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3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theme/theme5.xml" ContentType="application/vnd.openxmlformats-officedocument.theme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theme/theme6.xml" ContentType="application/vnd.openxmlformats-officedocument.theme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slideLayouts/slideLayout63.xml" ContentType="application/vnd.openxmlformats-officedocument.presentationml.slideLayout+xml"/>
  <Override PartName="/ppt/slideLayouts/slideLayout64.xml" ContentType="application/vnd.openxmlformats-officedocument.presentationml.slideLayout+xml"/>
  <Override PartName="/ppt/slideLayouts/slideLayout65.xml" ContentType="application/vnd.openxmlformats-officedocument.presentationml.slideLayout+xml"/>
  <Override PartName="/ppt/slideLayouts/slideLayout66.xml" ContentType="application/vnd.openxmlformats-officedocument.presentationml.slideLayout+xml"/>
  <Override PartName="/ppt/slideLayouts/slideLayout67.xml" ContentType="application/vnd.openxmlformats-officedocument.presentationml.slideLayout+xml"/>
  <Override PartName="/ppt/slideLayouts/slideLayout68.xml" ContentType="application/vnd.openxmlformats-officedocument.presentationml.slideLayout+xml"/>
  <Override PartName="/ppt/slideLayouts/slideLayout69.xml" ContentType="application/vnd.openxmlformats-officedocument.presentationml.slideLayout+xml"/>
  <Override PartName="/ppt/slideLayouts/slideLayout70.xml" ContentType="application/vnd.openxmlformats-officedocument.presentationml.slideLayout+xml"/>
  <Override PartName="/ppt/slideLayouts/slideLayout71.xml" ContentType="application/vnd.openxmlformats-officedocument.presentationml.slideLayout+xml"/>
  <Override PartName="/ppt/theme/theme7.xml" ContentType="application/vnd.openxmlformats-officedocument.theme+xml"/>
  <Override PartName="/ppt/slideLayouts/slideLayout72.xml" ContentType="application/vnd.openxmlformats-officedocument.presentationml.slideLayout+xml"/>
  <Override PartName="/ppt/slideLayouts/slideLayout73.xml" ContentType="application/vnd.openxmlformats-officedocument.presentationml.slideLayout+xml"/>
  <Override PartName="/ppt/slideLayouts/slideLayout74.xml" ContentType="application/vnd.openxmlformats-officedocument.presentationml.slideLayout+xml"/>
  <Override PartName="/ppt/slideLayouts/slideLayout75.xml" ContentType="application/vnd.openxmlformats-officedocument.presentationml.slideLayout+xml"/>
  <Override PartName="/ppt/slideLayouts/slideLayout76.xml" ContentType="application/vnd.openxmlformats-officedocument.presentationml.slideLayout+xml"/>
  <Override PartName="/ppt/slideLayouts/slideLayout77.xml" ContentType="application/vnd.openxmlformats-officedocument.presentationml.slideLayout+xml"/>
  <Override PartName="/ppt/slideLayouts/slideLayout78.xml" ContentType="application/vnd.openxmlformats-officedocument.presentationml.slideLayout+xml"/>
  <Override PartName="/ppt/slideLayouts/slideLayout79.xml" ContentType="application/vnd.openxmlformats-officedocument.presentationml.slideLayout+xml"/>
  <Override PartName="/ppt/slideLayouts/slideLayout80.xml" ContentType="application/vnd.openxmlformats-officedocument.presentationml.slideLayout+xml"/>
  <Override PartName="/ppt/slideLayouts/slideLayout81.xml" ContentType="application/vnd.openxmlformats-officedocument.presentationml.slideLayout+xml"/>
  <Override PartName="/ppt/slideLayouts/slideLayout82.xml" ContentType="application/vnd.openxmlformats-officedocument.presentationml.slideLayout+xml"/>
  <Override PartName="/ppt/slideLayouts/slideLayout83.xml" ContentType="application/vnd.openxmlformats-officedocument.presentationml.slideLayout+xml"/>
  <Override PartName="/ppt/theme/theme8.xml" ContentType="application/vnd.openxmlformats-officedocument.theme+xml"/>
  <Override PartName="/ppt/theme/theme9.xml" ContentType="application/vnd.openxmlformats-officedocument.theme+xml"/>
  <Override PartName="/ppt/notesSlides/notesSlide1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96" r:id="rId1"/>
    <p:sldMasterId id="2147483710" r:id="rId2"/>
    <p:sldMasterId id="2147483714" r:id="rId3"/>
    <p:sldMasterId id="2147483726" r:id="rId4"/>
    <p:sldMasterId id="2147483738" r:id="rId5"/>
    <p:sldMasterId id="2147483751" r:id="rId6"/>
    <p:sldMasterId id="2147483763" r:id="rId7"/>
    <p:sldMasterId id="2147483776" r:id="rId8"/>
  </p:sldMasterIdLst>
  <p:notesMasterIdLst>
    <p:notesMasterId r:id="rId26"/>
  </p:notesMasterIdLst>
  <p:sldIdLst>
    <p:sldId id="275" r:id="rId9"/>
    <p:sldId id="260" r:id="rId10"/>
    <p:sldId id="305" r:id="rId11"/>
    <p:sldId id="309" r:id="rId12"/>
    <p:sldId id="581" r:id="rId13"/>
    <p:sldId id="310" r:id="rId14"/>
    <p:sldId id="311" r:id="rId15"/>
    <p:sldId id="312" r:id="rId16"/>
    <p:sldId id="279" r:id="rId17"/>
    <p:sldId id="583" r:id="rId18"/>
    <p:sldId id="584" r:id="rId19"/>
    <p:sldId id="314" r:id="rId20"/>
    <p:sldId id="316" r:id="rId21"/>
    <p:sldId id="585" r:id="rId22"/>
    <p:sldId id="276" r:id="rId23"/>
    <p:sldId id="300" r:id="rId24"/>
    <p:sldId id="304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8DBF9"/>
    <a:srgbClr val="6998ED"/>
    <a:srgbClr val="FBDDD8"/>
    <a:srgbClr val="D5F0F1"/>
    <a:srgbClr val="AAE4D7"/>
    <a:srgbClr val="DC6038"/>
    <a:srgbClr val="E76F43"/>
    <a:srgbClr val="F5814F"/>
    <a:srgbClr val="EE784A"/>
    <a:srgbClr val="FBC4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719" autoAdjust="0"/>
    <p:restoredTop sz="96379" autoAdjust="0"/>
  </p:normalViewPr>
  <p:slideViewPr>
    <p:cSldViewPr snapToGrid="0" showGuides="1">
      <p:cViewPr varScale="1">
        <p:scale>
          <a:sx n="86" d="100"/>
          <a:sy n="86" d="100"/>
        </p:scale>
        <p:origin x="96" y="62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39" d="100"/>
        <a:sy n="139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5.xml"/><Relationship Id="rId18" Type="http://schemas.openxmlformats.org/officeDocument/2006/relationships/slide" Target="slides/slide10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3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4.xml"/><Relationship Id="rId17" Type="http://schemas.openxmlformats.org/officeDocument/2006/relationships/slide" Target="slides/slide9.xml"/><Relationship Id="rId25" Type="http://schemas.openxmlformats.org/officeDocument/2006/relationships/slide" Target="slides/slide1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8.xml"/><Relationship Id="rId20" Type="http://schemas.openxmlformats.org/officeDocument/2006/relationships/slide" Target="slides/slide12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" Target="slides/slide3.xml"/><Relationship Id="rId24" Type="http://schemas.openxmlformats.org/officeDocument/2006/relationships/slide" Target="slides/slide16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7.xml"/><Relationship Id="rId23" Type="http://schemas.openxmlformats.org/officeDocument/2006/relationships/slide" Target="slides/slide15.xml"/><Relationship Id="rId28" Type="http://schemas.openxmlformats.org/officeDocument/2006/relationships/viewProps" Target="viewProps.xml"/><Relationship Id="rId10" Type="http://schemas.openxmlformats.org/officeDocument/2006/relationships/slide" Target="slides/slide2.xml"/><Relationship Id="rId19" Type="http://schemas.openxmlformats.org/officeDocument/2006/relationships/slide" Target="slides/slide1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1.xml"/><Relationship Id="rId14" Type="http://schemas.openxmlformats.org/officeDocument/2006/relationships/slide" Target="slides/slide6.xml"/><Relationship Id="rId22" Type="http://schemas.openxmlformats.org/officeDocument/2006/relationships/slide" Target="slides/slide14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zh-CN" altLang="en-US" dirty="0"/>
              <a:t>必修课程成绩</a:t>
            </a:r>
          </a:p>
        </c:rich>
      </c:tx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title>
    <c:autoTitleDeleted val="0"/>
    <c:plotArea>
      <c:layout>
        <c:manualLayout>
          <c:layoutTarget val="inner"/>
          <c:xMode val="edge"/>
          <c:yMode val="edge"/>
          <c:x val="0.27628624409299113"/>
          <c:y val="0.11910230972500388"/>
          <c:w val="0.48755804312575057"/>
          <c:h val="0.71930914149276803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必修课程参加</c:v>
                </c:pt>
              </c:strCache>
            </c:strRef>
          </c:tx>
          <c:spPr>
            <a:scene3d>
              <a:camera prst="orthographicFront"/>
              <a:lightRig rig="threePt" dir="t"/>
            </a:scene3d>
            <a:sp3d/>
          </c:spPr>
          <c:dPt>
            <c:idx val="0"/>
            <c:bubble3D val="0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1-C5D7-4641-9479-B1CE979E6942}"/>
              </c:ext>
            </c:extLst>
          </c:dPt>
          <c:dPt>
            <c:idx val="1"/>
            <c:bubble3D val="0"/>
            <c:explosion val="1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3-C5D7-4641-9479-B1CE979E6942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5-C5D7-4641-9479-B1CE979E6942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  <a:scene3d>
                <a:camera prst="orthographicFront"/>
                <a:lightRig rig="threePt" dir="t"/>
              </a:scene3d>
              <a:sp3d/>
            </c:spPr>
            <c:extLst>
              <c:ext xmlns:c16="http://schemas.microsoft.com/office/drawing/2014/chart" uri="{C3380CC4-5D6E-409C-BE32-E72D297353CC}">
                <c16:uniqueId val="{00000007-C5D7-4641-9479-B1CE979E6942}"/>
              </c:ext>
            </c:extLst>
          </c:dPt>
          <c:cat>
            <c:strRef>
              <c:f>Sheet1!$A$2:$A$5</c:f>
              <c:strCache>
                <c:ptCount val="3"/>
                <c:pt idx="0">
                  <c:v>100 ~ 90分</c:v>
                </c:pt>
                <c:pt idx="1">
                  <c:v>80 ~ 70分</c:v>
                </c:pt>
                <c:pt idx="2">
                  <c:v>70 ~60分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3</c:v>
                </c:pt>
                <c:pt idx="1">
                  <c:v>3</c:v>
                </c:pt>
                <c:pt idx="2">
                  <c:v>1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EC3-42A6-8F63-BA1088539E2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61"/>
      </c:doughnutChart>
      <c:spPr>
        <a:noFill/>
        <a:ln>
          <a:noFill/>
        </a:ln>
        <a:effectLst/>
      </c:spPr>
    </c:plotArea>
    <c:legend>
      <c:legendPos val="b"/>
      <c:legendEntry>
        <c:idx val="0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1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2"/>
        <c:txPr>
          <a:bodyPr rot="0" spcFirstLastPara="1" vertOverflow="ellipsis" vert="horz" wrap="square" anchor="ctr" anchorCtr="1"/>
          <a:lstStyle/>
          <a:p>
            <a:pPr>
              <a:defRPr sz="15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zh-CN"/>
          </a:p>
        </c:txPr>
      </c:legendEntry>
      <c:legendEntry>
        <c:idx val="3"/>
        <c:delete val="1"/>
      </c:legendEntry>
      <c:layout>
        <c:manualLayout>
          <c:xMode val="edge"/>
          <c:yMode val="edge"/>
          <c:x val="2.6307968297933557E-2"/>
          <c:y val="0.67942060169759533"/>
          <c:w val="0.22627352555846128"/>
          <c:h val="0.25808440010370076"/>
        </c:manualLayout>
      </c:layout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zh-CN"/>
        </a:p>
      </c:txPr>
    </c:legend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9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982B93-D878-4220-82A0-3D8A37C64810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94396F-7CC6-42E5-83BE-72592AAF95C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6245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itchFamily="34" charset="0"/>
              <a:buNone/>
              <a:tabLst/>
              <a:defRPr/>
            </a:pPr>
            <a:fld id="{CE1689F0-D8FB-450F-A36F-553F26501FEE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rial" pitchFamily="34" charset="0"/>
                <a:ea typeface="宋体" pitchFamily="2" charset="-122"/>
                <a:cs typeface="+mn-cs"/>
              </a:rPr>
              <a:pPr marL="0" marR="0" lvl="0" indent="0" algn="r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itchFamily="34" charset="0"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rial" pitchFamily="34" charset="0"/>
              <a:ea typeface="宋体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29232436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1CB8912-F0BA-4AD8-8415-DA1F26BCB09F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401587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7796824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1CB8912-F0BA-4AD8-8415-DA1F26BCB09F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962171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BD2E8203-EB08-4F0D-830A-C288DDF96F6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68273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7.xml"/></Relationships>
</file>

<file path=ppt/slideLayouts/_rels/slideLayout6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6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7.xml"/></Relationships>
</file>

<file path=ppt/slideLayouts/_rels/slideLayout7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13" Type="http://schemas.openxmlformats.org/officeDocument/2006/relationships/image" Target="../media/image17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6.png"/><Relationship Id="rId16" Type="http://schemas.openxmlformats.org/officeDocument/2006/relationships/image" Target="../media/image20.png"/><Relationship Id="rId1" Type="http://schemas.openxmlformats.org/officeDocument/2006/relationships/slideMaster" Target="../slideMasters/slideMaster7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5" Type="http://schemas.openxmlformats.org/officeDocument/2006/relationships/image" Target="../media/image1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Relationship Id="rId14" Type="http://schemas.openxmlformats.org/officeDocument/2006/relationships/image" Target="../media/image18.png"/></Relationships>
</file>

<file path=ppt/slideLayouts/_rels/slideLayout7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7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8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8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352544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72141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1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1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85276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Slide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5386542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标题幻灯片">
    <p:bg>
      <p:bgPr>
        <a:blipFill dpi="0" rotWithShape="1">
          <a:blip r:embed="rId2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1657191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980877220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8"/>
            <a:ext cx="10363200" cy="1470025"/>
          </a:xfrm>
        </p:spPr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60958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2191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82875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4383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047924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6575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267093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487667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91300039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55047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3"/>
            <a:ext cx="10363200" cy="1362075"/>
          </a:xfrm>
        </p:spPr>
        <p:txBody>
          <a:bodyPr anchor="t"/>
          <a:lstStyle>
            <a:lvl1pPr algn="l">
              <a:defRPr sz="5333" b="1" cap="all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667">
                <a:solidFill>
                  <a:schemeClr val="tx1">
                    <a:tint val="75000"/>
                  </a:schemeClr>
                </a:solidFill>
              </a:defRPr>
            </a:lvl1pPr>
            <a:lvl2pPr marL="609585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2pPr>
            <a:lvl3pPr marL="1219170" indent="0">
              <a:buNone/>
              <a:defRPr sz="2133">
                <a:solidFill>
                  <a:schemeClr val="tx1">
                    <a:tint val="75000"/>
                  </a:schemeClr>
                </a:solidFill>
              </a:defRPr>
            </a:lvl3pPr>
            <a:lvl4pPr marL="182875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4pPr>
            <a:lvl5pPr marL="243833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5pPr>
            <a:lvl6pPr marL="3047924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6pPr>
            <a:lvl7pPr marL="3657509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7pPr>
            <a:lvl8pPr marL="4267093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8pPr>
            <a:lvl9pPr marL="4876678" indent="0">
              <a:buNone/>
              <a:defRPr sz="186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4718963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项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200153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200153"/>
            <a:ext cx="5384800" cy="3394075"/>
          </a:xfrm>
        </p:spPr>
        <p:txBody>
          <a:bodyPr/>
          <a:lstStyle>
            <a:lvl1pPr>
              <a:defRPr sz="3733"/>
            </a:lvl1pPr>
            <a:lvl2pPr>
              <a:defRPr sz="3200"/>
            </a:lvl2pPr>
            <a:lvl3pPr>
              <a:defRPr sz="2667"/>
            </a:lvl3pPr>
            <a:lvl4pPr>
              <a:defRPr sz="2400"/>
            </a:lvl4pPr>
            <a:lvl5pPr>
              <a:defRPr sz="2400"/>
            </a:lvl5pPr>
            <a:lvl6pPr>
              <a:defRPr sz="2400"/>
            </a:lvl6pPr>
            <a:lvl7pPr>
              <a:defRPr sz="2400"/>
            </a:lvl7pPr>
            <a:lvl8pPr>
              <a:defRPr sz="2400"/>
            </a:lvl8pPr>
            <a:lvl9pPr>
              <a:defRPr sz="2400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67703211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5"/>
            <a:ext cx="5386917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70" y="1535115"/>
            <a:ext cx="5389033" cy="639763"/>
          </a:xfrm>
        </p:spPr>
        <p:txBody>
          <a:bodyPr anchor="b"/>
          <a:lstStyle>
            <a:lvl1pPr marL="0" indent="0">
              <a:buNone/>
              <a:defRPr sz="3200" b="1"/>
            </a:lvl1pPr>
            <a:lvl2pPr marL="609585" indent="0">
              <a:buNone/>
              <a:defRPr sz="2667" b="1"/>
            </a:lvl2pPr>
            <a:lvl3pPr marL="1219170" indent="0">
              <a:buNone/>
              <a:defRPr sz="2400" b="1"/>
            </a:lvl3pPr>
            <a:lvl4pPr marL="1828754" indent="0">
              <a:buNone/>
              <a:defRPr sz="2133" b="1"/>
            </a:lvl4pPr>
            <a:lvl5pPr marL="2438339" indent="0">
              <a:buNone/>
              <a:defRPr sz="2133" b="1"/>
            </a:lvl5pPr>
            <a:lvl6pPr marL="3047924" indent="0">
              <a:buNone/>
              <a:defRPr sz="2133" b="1"/>
            </a:lvl6pPr>
            <a:lvl7pPr marL="3657509" indent="0">
              <a:buNone/>
              <a:defRPr sz="2133" b="1"/>
            </a:lvl7pPr>
            <a:lvl8pPr marL="4267093" indent="0">
              <a:buNone/>
              <a:defRPr sz="2133" b="1"/>
            </a:lvl8pPr>
            <a:lvl9pPr marL="4876678" indent="0">
              <a:buNone/>
              <a:defRPr sz="2133" b="1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70" y="2174875"/>
            <a:ext cx="5389033" cy="3951288"/>
          </a:xfrm>
        </p:spPr>
        <p:txBody>
          <a:bodyPr/>
          <a:lstStyle>
            <a:lvl1pPr>
              <a:defRPr sz="3200"/>
            </a:lvl1pPr>
            <a:lvl2pPr>
              <a:defRPr sz="2667"/>
            </a:lvl2pPr>
            <a:lvl3pPr>
              <a:defRPr sz="2400"/>
            </a:lvl3pPr>
            <a:lvl4pPr>
              <a:defRPr sz="2133"/>
            </a:lvl4pPr>
            <a:lvl5pPr>
              <a:defRPr sz="2133"/>
            </a:lvl5pPr>
            <a:lvl6pPr>
              <a:defRPr sz="2133"/>
            </a:lvl6pPr>
            <a:lvl7pPr>
              <a:defRPr sz="2133"/>
            </a:lvl7pPr>
            <a:lvl8pPr>
              <a:defRPr sz="2133"/>
            </a:lvl8pPr>
            <a:lvl9pPr>
              <a:defRPr sz="2133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9" name="幻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3068478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419274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幻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3830810402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853230776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3" y="273051"/>
            <a:ext cx="4011084" cy="1162051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4"/>
            <a:ext cx="6815667" cy="5853113"/>
          </a:xfrm>
        </p:spPr>
        <p:txBody>
          <a:bodyPr/>
          <a:lstStyle>
            <a:lvl1pPr>
              <a:defRPr sz="4267"/>
            </a:lvl1pPr>
            <a:lvl2pPr>
              <a:defRPr sz="3733"/>
            </a:lvl2pPr>
            <a:lvl3pPr>
              <a:defRPr sz="3200"/>
            </a:lvl3pPr>
            <a:lvl4pPr>
              <a:defRPr sz="2667"/>
            </a:lvl4pPr>
            <a:lvl5pPr>
              <a:defRPr sz="2667"/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3" y="1435103"/>
            <a:ext cx="4011084" cy="46910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170109889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2"/>
            <a:ext cx="7315200" cy="566739"/>
          </a:xfrm>
        </p:spPr>
        <p:txBody>
          <a:bodyPr anchor="b"/>
          <a:lstStyle>
            <a:lvl1pPr algn="l">
              <a:defRPr sz="2667" b="1"/>
            </a:lvl1pPr>
          </a:lstStyle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4267"/>
            </a:lvl1pPr>
            <a:lvl2pPr marL="609585" indent="0">
              <a:buNone/>
              <a:defRPr sz="3733"/>
            </a:lvl2pPr>
            <a:lvl3pPr marL="1219170" indent="0">
              <a:buNone/>
              <a:defRPr sz="3200"/>
            </a:lvl3pPr>
            <a:lvl4pPr marL="1828754" indent="0">
              <a:buNone/>
              <a:defRPr sz="2667"/>
            </a:lvl4pPr>
            <a:lvl5pPr marL="2438339" indent="0">
              <a:buNone/>
              <a:defRPr sz="2667"/>
            </a:lvl5pPr>
            <a:lvl6pPr marL="3047924" indent="0">
              <a:buNone/>
              <a:defRPr sz="2667"/>
            </a:lvl6pPr>
            <a:lvl7pPr marL="3657509" indent="0">
              <a:buNone/>
              <a:defRPr sz="2667"/>
            </a:lvl7pPr>
            <a:lvl8pPr marL="4267093" indent="0">
              <a:buNone/>
              <a:defRPr sz="2667"/>
            </a:lvl8pPr>
            <a:lvl9pPr marL="4876678" indent="0">
              <a:buNone/>
              <a:defRPr sz="2667"/>
            </a:lvl9pPr>
          </a:lstStyle>
          <a:p>
            <a:r>
              <a:rPr kumimoji="1" lang="zh-CN" altLang="en-US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40"/>
            <a:ext cx="7315200" cy="804863"/>
          </a:xfrm>
        </p:spPr>
        <p:txBody>
          <a:bodyPr/>
          <a:lstStyle>
            <a:lvl1pPr marL="0" indent="0">
              <a:buNone/>
              <a:defRPr sz="1867"/>
            </a:lvl1pPr>
            <a:lvl2pPr marL="609585" indent="0">
              <a:buNone/>
              <a:defRPr sz="1600"/>
            </a:lvl2pPr>
            <a:lvl3pPr marL="1219170" indent="0">
              <a:buNone/>
              <a:defRPr sz="1333"/>
            </a:lvl3pPr>
            <a:lvl4pPr marL="1828754" indent="0">
              <a:buNone/>
              <a:defRPr sz="1200"/>
            </a:lvl4pPr>
            <a:lvl5pPr marL="2438339" indent="0">
              <a:buNone/>
              <a:defRPr sz="1200"/>
            </a:lvl5pPr>
            <a:lvl6pPr marL="3047924" indent="0">
              <a:buNone/>
              <a:defRPr sz="1200"/>
            </a:lvl6pPr>
            <a:lvl7pPr marL="3657509" indent="0">
              <a:buNone/>
              <a:defRPr sz="1200"/>
            </a:lvl7pPr>
            <a:lvl8pPr marL="4267093" indent="0">
              <a:buNone/>
              <a:defRPr sz="1200"/>
            </a:lvl8pPr>
            <a:lvl9pPr marL="4876678" indent="0">
              <a:buNone/>
              <a:defRPr sz="1200"/>
            </a:lvl9pPr>
          </a:lstStyle>
          <a:p>
            <a:pPr lvl="0"/>
            <a:r>
              <a:rPr kumimoji="1"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7" name="幻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560078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1516079178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和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06377"/>
            <a:ext cx="2743200" cy="4387851"/>
          </a:xfrm>
        </p:spPr>
        <p:txBody>
          <a:bodyPr vert="eaVert"/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竖排文本占位符 2"/>
          <p:cNvSpPr>
            <a:spLocks noGrp="1"/>
          </p:cNvSpPr>
          <p:nvPr>
            <p:ph type="body" orient="vert" idx="1"/>
          </p:nvPr>
        </p:nvSpPr>
        <p:spPr>
          <a:xfrm>
            <a:off x="609600" y="206377"/>
            <a:ext cx="8026400" cy="4387851"/>
          </a:xfrm>
        </p:spPr>
        <p:txBody>
          <a:bodyPr vert="eaVert"/>
          <a:lstStyle/>
          <a:p>
            <a:pPr lvl="0"/>
            <a:r>
              <a:rPr kumimoji="1" lang="zh-CN" altLang="en-US"/>
              <a:t>编辑母版文本样式</a:t>
            </a:r>
          </a:p>
          <a:p>
            <a:pPr lvl="1"/>
            <a:r>
              <a:rPr kumimoji="1" lang="zh-CN" altLang="en-US"/>
              <a:t>第二级</a:t>
            </a:r>
          </a:p>
          <a:p>
            <a:pPr lvl="2"/>
            <a:r>
              <a:rPr kumimoji="1" lang="zh-CN" altLang="en-US"/>
              <a:t>第三级</a:t>
            </a:r>
          </a:p>
          <a:p>
            <a:pPr lvl="3"/>
            <a:r>
              <a:rPr kumimoji="1" lang="zh-CN" altLang="en-US"/>
              <a:t>第四级</a:t>
            </a:r>
          </a:p>
          <a:p>
            <a:pPr lvl="4"/>
            <a:r>
              <a:rPr kumimoji="1"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67354029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827174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00994847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79295568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657506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 userDrawn="1"/>
        </p:nvSpPr>
        <p:spPr>
          <a:xfrm>
            <a:off x="895351" y="2246295"/>
            <a:ext cx="6096000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突显内容</a:t>
            </a:r>
            <a:b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</a:br>
            <a:r>
              <a:rPr lang="zh-CN" altLang="en-US" sz="28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精妙的设计不应喧宾夺主</a:t>
            </a:r>
          </a:p>
        </p:txBody>
      </p:sp>
      <p:sp>
        <p:nvSpPr>
          <p:cNvPr id="4" name="矩形 3"/>
          <p:cNvSpPr/>
          <p:nvPr userDrawn="1"/>
        </p:nvSpPr>
        <p:spPr>
          <a:xfrm>
            <a:off x="895351" y="3200402"/>
            <a:ext cx="6096000" cy="11695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的设计思路便是突出内容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——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精妙的设计不应该喧宾夺主。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我们更愿意将设计作为内容的辅助。在这个思路下，内容与设计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的协调，便是主要突破的课题。我们从内容中汲取设计灵感，音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乐专辑、视频色调、应用首屏等细节都将被 </a:t>
            </a:r>
            <a:r>
              <a:rPr lang="en-US" altLang="zh-CN" sz="1400" dirty="0" err="1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Flyme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5 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的控件自</a:t>
            </a:r>
          </a:p>
          <a:p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动识别，演变为凸显内容，却又不夺目的背景。</a:t>
            </a:r>
          </a:p>
        </p:txBody>
      </p:sp>
      <p:grpSp>
        <p:nvGrpSpPr>
          <p:cNvPr id="5" name="组合 4"/>
          <p:cNvGrpSpPr/>
          <p:nvPr userDrawn="1"/>
        </p:nvGrpSpPr>
        <p:grpSpPr>
          <a:xfrm>
            <a:off x="995363" y="4502865"/>
            <a:ext cx="254795" cy="254794"/>
            <a:chOff x="995363" y="4502865"/>
            <a:chExt cx="254794" cy="254794"/>
          </a:xfrm>
        </p:grpSpPr>
        <p:sp>
          <p:nvSpPr>
            <p:cNvPr id="6" name="椭圆 5"/>
            <p:cNvSpPr/>
            <p:nvPr/>
          </p:nvSpPr>
          <p:spPr>
            <a:xfrm>
              <a:off x="99536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7" name="组合 7"/>
            <p:cNvGrpSpPr>
              <a:grpSpLocks/>
            </p:cNvGrpSpPr>
            <p:nvPr/>
          </p:nvGrpSpPr>
          <p:grpSpPr bwMode="auto">
            <a:xfrm rot="5400000">
              <a:off x="1041220" y="4597356"/>
              <a:ext cx="144866" cy="73436"/>
              <a:chOff x="6716" y="33700"/>
              <a:chExt cx="383575" cy="195163"/>
            </a:xfrm>
          </p:grpSpPr>
          <p:cxnSp>
            <p:nvCxnSpPr>
              <p:cNvPr id="8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9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  <p:grpSp>
        <p:nvGrpSpPr>
          <p:cNvPr id="10" name="组合 9"/>
          <p:cNvGrpSpPr/>
          <p:nvPr userDrawn="1"/>
        </p:nvGrpSpPr>
        <p:grpSpPr>
          <a:xfrm>
            <a:off x="1433513" y="4502865"/>
            <a:ext cx="254795" cy="254794"/>
            <a:chOff x="1433513" y="4502865"/>
            <a:chExt cx="254794" cy="254794"/>
          </a:xfrm>
        </p:grpSpPr>
        <p:sp>
          <p:nvSpPr>
            <p:cNvPr id="11" name="椭圆 10"/>
            <p:cNvSpPr/>
            <p:nvPr/>
          </p:nvSpPr>
          <p:spPr>
            <a:xfrm>
              <a:off x="1433513" y="4502865"/>
              <a:ext cx="254794" cy="254794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grpSp>
          <p:nvGrpSpPr>
            <p:cNvPr id="12" name="组合 7"/>
            <p:cNvGrpSpPr>
              <a:grpSpLocks/>
            </p:cNvGrpSpPr>
            <p:nvPr/>
          </p:nvGrpSpPr>
          <p:grpSpPr bwMode="auto">
            <a:xfrm rot="16200000" flipH="1">
              <a:off x="1498418" y="4597356"/>
              <a:ext cx="144866" cy="73436"/>
              <a:chOff x="6716" y="33700"/>
              <a:chExt cx="383575" cy="195163"/>
            </a:xfrm>
          </p:grpSpPr>
          <p:cxnSp>
            <p:nvCxnSpPr>
              <p:cNvPr id="13" name="直接连接符 8"/>
              <p:cNvCxnSpPr>
                <a:cxnSpLocks noChangeShapeType="1"/>
              </p:cNvCxnSpPr>
              <p:nvPr/>
            </p:nvCxnSpPr>
            <p:spPr bwMode="auto">
              <a:xfrm>
                <a:off x="6716" y="33700"/>
                <a:ext cx="194444" cy="195163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  <p:cxnSp>
            <p:nvCxnSpPr>
              <p:cNvPr id="14" name="直接连接符 9"/>
              <p:cNvCxnSpPr>
                <a:cxnSpLocks noChangeShapeType="1"/>
              </p:cNvCxnSpPr>
              <p:nvPr/>
            </p:nvCxnSpPr>
            <p:spPr bwMode="auto">
              <a:xfrm flipV="1">
                <a:off x="188409" y="33700"/>
                <a:ext cx="201882" cy="193030"/>
              </a:xfrm>
              <a:prstGeom prst="line">
                <a:avLst/>
              </a:prstGeom>
              <a:noFill/>
              <a:ln w="12700">
                <a:solidFill>
                  <a:schemeClr val="bg1"/>
                </a:solidFill>
                <a:round/>
                <a:headEnd/>
                <a:tailEnd/>
              </a:ln>
              <a:extLst>
                <a:ext uri="{909E8E84-426E-40DD-AFC4-6F175D3DCCD1}">
                  <a14:hiddenFill xmlns:a14="http://schemas.microsoft.com/office/drawing/2010/main">
                    <a:noFill/>
                  </a14:hiddenFill>
                </a:ext>
              </a:extLst>
            </p:spPr>
          </p:cxnSp>
        </p:grpSp>
      </p:grpSp>
    </p:spTree>
    <p:extLst>
      <p:ext uri="{BB962C8B-B14F-4D97-AF65-F5344CB8AC3E}">
        <p14:creationId xmlns:p14="http://schemas.microsoft.com/office/powerpoint/2010/main" val="1297680248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70691274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8884055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858013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49690728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792187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456386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7961540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D36F636-7AAF-4604-BAF3-8493482CDBA9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F404D5A-3CF7-4660-A9AB-28300FCFCCB2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43662920"/>
      </p:ext>
    </p:extLst>
  </p:cSld>
  <p:clrMapOvr>
    <a:masterClrMapping/>
  </p:clrMapOvr>
  <p:transition spd="slow" advClick="0" advTm="3000">
    <p:wipe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6888073-81D1-4A35-B18E-6EEF98D55C0F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B83679-5187-4C09-B822-EAADBEAE8F8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6467701"/>
      </p:ext>
    </p:extLst>
  </p:cSld>
  <p:clrMapOvr>
    <a:masterClrMapping/>
  </p:clrMapOvr>
  <p:transition spd="slow" advClick="0" advTm="3000">
    <p:wipe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FE22E4F-9860-4F86-9D39-F991EBBD2C0D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3F906-6CFD-4A32-AB13-3C13A93F27D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24535315"/>
      </p:ext>
    </p:extLst>
  </p:cSld>
  <p:clrMapOvr>
    <a:masterClrMapping/>
  </p:clrMapOvr>
  <p:transition spd="slow" advClick="0" advTm="3000">
    <p:wip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0452128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55A0599-E931-4D03-B49B-60B3282D913D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2A385A-ADEA-4841-8E67-EF28810ECD7E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10592596"/>
      </p:ext>
    </p:extLst>
  </p:cSld>
  <p:clrMapOvr>
    <a:masterClrMapping/>
  </p:clrMapOvr>
  <p:transition spd="slow" advClick="0" advTm="3000">
    <p:wipe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56B330E-E4E2-49A4-9BFD-0380CAE40EFB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45FC103-A355-406E-A3BC-D1D55AA4B55C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91550926"/>
      </p:ext>
    </p:extLst>
  </p:cSld>
  <p:clrMapOvr>
    <a:masterClrMapping/>
  </p:clrMapOvr>
  <p:transition spd="slow" advClick="0" advTm="3000">
    <p:wipe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561EC3E-B88B-46BA-A87D-73E81A5787D6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E1052FB-2A68-43B3-BF8E-56FFADD8745B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210179"/>
      </p:ext>
    </p:extLst>
  </p:cSld>
  <p:clrMapOvr>
    <a:masterClrMapping/>
  </p:clrMapOvr>
  <p:transition spd="slow" advClick="0" advTm="3000">
    <p:wipe/>
  </p:transition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EC86E3D-2923-4FEA-9675-8076D751080D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F769067-AEE4-4BD0-9CF0-484A1E9885C6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4920512"/>
      </p:ext>
    </p:extLst>
  </p:cSld>
  <p:clrMapOvr>
    <a:masterClrMapping/>
  </p:clrMapOvr>
  <p:transition spd="slow" advClick="0" advTm="3000">
    <p:wipe/>
  </p:transition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56F2786-B7A4-4E83-8141-F935743F0828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EDD8CC3-D4EC-45EC-AC86-AFFD2D53145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72932384"/>
      </p:ext>
    </p:extLst>
  </p:cSld>
  <p:clrMapOvr>
    <a:masterClrMapping/>
  </p:clrMapOvr>
  <p:transition spd="slow" advClick="0" advTm="3000">
    <p:wipe/>
  </p:transition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>
              <a:sym typeface="Calibri" pitchFamily="34" charset="0"/>
            </a:endParaRP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D97B373-4111-4D57-9F57-7353B0E918BB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75212D1-7CA0-4351-9E38-7D63A7A2546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3244296"/>
      </p:ext>
    </p:extLst>
  </p:cSld>
  <p:clrMapOvr>
    <a:masterClrMapping/>
  </p:clrMapOvr>
  <p:transition spd="slow" advClick="0" advTm="3000">
    <p:wipe/>
  </p:transition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AD0378-24C7-4652-9CF6-16038F6FD1C2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99DE02FB-A5EF-4A62-A04A-135EAF9BA72D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0700619"/>
      </p:ext>
    </p:extLst>
  </p:cSld>
  <p:clrMapOvr>
    <a:masterClrMapping/>
  </p:clrMapOvr>
  <p:transition spd="slow" advClick="0" advTm="3000">
    <p:wipe/>
  </p:transition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A9FE9E3-C225-437E-8B88-F33E2BBA4F57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026D1A-25FE-4D15-91B2-5EE679CDEF29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5124238"/>
      </p:ext>
    </p:extLst>
  </p:cSld>
  <p:clrMapOvr>
    <a:masterClrMapping/>
  </p:clrMapOvr>
  <p:transition spd="slow" advClick="0" advTm="3000">
    <p:wipe/>
  </p:transition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8C7E3C1-1B4B-4CD7-88A5-1677E6EBAAD3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C2211361-F99A-4BDB-94EB-1C00C5C683D5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29467356"/>
      </p:ext>
    </p:extLst>
  </p:cSld>
  <p:clrMapOvr>
    <a:masterClrMapping/>
  </p:clrMapOvr>
  <p:transition spd="slow" advClick="0" advTm="3000">
    <p:wipe/>
  </p:transition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400" y="2130425"/>
            <a:ext cx="10363200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5C689BA0-E2A5-4392-9703-68E32C64F4F6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45BC3CF-90BD-4FB4-AB26-D37B975E4F1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353962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7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9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9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1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1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0179496"/>
      </p:ext>
    </p:extLst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040C03C-5318-4A27-B2BD-C64BA7EB53E0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645023D-1E1A-42AB-B5C4-05C9EA9BE56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6742492"/>
      </p:ext>
    </p:extLst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613" y="4406900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613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02631DA-10A9-4EF2-9742-22F0BD9DC89F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5ACFE86-D8F2-4D65-A26D-5C0C551DB0B0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25812507"/>
      </p:ext>
    </p:extLst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2F88F86-0533-4EB9-9138-E06DA44BCA7B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9ADFE523-836F-4B04-9EB8-AA87EE4C71E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1035092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3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3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2838" y="1535113"/>
            <a:ext cx="5389562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2838" y="2174875"/>
            <a:ext cx="5389562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1FEA621-6E08-4FD4-8B51-0A547B63F987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8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F2000DB-ECDA-46D0-B76F-EE0E150F5B94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26251522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9F5E380-D5BB-4759-9BE3-D59D1638B521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4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770E434-99D6-4B29-A6CF-7F9A7177035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47688209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4AF16B49-88AA-4688-B196-A60FD349E453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3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185D40C5-51F6-4139-9673-7E23A5D4920B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49823083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00" y="273050"/>
            <a:ext cx="40116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7263" y="273050"/>
            <a:ext cx="681513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00" y="1435100"/>
            <a:ext cx="40116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6372D866-316B-4120-94E2-0F0855C2DEC9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C8496F83-CCF5-4D38-888C-8963B454C132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8518213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188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188" y="612775"/>
            <a:ext cx="73152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188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FC5FDF15-726A-406F-9193-E10FFFB99ED9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6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B25BBDA9-2B20-4D6F-8AEE-8A8FEED953C9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7550801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1FDF0CC-CA21-49E8-9BE6-D15166EB8610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556F11B-8F73-45B0-AE82-F36D1059265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9229998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7F19C7A-7CC6-46C8-AED6-86A9CD0D318B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30D0788-D6E1-437D-8958-5D1CDB644227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240927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8949793"/>
      </p:ext>
    </p:extLst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标题幻灯片"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Rectangle 2"/>
          <p:cNvSpPr>
            <a:spLocks noGrp="1" noChangeArrowheads="1"/>
          </p:cNvSpPr>
          <p:nvPr>
            <p:ph type="ctrTitle"/>
          </p:nvPr>
        </p:nvSpPr>
        <p:spPr>
          <a:xfrm>
            <a:off x="2712947" y="2420888"/>
            <a:ext cx="6331652" cy="863600"/>
          </a:xfrm>
        </p:spPr>
        <p:txBody>
          <a:bodyPr/>
          <a:lstStyle>
            <a:lvl1pPr algn="ctr">
              <a:defRPr sz="3599"/>
            </a:lvl1pPr>
          </a:lstStyle>
          <a:p>
            <a:pPr lvl="0"/>
            <a:r>
              <a:rPr lang="zh-CN" noProof="0"/>
              <a:t>单击此处编辑母版标题样式</a:t>
            </a:r>
          </a:p>
        </p:txBody>
      </p:sp>
      <p:sp>
        <p:nvSpPr>
          <p:cNvPr id="2051" name="Rectangle 3"/>
          <p:cNvSpPr>
            <a:spLocks noGrp="1" noChangeArrowheads="1"/>
          </p:cNvSpPr>
          <p:nvPr>
            <p:ph type="subTitle" idx="1"/>
          </p:nvPr>
        </p:nvSpPr>
        <p:spPr>
          <a:xfrm>
            <a:off x="2714533" y="3500390"/>
            <a:ext cx="6333238" cy="647700"/>
          </a:xfrm>
        </p:spPr>
        <p:txBody>
          <a:bodyPr/>
          <a:lstStyle>
            <a:lvl1pPr marL="0" indent="0" algn="ctr">
              <a:buFontTx/>
              <a:buNone/>
              <a:defRPr sz="2399"/>
            </a:lvl1pPr>
          </a:lstStyle>
          <a:p>
            <a:pPr lvl="0"/>
            <a:r>
              <a:rPr lang="zh-CN" noProof="0"/>
              <a:t>单击此处编辑母版副标题样式</a:t>
            </a:r>
          </a:p>
        </p:txBody>
      </p:sp>
    </p:spTree>
    <p:extLst>
      <p:ext uri="{BB962C8B-B14F-4D97-AF65-F5344CB8AC3E}">
        <p14:creationId xmlns:p14="http://schemas.microsoft.com/office/powerpoint/2010/main" val="2133017737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bg>
      <p:bgPr>
        <a:blipFill dpi="0" rotWithShape="1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accent2"/>
                </a:solidFill>
              </a:defRPr>
            </a:lvl1pPr>
            <a:lvl2pPr>
              <a:defRPr>
                <a:solidFill>
                  <a:schemeClr val="accent2"/>
                </a:solidFill>
              </a:defRPr>
            </a:lvl2pPr>
            <a:lvl3pPr>
              <a:defRPr>
                <a:solidFill>
                  <a:schemeClr val="accent2"/>
                </a:solidFill>
              </a:defRPr>
            </a:lvl3pPr>
            <a:lvl4pPr>
              <a:defRPr>
                <a:solidFill>
                  <a:schemeClr val="accent2"/>
                </a:solidFill>
              </a:defRPr>
            </a:lvl4pPr>
            <a:lvl5pPr>
              <a:defRPr>
                <a:solidFill>
                  <a:schemeClr val="accent2"/>
                </a:solidFill>
              </a:defRPr>
            </a:lvl5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176593336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bg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240" y="4406902"/>
            <a:ext cx="10362327" cy="1362075"/>
          </a:xfrm>
        </p:spPr>
        <p:txBody>
          <a:bodyPr anchor="t"/>
          <a:lstStyle>
            <a:lvl1pPr algn="l">
              <a:defRPr sz="3998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240" y="2906713"/>
            <a:ext cx="10362327" cy="1500187"/>
          </a:xfrm>
        </p:spPr>
        <p:txBody>
          <a:bodyPr anchor="b"/>
          <a:lstStyle>
            <a:lvl1pPr marL="0" indent="0">
              <a:buNone/>
              <a:defRPr sz="1999"/>
            </a:lvl1pPr>
            <a:lvl2pPr marL="456956" indent="0">
              <a:buNone/>
              <a:defRPr sz="1699"/>
            </a:lvl2pPr>
            <a:lvl3pPr marL="913911" indent="0">
              <a:buNone/>
              <a:defRPr sz="1599"/>
            </a:lvl3pPr>
            <a:lvl4pPr marL="1370868" indent="0">
              <a:buNone/>
              <a:defRPr sz="1299"/>
            </a:lvl4pPr>
            <a:lvl5pPr marL="1827825" indent="0">
              <a:buNone/>
              <a:defRPr sz="1299"/>
            </a:lvl5pPr>
            <a:lvl6pPr marL="2284782" indent="0">
              <a:buNone/>
              <a:defRPr sz="1299"/>
            </a:lvl6pPr>
            <a:lvl7pPr marL="2741735" indent="0">
              <a:buNone/>
              <a:defRPr sz="1299"/>
            </a:lvl7pPr>
            <a:lvl8pPr marL="3198693" indent="0">
              <a:buNone/>
              <a:defRPr sz="1299"/>
            </a:lvl8pPr>
            <a:lvl9pPr marL="3655648" indent="0">
              <a:buNone/>
              <a:defRPr sz="1299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3233011072"/>
      </p:ext>
    </p:extLst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361" y="1600202"/>
            <a:ext cx="5409675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699"/>
            </a:lvl4pPr>
            <a:lvl5pPr>
              <a:defRPr sz="1699"/>
            </a:lvl5pPr>
            <a:lvl6pPr>
              <a:defRPr sz="1699"/>
            </a:lvl6pPr>
            <a:lvl7pPr>
              <a:defRPr sz="1699"/>
            </a:lvl7pPr>
            <a:lvl8pPr>
              <a:defRPr sz="1699"/>
            </a:lvl8pPr>
            <a:lvl9pPr>
              <a:defRPr sz="16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378" y="1600202"/>
            <a:ext cx="5411261" cy="4525963"/>
          </a:xfrm>
        </p:spPr>
        <p:txBody>
          <a:bodyPr/>
          <a:lstStyle>
            <a:lvl1pPr>
              <a:defRPr sz="2799"/>
            </a:lvl1pPr>
            <a:lvl2pPr>
              <a:defRPr sz="2399"/>
            </a:lvl2pPr>
            <a:lvl3pPr>
              <a:defRPr sz="1999"/>
            </a:lvl3pPr>
            <a:lvl4pPr>
              <a:defRPr sz="1699"/>
            </a:lvl4pPr>
            <a:lvl5pPr>
              <a:defRPr sz="1699"/>
            </a:lvl5pPr>
            <a:lvl6pPr>
              <a:defRPr sz="1699"/>
            </a:lvl6pPr>
            <a:lvl7pPr>
              <a:defRPr sz="1699"/>
            </a:lvl7pPr>
            <a:lvl8pPr>
              <a:defRPr sz="1699"/>
            </a:lvl8pPr>
            <a:lvl9pPr>
              <a:defRPr sz="16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3633066221"/>
      </p:ext>
    </p:extLst>
  </p:cSld>
  <p:clrMapOvr>
    <a:masterClrMapping/>
  </p:clrMapOvr>
</p:sldLayout>
</file>

<file path=ppt/slideLayouts/slideLayout64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365" y="274639"/>
            <a:ext cx="10973276" cy="114300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364" y="1535114"/>
            <a:ext cx="5387458" cy="639763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56" indent="0">
              <a:buNone/>
              <a:defRPr sz="1999" b="1"/>
            </a:lvl2pPr>
            <a:lvl3pPr marL="913911" indent="0">
              <a:buNone/>
              <a:defRPr sz="1699" b="1"/>
            </a:lvl3pPr>
            <a:lvl4pPr marL="1370868" indent="0">
              <a:buNone/>
              <a:defRPr sz="1599" b="1"/>
            </a:lvl4pPr>
            <a:lvl5pPr marL="1827825" indent="0">
              <a:buNone/>
              <a:defRPr sz="1599" b="1"/>
            </a:lvl5pPr>
            <a:lvl6pPr marL="2284782" indent="0">
              <a:buNone/>
              <a:defRPr sz="1599" b="1"/>
            </a:lvl6pPr>
            <a:lvl7pPr marL="2741735" indent="0">
              <a:buNone/>
              <a:defRPr sz="1599" b="1"/>
            </a:lvl7pPr>
            <a:lvl8pPr marL="3198693" indent="0">
              <a:buNone/>
              <a:defRPr sz="1599" b="1"/>
            </a:lvl8pPr>
            <a:lvl9pPr marL="3655648" indent="0">
              <a:buNone/>
              <a:defRPr sz="15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364" y="2174875"/>
            <a:ext cx="5387458" cy="395128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699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595" y="1535114"/>
            <a:ext cx="5389046" cy="639763"/>
          </a:xfrm>
        </p:spPr>
        <p:txBody>
          <a:bodyPr anchor="b"/>
          <a:lstStyle>
            <a:lvl1pPr marL="0" indent="0">
              <a:buNone/>
              <a:defRPr sz="2399" b="1"/>
            </a:lvl1pPr>
            <a:lvl2pPr marL="456956" indent="0">
              <a:buNone/>
              <a:defRPr sz="1999" b="1"/>
            </a:lvl2pPr>
            <a:lvl3pPr marL="913911" indent="0">
              <a:buNone/>
              <a:defRPr sz="1699" b="1"/>
            </a:lvl3pPr>
            <a:lvl4pPr marL="1370868" indent="0">
              <a:buNone/>
              <a:defRPr sz="1599" b="1"/>
            </a:lvl4pPr>
            <a:lvl5pPr marL="1827825" indent="0">
              <a:buNone/>
              <a:defRPr sz="1599" b="1"/>
            </a:lvl5pPr>
            <a:lvl6pPr marL="2284782" indent="0">
              <a:buNone/>
              <a:defRPr sz="1599" b="1"/>
            </a:lvl6pPr>
            <a:lvl7pPr marL="2741735" indent="0">
              <a:buNone/>
              <a:defRPr sz="1599" b="1"/>
            </a:lvl7pPr>
            <a:lvl8pPr marL="3198693" indent="0">
              <a:buNone/>
              <a:defRPr sz="1599" b="1"/>
            </a:lvl8pPr>
            <a:lvl9pPr marL="3655648" indent="0">
              <a:buNone/>
              <a:defRPr sz="1599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595" y="2174875"/>
            <a:ext cx="5389046" cy="3951288"/>
          </a:xfrm>
        </p:spPr>
        <p:txBody>
          <a:bodyPr/>
          <a:lstStyle>
            <a:lvl1pPr>
              <a:defRPr sz="2399"/>
            </a:lvl1pPr>
            <a:lvl2pPr>
              <a:defRPr sz="1999"/>
            </a:lvl2pPr>
            <a:lvl3pPr>
              <a:defRPr sz="1699"/>
            </a:lvl3pPr>
            <a:lvl4pPr>
              <a:defRPr sz="1599"/>
            </a:lvl4pPr>
            <a:lvl5pPr>
              <a:defRPr sz="1599"/>
            </a:lvl5pPr>
            <a:lvl6pPr>
              <a:defRPr sz="1599"/>
            </a:lvl6pPr>
            <a:lvl7pPr>
              <a:defRPr sz="1599"/>
            </a:lvl7pPr>
            <a:lvl8pPr>
              <a:defRPr sz="1599"/>
            </a:lvl8pPr>
            <a:lvl9pPr>
              <a:defRPr sz="15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232080643"/>
      </p:ext>
    </p:extLst>
  </p:cSld>
  <p:clrMapOvr>
    <a:masterClrMapping/>
  </p:clrMapOvr>
</p:sldLayout>
</file>

<file path=ppt/slideLayouts/slideLayout6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376994453"/>
      </p:ext>
    </p:extLst>
  </p:cSld>
  <p:clrMapOvr>
    <a:masterClrMapping/>
  </p:clrMapOvr>
</p:sldLayout>
</file>

<file path=ppt/slideLayouts/slideLayout6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0">
          <a:blip r:embed="rId2" cstate="email">
            <a:lum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80014255"/>
      </p:ext>
    </p:extLst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363" y="273050"/>
            <a:ext cx="4011634" cy="1162051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988" y="273054"/>
            <a:ext cx="6815650" cy="5853113"/>
          </a:xfrm>
        </p:spPr>
        <p:txBody>
          <a:bodyPr/>
          <a:lstStyle>
            <a:lvl1pPr>
              <a:defRPr sz="3199"/>
            </a:lvl1pPr>
            <a:lvl2pPr>
              <a:defRPr sz="2799"/>
            </a:lvl2pPr>
            <a:lvl3pPr>
              <a:defRPr sz="2399"/>
            </a:lvl3pPr>
            <a:lvl4pPr>
              <a:defRPr sz="1999"/>
            </a:lvl4pPr>
            <a:lvl5pPr>
              <a:defRPr sz="1999"/>
            </a:lvl5pPr>
            <a:lvl6pPr>
              <a:defRPr sz="1999"/>
            </a:lvl6pPr>
            <a:lvl7pPr>
              <a:defRPr sz="1999"/>
            </a:lvl7pPr>
            <a:lvl8pPr>
              <a:defRPr sz="1999"/>
            </a:lvl8pPr>
            <a:lvl9pPr>
              <a:defRPr sz="1999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363" y="1435103"/>
            <a:ext cx="4011634" cy="4691063"/>
          </a:xfrm>
        </p:spPr>
        <p:txBody>
          <a:bodyPr/>
          <a:lstStyle>
            <a:lvl1pPr marL="0" indent="0">
              <a:buNone/>
              <a:defRPr sz="1299"/>
            </a:lvl1pPr>
            <a:lvl2pPr marL="456956" indent="0">
              <a:buNone/>
              <a:defRPr sz="1200"/>
            </a:lvl2pPr>
            <a:lvl3pPr marL="913911" indent="0">
              <a:buNone/>
              <a:defRPr sz="900"/>
            </a:lvl3pPr>
            <a:lvl4pPr marL="1370868" indent="0">
              <a:buNone/>
              <a:defRPr sz="900"/>
            </a:lvl4pPr>
            <a:lvl5pPr marL="1827825" indent="0">
              <a:buNone/>
              <a:defRPr sz="900"/>
            </a:lvl5pPr>
            <a:lvl6pPr marL="2284782" indent="0">
              <a:buNone/>
              <a:defRPr sz="900"/>
            </a:lvl6pPr>
            <a:lvl7pPr marL="2741735" indent="0">
              <a:buNone/>
              <a:defRPr sz="900"/>
            </a:lvl7pPr>
            <a:lvl8pPr marL="3198693" indent="0">
              <a:buNone/>
              <a:defRPr sz="900"/>
            </a:lvl8pPr>
            <a:lvl9pPr marL="36556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141037388"/>
      </p:ext>
    </p:extLst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842" y="4800602"/>
            <a:ext cx="7315517" cy="566739"/>
          </a:xfrm>
        </p:spPr>
        <p:txBody>
          <a:bodyPr anchor="b"/>
          <a:lstStyle>
            <a:lvl1pPr algn="l">
              <a:defRPr sz="1999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842" y="612775"/>
            <a:ext cx="7315517" cy="4114800"/>
          </a:xfrm>
        </p:spPr>
        <p:txBody>
          <a:bodyPr/>
          <a:lstStyle>
            <a:lvl1pPr marL="0" indent="0">
              <a:buNone/>
              <a:defRPr sz="3199"/>
            </a:lvl1pPr>
            <a:lvl2pPr marL="456956" indent="0">
              <a:buNone/>
              <a:defRPr sz="2799"/>
            </a:lvl2pPr>
            <a:lvl3pPr marL="913911" indent="0">
              <a:buNone/>
              <a:defRPr sz="2399"/>
            </a:lvl3pPr>
            <a:lvl4pPr marL="1370868" indent="0">
              <a:buNone/>
              <a:defRPr sz="1999"/>
            </a:lvl4pPr>
            <a:lvl5pPr marL="1827825" indent="0">
              <a:buNone/>
              <a:defRPr sz="1999"/>
            </a:lvl5pPr>
            <a:lvl6pPr marL="2284782" indent="0">
              <a:buNone/>
              <a:defRPr sz="1999"/>
            </a:lvl6pPr>
            <a:lvl7pPr marL="2741735" indent="0">
              <a:buNone/>
              <a:defRPr sz="1999"/>
            </a:lvl7pPr>
            <a:lvl8pPr marL="3198693" indent="0">
              <a:buNone/>
              <a:defRPr sz="1999"/>
            </a:lvl8pPr>
            <a:lvl9pPr marL="3655648" indent="0">
              <a:buNone/>
              <a:defRPr sz="1999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842" y="5367340"/>
            <a:ext cx="7315517" cy="804863"/>
          </a:xfrm>
        </p:spPr>
        <p:txBody>
          <a:bodyPr/>
          <a:lstStyle>
            <a:lvl1pPr marL="0" indent="0">
              <a:buNone/>
              <a:defRPr sz="1299"/>
            </a:lvl1pPr>
            <a:lvl2pPr marL="456956" indent="0">
              <a:buNone/>
              <a:defRPr sz="1200"/>
            </a:lvl2pPr>
            <a:lvl3pPr marL="913911" indent="0">
              <a:buNone/>
              <a:defRPr sz="900"/>
            </a:lvl3pPr>
            <a:lvl4pPr marL="1370868" indent="0">
              <a:buNone/>
              <a:defRPr sz="900"/>
            </a:lvl4pPr>
            <a:lvl5pPr marL="1827825" indent="0">
              <a:buNone/>
              <a:defRPr sz="900"/>
            </a:lvl5pPr>
            <a:lvl6pPr marL="2284782" indent="0">
              <a:buNone/>
              <a:defRPr sz="900"/>
            </a:lvl6pPr>
            <a:lvl7pPr marL="2741735" indent="0">
              <a:buNone/>
              <a:defRPr sz="900"/>
            </a:lvl7pPr>
            <a:lvl8pPr marL="3198693" indent="0">
              <a:buNone/>
              <a:defRPr sz="900"/>
            </a:lvl8pPr>
            <a:lvl9pPr marL="3655648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604824929"/>
      </p:ext>
    </p:extLst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20514427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4282213"/>
      </p:ext>
    </p:extLst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0512" y="908054"/>
            <a:ext cx="2742130" cy="5218113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365" y="908054"/>
            <a:ext cx="8078807" cy="5218113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</p:spTree>
    <p:extLst>
      <p:ext uri="{BB962C8B-B14F-4D97-AF65-F5344CB8AC3E}">
        <p14:creationId xmlns:p14="http://schemas.microsoft.com/office/powerpoint/2010/main" val="402995682"/>
      </p:ext>
    </p:extLst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PPECLOGO-eff-0-1"/>
          <p:cNvPicPr>
            <a:picLocks noChangeAspect="1" noChangeArrowheads="1"/>
          </p:cNvPicPr>
          <p:nvPr userDrawn="1"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45297" y="2886612"/>
            <a:ext cx="1059935" cy="7987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3" descr="PPECLOGO-eff-0-2"/>
          <p:cNvPicPr>
            <a:picLocks noChangeAspect="1" noChangeArrowheads="1"/>
          </p:cNvPicPr>
          <p:nvPr userDrawn="1"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427170" y="2758266"/>
            <a:ext cx="1096386" cy="838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PPECLOGO-eff-0-3"/>
          <p:cNvPicPr>
            <a:picLocks noChangeAspect="1" noChangeArrowheads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40045" y="1447782"/>
            <a:ext cx="3012555" cy="23762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5" descr="PPECLOGO-eff-0-1"/>
          <p:cNvPicPr>
            <a:picLocks noChangeAspect="1" noChangeArrowheads="1"/>
          </p:cNvPicPr>
          <p:nvPr userDrawn="1"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5694" y="3771071"/>
            <a:ext cx="523922" cy="395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6" descr="PPECLOGO-eff-0-1"/>
          <p:cNvPicPr>
            <a:picLocks noChangeAspect="1" noChangeArrowheads="1"/>
          </p:cNvPicPr>
          <p:nvPr userDrawn="1"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373461" y="2904249"/>
            <a:ext cx="401001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 descr="PPECLOGO-eff-0-2"/>
          <p:cNvPicPr>
            <a:picLocks noChangeAspect="1" noChangeArrowheads="1"/>
          </p:cNvPicPr>
          <p:nvPr userDrawn="1"/>
        </p:nvPicPr>
        <p:blipFill>
          <a:blip r:embed="rId7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275758" y="2574153"/>
            <a:ext cx="981348" cy="7509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PPECLOGO-eff-5-4"/>
          <p:cNvPicPr>
            <a:picLocks noChangeAspect="1" noChangeArrowheads="1"/>
          </p:cNvPicPr>
          <p:nvPr userDrawn="1"/>
        </p:nvPicPr>
        <p:blipFill>
          <a:blip r:embed="rId8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260668" y="3206631"/>
            <a:ext cx="1477059" cy="1123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PPECLOGO-eff-5-2"/>
          <p:cNvPicPr>
            <a:picLocks noChangeAspect="1" noChangeArrowheads="1"/>
          </p:cNvPicPr>
          <p:nvPr userDrawn="1"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350314" y="3446017"/>
            <a:ext cx="1833728" cy="14363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 descr="PPECLOGO-eff-5-4"/>
          <p:cNvPicPr>
            <a:picLocks noChangeAspect="1" noChangeArrowheads="1"/>
          </p:cNvPicPr>
          <p:nvPr userDrawn="1"/>
        </p:nvPicPr>
        <p:blipFill>
          <a:blip r:embed="rId10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882242" y="2725341"/>
            <a:ext cx="1116357" cy="8517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 descr="PPECLOGO-eff-0-1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7939699" y="3624924"/>
            <a:ext cx="521908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 descr="PPECLOGO-eff-0-1"/>
          <p:cNvPicPr>
            <a:picLocks noChangeAspect="1" noChangeArrowheads="1"/>
          </p:cNvPicPr>
          <p:nvPr userDrawn="1"/>
        </p:nvPicPr>
        <p:blipFill>
          <a:blip r:embed="rId11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1250484" y="2365004"/>
            <a:ext cx="521907" cy="393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4" descr="PPECLOGO-eff2-1-2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053635" y="2795897"/>
            <a:ext cx="1696703" cy="14287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PPECLOGO-eff2-1-3"/>
          <p:cNvPicPr>
            <a:picLocks noChangeAspect="1" noChangeArrowheads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982073" y="2785815"/>
            <a:ext cx="437274" cy="365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 descr="PPECLOGO-eff2-1-4"/>
          <p:cNvPicPr>
            <a:picLocks noChangeAspect="1" noChangeArrowheads="1"/>
          </p:cNvPicPr>
          <p:nvPr userDrawn="1"/>
        </p:nvPicPr>
        <p:blipFill>
          <a:blip r:embed="rId14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516015" y="3325062"/>
            <a:ext cx="703265" cy="587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PPECLOGO-eff2-1-3"/>
          <p:cNvPicPr>
            <a:picLocks noChangeAspect="1" noChangeArrowheads="1"/>
          </p:cNvPicPr>
          <p:nvPr userDrawn="1"/>
        </p:nvPicPr>
        <p:blipFill>
          <a:blip r:embed="rId15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35403" y="2909288"/>
            <a:ext cx="360700" cy="302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8" descr="PPECLOGO-eff2-1-3"/>
          <p:cNvPicPr>
            <a:picLocks noChangeAspect="1" noChangeArrowheads="1"/>
          </p:cNvPicPr>
          <p:nvPr userDrawn="1"/>
        </p:nvPicPr>
        <p:blipFill>
          <a:blip r:embed="rId16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741184" y="3446017"/>
            <a:ext cx="282112" cy="2368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336694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 L -0.25 0  E" pathEditMode="relative" rAng="0" ptsTypes="">
                                      <p:cBhvr>
                                        <p:cTn id="39" dur="3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0"/>
                                    </p:animMotion>
                                  </p:childTnLst>
                                </p:cTn>
                              </p:par>
                              <p:par>
                                <p:cTn id="4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6 3.33333E-6 L -0.31632 3.33333E-6 " pathEditMode="relative" rAng="0" ptsTypes="AA">
                                      <p:cBhvr>
                                        <p:cTn id="41" dur="3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5816" y="0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0504 -1.85185E-6 L -0.46684 -1.85185E-6 " pathEditMode="relative" rAng="0" ptsTypes="AA">
                                      <p:cBhvr>
                                        <p:cTn id="43" dur="3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594" y="0"/>
                                    </p:animMotion>
                                  </p:childTnLst>
                                </p:cTn>
                              </p:par>
                              <p:par>
                                <p:cTn id="44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05556E-6 1.11111E-6 L -0.19531 1.11111E-6 " pathEditMode="relative" rAng="0" ptsTypes="AA">
                                      <p:cBhvr>
                                        <p:cTn id="45" dur="3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9774" y="0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-0.43594 2.59259E-6 " pathEditMode="relative" rAng="0" ptsTypes="AA">
                                      <p:cBhvr>
                                        <p:cTn id="47" dur="3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1806" y="0"/>
                                    </p:animMotion>
                                  </p:childTnLst>
                                </p:cTn>
                              </p:par>
                              <p:par>
                                <p:cTn id="48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85185E-6 L -0.33577 -1.85185E-6 " pathEditMode="relative" rAng="0" ptsTypes="AA">
                                      <p:cBhvr>
                                        <p:cTn id="49" dur="3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788" y="0"/>
                                    </p:animMotion>
                                  </p:childTnLst>
                                </p:cTn>
                              </p:par>
                              <p:par>
                                <p:cTn id="50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1" dur="3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2" presetID="35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66667E-6 -1.85185E-6 L -0.57188 -1.85185E-6 " pathEditMode="relative" rAng="0" ptsTypes="AA">
                                      <p:cBhvr>
                                        <p:cTn id="53" dur="3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94" y="0"/>
                                    </p:animMotion>
                                  </p:childTnLst>
                                </p:cTn>
                              </p:par>
                              <p:par>
                                <p:cTn id="54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556E-7 2.59259E-6 L 0.43906 2.59259E-6 " pathEditMode="relative" rAng="0" ptsTypes="AA">
                                      <p:cBhvr>
                                        <p:cTn id="55" dur="3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944" y="0"/>
                                    </p:animMotion>
                                  </p:childTnLst>
                                </p:cTn>
                              </p:par>
                              <p:par>
                                <p:cTn id="56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2.96296E-6 L 0.62813 2.96296E-6 " pathEditMode="relative" rAng="0" ptsTypes="AA">
                                      <p:cBhvr>
                                        <p:cTn id="57" dur="3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1406" y="0"/>
                                    </p:animMotion>
                                  </p:childTnLst>
                                </p:cTn>
                              </p:par>
                              <p:par>
                                <p:cTn id="58" presetID="63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7778E-6 -2.96296E-6 L 0.42465 -2.96296E-6 " pathEditMode="relative" rAng="0" ptsTypes="AA">
                                      <p:cBhvr>
                                        <p:cTn id="59" dur="3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1233" y="0"/>
                                    </p:animMotion>
                                  </p:childTnLst>
                                </p:cTn>
                              </p:par>
                              <p:par>
                                <p:cTn id="6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2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8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7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4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8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0" presetID="10" presetClass="exit" presetSubtype="0" fill="hold" nodeType="withEffect">
                                  <p:stCondLst>
                                    <p:cond delay="250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1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10" presetClass="entr" presetSubtype="0" fill="hold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1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1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2" presetID="10" presetClass="entr" presetSubtype="0" fill="hold" nodeType="withEffect">
                                  <p:stCondLst>
                                    <p:cond delay="18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4" dur="1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5" presetID="10" presetClass="entr" presetSubtype="0" fill="hold" nodeType="withEffect">
                                  <p:stCondLst>
                                    <p:cond delay="22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1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xit" presetSubtype="0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09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1000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1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53" presetClass="exit" presetSubtype="0" fill="hold" nodeType="withEffect">
                                  <p:stCondLst>
                                    <p:cond delay="7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4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5" dur="500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1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8" presetID="53" presetClass="exit" presetSubtype="0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19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3" presetID="53" presetClass="exit" presetSubtype="0" fill="hold" nodeType="withEffect">
                                  <p:stCondLst>
                                    <p:cond delay="19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4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2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8" presetID="53" presetClass="exit" presetSubtype="0" fill="hold" nodeType="withEffect">
                                  <p:stCondLst>
                                    <p:cond delay="2300"/>
                                  </p:stCondLst>
                                  <p:childTnLst>
                                    <p:anim calcmode="lin" valueType="num">
                                      <p:cBhvr>
                                        <p:cTn id="129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13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7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914520" y="2130426"/>
            <a:ext cx="10362962" cy="1470025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829039" y="3886200"/>
            <a:ext cx="8533924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3617788"/>
      </p:ext>
    </p:extLst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6919041"/>
      </p:ext>
    </p:extLst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963738" y="4406901"/>
            <a:ext cx="10362961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963738" y="2906713"/>
            <a:ext cx="10362961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28841858"/>
      </p:ext>
    </p:extLst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09680" y="1600201"/>
            <a:ext cx="5409317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1416" y="1600201"/>
            <a:ext cx="5410904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24836551"/>
      </p:ext>
    </p:extLst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79" y="1535113"/>
            <a:ext cx="5387089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09679" y="2174875"/>
            <a:ext cx="5387089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93645" y="1535113"/>
            <a:ext cx="5388676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93645" y="2174875"/>
            <a:ext cx="5388676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27350573"/>
      </p:ext>
    </p:extLst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3997839"/>
      </p:ext>
    </p:extLst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834746546"/>
      </p:ext>
    </p:extLst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09680" y="273050"/>
            <a:ext cx="4010547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766296" y="273051"/>
            <a:ext cx="6816025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09680" y="1435101"/>
            <a:ext cx="4010547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8346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7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0210912"/>
      </p:ext>
    </p:extLst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389499" y="4800600"/>
            <a:ext cx="7316152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2389499" y="612775"/>
            <a:ext cx="7316152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2389499" y="5367338"/>
            <a:ext cx="7316152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78320159"/>
      </p:ext>
    </p:extLst>
  </p:cSld>
  <p:clrMapOvr>
    <a:masterClrMapping/>
  </p:clrMapOvr>
</p:sldLayout>
</file>

<file path=ppt/slideLayouts/slideLayout8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4923220"/>
      </p:ext>
    </p:extLst>
  </p:cSld>
  <p:clrMapOvr>
    <a:masterClrMapping/>
  </p:clrMapOvr>
</p:sldLayout>
</file>

<file path=ppt/slideLayouts/slideLayout8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840351" y="274639"/>
            <a:ext cx="2741970" cy="5851525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09679" y="274639"/>
            <a:ext cx="8078252" cy="5851525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81568D-62A3-428D-9EAF-2462161BCA07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737150" y="6356351"/>
            <a:ext cx="2845170" cy="365125"/>
          </a:xfrm>
          <a:prstGeom prst="rect">
            <a:avLst/>
          </a:prstGeom>
        </p:spPr>
        <p:txBody>
          <a:bodyPr/>
          <a:lstStyle/>
          <a:p>
            <a:fld id="{D9C64D6C-817B-41DF-B312-244F9FBF88B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62137325"/>
      </p:ext>
    </p:extLst>
  </p:cSld>
  <p:clrMapOvr>
    <a:masterClrMapping/>
  </p:clrMapOvr>
</p:sldLayout>
</file>

<file path=ppt/slideLayouts/slideLayout8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/>
          <p:cNvSpPr/>
          <p:nvPr userDrawn="1"/>
        </p:nvSpPr>
        <p:spPr>
          <a:xfrm>
            <a:off x="181200" y="180000"/>
            <a:ext cx="11829600" cy="6498000"/>
          </a:xfrm>
          <a:prstGeom prst="rect">
            <a:avLst/>
          </a:prstGeom>
          <a:solidFill>
            <a:srgbClr val="F0ECE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774134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7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C3DB7C-2D6B-4C00-98DC-0DA6EC76AE3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7786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2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2.xml"/><Relationship Id="rId3" Type="http://schemas.openxmlformats.org/officeDocument/2006/relationships/slideLayout" Target="../slideLayouts/slideLayout17.xml"/><Relationship Id="rId7" Type="http://schemas.openxmlformats.org/officeDocument/2006/relationships/slideLayout" Target="../slideLayouts/slideLayout21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5.xml"/><Relationship Id="rId5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4.xml"/><Relationship Id="rId4" Type="http://schemas.openxmlformats.org/officeDocument/2006/relationships/slideLayout" Target="../slideLayouts/slideLayout18.xml"/><Relationship Id="rId9" Type="http://schemas.openxmlformats.org/officeDocument/2006/relationships/slideLayout" Target="../slideLayouts/slideLayout2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slideLayout" Target="../slideLayouts/slideLayout36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4.xml"/><Relationship Id="rId13" Type="http://schemas.openxmlformats.org/officeDocument/2006/relationships/theme" Target="../theme/theme5.xml"/><Relationship Id="rId3" Type="http://schemas.openxmlformats.org/officeDocument/2006/relationships/slideLayout" Target="../slideLayouts/slideLayout39.xml"/><Relationship Id="rId7" Type="http://schemas.openxmlformats.org/officeDocument/2006/relationships/slideLayout" Target="../slideLayouts/slideLayout43.xml"/><Relationship Id="rId12" Type="http://schemas.openxmlformats.org/officeDocument/2006/relationships/slideLayout" Target="../slideLayouts/slideLayout48.xml"/><Relationship Id="rId2" Type="http://schemas.openxmlformats.org/officeDocument/2006/relationships/slideLayout" Target="../slideLayouts/slideLayout38.xml"/><Relationship Id="rId1" Type="http://schemas.openxmlformats.org/officeDocument/2006/relationships/slideLayout" Target="../slideLayouts/slideLayout37.xml"/><Relationship Id="rId6" Type="http://schemas.openxmlformats.org/officeDocument/2006/relationships/slideLayout" Target="../slideLayouts/slideLayout42.xml"/><Relationship Id="rId11" Type="http://schemas.openxmlformats.org/officeDocument/2006/relationships/slideLayout" Target="../slideLayouts/slideLayout47.xml"/><Relationship Id="rId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46.xml"/><Relationship Id="rId4" Type="http://schemas.openxmlformats.org/officeDocument/2006/relationships/slideLayout" Target="../slideLayouts/slideLayout40.xml"/><Relationship Id="rId9" Type="http://schemas.openxmlformats.org/officeDocument/2006/relationships/slideLayout" Target="../slideLayouts/slideLayout45.xml"/></Relationships>
</file>

<file path=ppt/slideMasters/_rels/slideMaster6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6.xml"/><Relationship Id="rId13" Type="http://schemas.openxmlformats.org/officeDocument/2006/relationships/image" Target="../media/image4.png"/><Relationship Id="rId3" Type="http://schemas.openxmlformats.org/officeDocument/2006/relationships/slideLayout" Target="../slideLayouts/slideLayout51.xml"/><Relationship Id="rId7" Type="http://schemas.openxmlformats.org/officeDocument/2006/relationships/slideLayout" Target="../slideLayouts/slideLayout55.xml"/><Relationship Id="rId12" Type="http://schemas.openxmlformats.org/officeDocument/2006/relationships/theme" Target="../theme/theme6.xml"/><Relationship Id="rId2" Type="http://schemas.openxmlformats.org/officeDocument/2006/relationships/slideLayout" Target="../slideLayouts/slideLayout50.xml"/><Relationship Id="rId1" Type="http://schemas.openxmlformats.org/officeDocument/2006/relationships/slideLayout" Target="../slideLayouts/slideLayout49.xml"/><Relationship Id="rId6" Type="http://schemas.openxmlformats.org/officeDocument/2006/relationships/slideLayout" Target="../slideLayouts/slideLayout54.xml"/><Relationship Id="rId11" Type="http://schemas.openxmlformats.org/officeDocument/2006/relationships/slideLayout" Target="../slideLayouts/slideLayout59.xml"/><Relationship Id="rId5" Type="http://schemas.openxmlformats.org/officeDocument/2006/relationships/slideLayout" Target="../slideLayouts/slideLayout53.xml"/><Relationship Id="rId10" Type="http://schemas.openxmlformats.org/officeDocument/2006/relationships/slideLayout" Target="../slideLayouts/slideLayout58.xml"/><Relationship Id="rId4" Type="http://schemas.openxmlformats.org/officeDocument/2006/relationships/slideLayout" Target="../slideLayouts/slideLayout52.xml"/><Relationship Id="rId9" Type="http://schemas.openxmlformats.org/officeDocument/2006/relationships/slideLayout" Target="../slideLayouts/slideLayout57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67.xml"/><Relationship Id="rId13" Type="http://schemas.openxmlformats.org/officeDocument/2006/relationships/theme" Target="../theme/theme7.xml"/><Relationship Id="rId3" Type="http://schemas.openxmlformats.org/officeDocument/2006/relationships/slideLayout" Target="../slideLayouts/slideLayout62.xml"/><Relationship Id="rId7" Type="http://schemas.openxmlformats.org/officeDocument/2006/relationships/slideLayout" Target="../slideLayouts/slideLayout66.xml"/><Relationship Id="rId12" Type="http://schemas.openxmlformats.org/officeDocument/2006/relationships/slideLayout" Target="../slideLayouts/slideLayout71.xml"/><Relationship Id="rId2" Type="http://schemas.openxmlformats.org/officeDocument/2006/relationships/slideLayout" Target="../slideLayouts/slideLayout61.xml"/><Relationship Id="rId1" Type="http://schemas.openxmlformats.org/officeDocument/2006/relationships/slideLayout" Target="../slideLayouts/slideLayout60.xml"/><Relationship Id="rId6" Type="http://schemas.openxmlformats.org/officeDocument/2006/relationships/slideLayout" Target="../slideLayouts/slideLayout65.xml"/><Relationship Id="rId11" Type="http://schemas.openxmlformats.org/officeDocument/2006/relationships/slideLayout" Target="../slideLayouts/slideLayout70.xml"/><Relationship Id="rId5" Type="http://schemas.openxmlformats.org/officeDocument/2006/relationships/slideLayout" Target="../slideLayouts/slideLayout64.xml"/><Relationship Id="rId10" Type="http://schemas.openxmlformats.org/officeDocument/2006/relationships/slideLayout" Target="../slideLayouts/slideLayout69.xml"/><Relationship Id="rId4" Type="http://schemas.openxmlformats.org/officeDocument/2006/relationships/slideLayout" Target="../slideLayouts/slideLayout63.xml"/><Relationship Id="rId9" Type="http://schemas.openxmlformats.org/officeDocument/2006/relationships/slideLayout" Target="../slideLayouts/slideLayout68.xml"/></Relationships>
</file>

<file path=ppt/slideMasters/_rels/slideMaster8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79.xml"/><Relationship Id="rId13" Type="http://schemas.openxmlformats.org/officeDocument/2006/relationships/theme" Target="../theme/theme8.xml"/><Relationship Id="rId3" Type="http://schemas.openxmlformats.org/officeDocument/2006/relationships/slideLayout" Target="../slideLayouts/slideLayout74.xml"/><Relationship Id="rId7" Type="http://schemas.openxmlformats.org/officeDocument/2006/relationships/slideLayout" Target="../slideLayouts/slideLayout78.xml"/><Relationship Id="rId12" Type="http://schemas.openxmlformats.org/officeDocument/2006/relationships/slideLayout" Target="../slideLayouts/slideLayout83.xml"/><Relationship Id="rId2" Type="http://schemas.openxmlformats.org/officeDocument/2006/relationships/slideLayout" Target="../slideLayouts/slideLayout73.xml"/><Relationship Id="rId1" Type="http://schemas.openxmlformats.org/officeDocument/2006/relationships/slideLayout" Target="../slideLayouts/slideLayout72.xml"/><Relationship Id="rId6" Type="http://schemas.openxmlformats.org/officeDocument/2006/relationships/slideLayout" Target="../slideLayouts/slideLayout77.xml"/><Relationship Id="rId11" Type="http://schemas.openxmlformats.org/officeDocument/2006/relationships/slideLayout" Target="../slideLayouts/slideLayout82.xml"/><Relationship Id="rId5" Type="http://schemas.openxmlformats.org/officeDocument/2006/relationships/slideLayout" Target="../slideLayouts/slideLayout76.xml"/><Relationship Id="rId10" Type="http://schemas.openxmlformats.org/officeDocument/2006/relationships/slideLayout" Target="../slideLayouts/slideLayout81.xml"/><Relationship Id="rId4" Type="http://schemas.openxmlformats.org/officeDocument/2006/relationships/slideLayout" Target="../slideLayouts/slideLayout75.xml"/><Relationship Id="rId9" Type="http://schemas.openxmlformats.org/officeDocument/2006/relationships/slideLayout" Target="../slideLayouts/slideLayout8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7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C3DB7C-2D6B-4C00-98DC-0DA6EC76AE3B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2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2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6651A3-21E8-4EF8-877E-30E54495478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440776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  <p:sldLayoutId id="2147483709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4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579890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1" r:id="rId1"/>
    <p:sldLayoutId id="2147483712" r:id="rId2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9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3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CN" altLang="en-US"/>
              <a:t>单击此处编辑母版文本样式</a:t>
            </a:r>
          </a:p>
          <a:p>
            <a:pPr lvl="1"/>
            <a:r>
              <a:rPr kumimoji="1" lang="zh-CN" altLang="en-US"/>
              <a:t>二级</a:t>
            </a:r>
          </a:p>
          <a:p>
            <a:pPr lvl="2"/>
            <a:r>
              <a:rPr kumimoji="1" lang="zh-CN" altLang="en-US"/>
              <a:t>三级</a:t>
            </a:r>
          </a:p>
          <a:p>
            <a:pPr lvl="3"/>
            <a:r>
              <a:rPr kumimoji="1" lang="zh-CN" altLang="en-US"/>
              <a:t>四级</a:t>
            </a:r>
          </a:p>
          <a:p>
            <a:pPr lvl="4"/>
            <a:r>
              <a:rPr kumimoji="1" lang="zh-CN" altLang="en-US"/>
              <a:t>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03991EF-8529-D44C-B83E-99CC19731065}" type="datetimeFigureOut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2019/4/16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3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  <p:sp>
        <p:nvSpPr>
          <p:cNvPr id="6" name="幻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3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BCCA98-5836-6F4B-9A1A-CDA2FA233A74}" type="slidenum">
              <a:rPr kumimoji="1" lang="zh-CN" altLang="en-US" smtClean="0">
                <a:solidFill>
                  <a:prstClr val="black">
                    <a:tint val="75000"/>
                  </a:prstClr>
                </a:solidFill>
                <a:latin typeface="Century Gothic"/>
                <a:ea typeface="微软雅黑"/>
              </a:rPr>
              <a:pPr/>
              <a:t>‹#›</a:t>
            </a:fld>
            <a:endParaRPr kumimoji="1" lang="zh-CN" altLang="en-US">
              <a:solidFill>
                <a:prstClr val="black">
                  <a:tint val="75000"/>
                </a:prstClr>
              </a:solidFill>
              <a:latin typeface="Century Gothic"/>
              <a:ea typeface="微软雅黑"/>
            </a:endParaRPr>
          </a:p>
        </p:txBody>
      </p:sp>
    </p:spTree>
    <p:extLst>
      <p:ext uri="{BB962C8B-B14F-4D97-AF65-F5344CB8AC3E}">
        <p14:creationId xmlns:p14="http://schemas.microsoft.com/office/powerpoint/2010/main" val="223068776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5" r:id="rId1"/>
    <p:sldLayoutId id="2147483716" r:id="rId2"/>
    <p:sldLayoutId id="2147483717" r:id="rId3"/>
    <p:sldLayoutId id="2147483718" r:id="rId4"/>
    <p:sldLayoutId id="2147483719" r:id="rId5"/>
    <p:sldLayoutId id="2147483720" r:id="rId6"/>
    <p:sldLayoutId id="2147483721" r:id="rId7"/>
    <p:sldLayoutId id="2147483722" r:id="rId8"/>
    <p:sldLayoutId id="2147483723" r:id="rId9"/>
    <p:sldLayoutId id="2147483724" r:id="rId10"/>
    <p:sldLayoutId id="2147483725" r:id="rId11"/>
  </p:sldLayoutIdLst>
  <p:txStyles>
    <p:titleStyle>
      <a:lvl1pPr algn="ctr" defTabSz="609585" rtl="0" eaLnBrk="1" latinLnBrk="0" hangingPunct="1">
        <a:spcBef>
          <a:spcPct val="0"/>
        </a:spcBef>
        <a:buNone/>
        <a:defRPr sz="586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57189" indent="-457189" algn="l" defTabSz="609585" rtl="0" eaLnBrk="1" latinLnBrk="0" hangingPunct="1">
        <a:spcBef>
          <a:spcPct val="20000"/>
        </a:spcBef>
        <a:buFont typeface="Arial"/>
        <a:buChar char="•"/>
        <a:defRPr sz="4267" kern="1200">
          <a:solidFill>
            <a:schemeClr val="tx1"/>
          </a:solidFill>
          <a:latin typeface="+mn-lt"/>
          <a:ea typeface="+mn-ea"/>
          <a:cs typeface="+mn-cs"/>
        </a:defRPr>
      </a:lvl1pPr>
      <a:lvl2pPr marL="990575" indent="-380990" algn="l" defTabSz="609585" rtl="0" eaLnBrk="1" latinLnBrk="0" hangingPunct="1">
        <a:spcBef>
          <a:spcPct val="20000"/>
        </a:spcBef>
        <a:buFont typeface="Arial"/>
        <a:buChar char="–"/>
        <a:defRPr sz="3733" kern="1200">
          <a:solidFill>
            <a:schemeClr val="tx1"/>
          </a:solidFill>
          <a:latin typeface="+mn-lt"/>
          <a:ea typeface="+mn-ea"/>
          <a:cs typeface="+mn-cs"/>
        </a:defRPr>
      </a:lvl2pPr>
      <a:lvl3pPr marL="1523962" indent="-304792" algn="l" defTabSz="609585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2133547" indent="-304792" algn="l" defTabSz="609585" rtl="0" eaLnBrk="1" latinLnBrk="0" hangingPunct="1">
        <a:spcBef>
          <a:spcPct val="20000"/>
        </a:spcBef>
        <a:buFont typeface="Arial"/>
        <a:buChar char="–"/>
        <a:defRPr sz="2667" kern="1200">
          <a:solidFill>
            <a:schemeClr val="tx1"/>
          </a:solidFill>
          <a:latin typeface="+mn-lt"/>
          <a:ea typeface="+mn-ea"/>
          <a:cs typeface="+mn-cs"/>
        </a:defRPr>
      </a:lvl4pPr>
      <a:lvl5pPr marL="2743131" indent="-304792" algn="l" defTabSz="609585" rtl="0" eaLnBrk="1" latinLnBrk="0" hangingPunct="1">
        <a:spcBef>
          <a:spcPct val="20000"/>
        </a:spcBef>
        <a:buFont typeface="Arial"/>
        <a:buChar char="»"/>
        <a:defRPr sz="2667" kern="1200">
          <a:solidFill>
            <a:schemeClr val="tx1"/>
          </a:solidFill>
          <a:latin typeface="+mn-lt"/>
          <a:ea typeface="+mn-ea"/>
          <a:cs typeface="+mn-cs"/>
        </a:defRPr>
      </a:lvl5pPr>
      <a:lvl6pPr marL="335271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6pPr>
      <a:lvl7pPr marL="3962301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7pPr>
      <a:lvl8pPr marL="4571886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8pPr>
      <a:lvl9pPr marL="5181470" indent="-304792" algn="l" defTabSz="609585" rtl="0" eaLnBrk="1" latinLnBrk="0" hangingPunct="1">
        <a:spcBef>
          <a:spcPct val="20000"/>
        </a:spcBef>
        <a:buFont typeface="Arial"/>
        <a:buChar char="•"/>
        <a:defRPr sz="266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09585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219170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82875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43833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5pPr>
      <a:lvl6pPr marL="3047924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6pPr>
      <a:lvl7pPr marL="3657509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7pPr>
      <a:lvl8pPr marL="4267093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8pPr>
      <a:lvl9pPr marL="4876678" algn="l" defTabSz="609585" rtl="0" eaLnBrk="1" latinLnBrk="0" hangingPunct="1">
        <a:defRPr sz="2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09728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00" y="1600201"/>
            <a:ext cx="1097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2019/4/16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>
                <a:solidFill>
                  <a:prstClr val="black">
                    <a:tint val="75000"/>
                  </a:prstClr>
                </a:solidFill>
              </a:rPr>
              <a:pPr/>
              <a:t>‹#›</a:t>
            </a:fld>
            <a:endParaRPr lang="zh-CN" altLang="en-US">
              <a:solidFill>
                <a:prstClr val="black">
                  <a:tint val="7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123627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7" r:id="rId1"/>
    <p:sldLayoutId id="2147483728" r:id="rId2"/>
    <p:sldLayoutId id="2147483729" r:id="rId3"/>
    <p:sldLayoutId id="2147483730" r:id="rId4"/>
    <p:sldLayoutId id="2147483731" r:id="rId5"/>
    <p:sldLayoutId id="2147483732" r:id="rId6"/>
    <p:sldLayoutId id="2147483733" r:id="rId7"/>
    <p:sldLayoutId id="2147483734" r:id="rId8"/>
    <p:sldLayoutId id="2147483735" r:id="rId9"/>
    <p:sldLayoutId id="2147483736" r:id="rId10"/>
    <p:sldLayoutId id="2147483737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 idx="4294967295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 Light" panose="020F0302020204030204" pitchFamily="34" charset="0"/>
              </a:rPr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>
                <a:sym typeface="Calibri" panose="020F0502020204030204" pitchFamily="34" charset="0"/>
              </a:rPr>
              <a:t>单击此处编辑母版文本样式</a:t>
            </a:r>
          </a:p>
          <a:p>
            <a:pPr lvl="1"/>
            <a:r>
              <a:rPr lang="zh-CN" altLang="zh-CN">
                <a:sym typeface="Calibri" panose="020F0502020204030204" pitchFamily="34" charset="0"/>
              </a:rPr>
              <a:t>第二级</a:t>
            </a:r>
          </a:p>
          <a:p>
            <a:pPr lvl="2"/>
            <a:r>
              <a:rPr lang="zh-CN" altLang="zh-CN">
                <a:sym typeface="Calibri" panose="020F0502020204030204" pitchFamily="34" charset="0"/>
              </a:rPr>
              <a:t>第三级</a:t>
            </a:r>
          </a:p>
          <a:p>
            <a:pPr lvl="3"/>
            <a:r>
              <a:rPr lang="zh-CN" altLang="zh-CN">
                <a:sym typeface="Calibri" panose="020F0502020204030204" pitchFamily="34" charset="0"/>
              </a:rPr>
              <a:t>第四级</a:t>
            </a:r>
          </a:p>
          <a:p>
            <a:pPr lvl="4"/>
            <a:r>
              <a:rPr lang="zh-CN" altLang="zh-CN">
                <a:sym typeface="Calibri" panose="020F0502020204030204" pitchFamily="34" charset="0"/>
              </a:rPr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D6FE67B9-681F-4C51-A522-CE138098F21E}" type="datetime1">
              <a:rPr lang="zh-CN" altLang="en-US"/>
              <a:pPr>
                <a:defRPr/>
              </a:pPr>
              <a:t>2019/4/16</a:t>
            </a:fld>
            <a:endParaRPr lang="zh-CN" altLang="en-US" sz="1800">
              <a:solidFill>
                <a:schemeClr val="tx1"/>
              </a:solidFill>
            </a:endParaRPr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buFont typeface="Arial" panose="020B0604020202020204" pitchFamily="34" charset="0"/>
              <a:buNone/>
              <a:defRPr sz="120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zh-CN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buFont typeface="Arial" panose="020B0604020202020204" pitchFamily="34" charset="0"/>
              <a:buNone/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73CB9440-4032-492A-98EC-BD3B5A3683B1}" type="slidenum">
              <a:rPr lang="zh-CN" altLang="en-US"/>
              <a:pPr>
                <a:defRPr/>
              </a:pPr>
              <a:t>‹#›</a:t>
            </a:fld>
            <a:endParaRPr lang="zh-CN" altLang="en-US" sz="18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263615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9" r:id="rId1"/>
    <p:sldLayoutId id="2147483740" r:id="rId2"/>
    <p:sldLayoutId id="2147483741" r:id="rId3"/>
    <p:sldLayoutId id="2147483742" r:id="rId4"/>
    <p:sldLayoutId id="2147483743" r:id="rId5"/>
    <p:sldLayoutId id="2147483744" r:id="rId6"/>
    <p:sldLayoutId id="2147483745" r:id="rId7"/>
    <p:sldLayoutId id="2147483746" r:id="rId8"/>
    <p:sldLayoutId id="2147483747" r:id="rId9"/>
    <p:sldLayoutId id="2147483748" r:id="rId10"/>
    <p:sldLayoutId id="2147483749" r:id="rId11"/>
    <p:sldLayoutId id="2147483750" r:id="rId12"/>
  </p:sldLayoutIdLst>
  <p:transition spd="slow" advClick="0" advTm="3000">
    <p:wipe/>
  </p:transition>
  <p:hf sldNum="0" hdr="0" ftr="0"/>
  <p:txStyles>
    <p:titleStyle>
      <a:lvl1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  <a:sym typeface="Calibri Light" panose="020F0302020204030204" pitchFamily="34" charset="0"/>
        </a:defRPr>
      </a:lvl1pPr>
      <a:lvl2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2pPr>
      <a:lvl3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3pPr>
      <a:lvl4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4pPr>
      <a:lvl5pPr marL="914400" indent="-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anose="020F0302020204030204" pitchFamily="34" charset="0"/>
        </a:defRPr>
      </a:lvl5pPr>
      <a:lvl6pPr marL="13716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6pPr>
      <a:lvl7pPr marL="18288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7pPr>
      <a:lvl8pPr marL="22860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8pPr>
      <a:lvl9pPr marL="2743200" indent="-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  <a:sym typeface="Calibri Light" pitchFamily="34" charset="0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  <a:sym typeface="Calibri" panose="020F0502020204030204" pitchFamily="34" charset="0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anose="020F0502020204030204" pitchFamily="34" charset="0"/>
        </a:defRPr>
      </a:lvl5pPr>
      <a:lvl6pPr marL="25146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6pPr>
      <a:lvl7pPr marL="2971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7pPr>
      <a:lvl8pPr marL="3429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8pPr>
      <a:lvl9pPr marL="3886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  <a:sym typeface="Calibri" pitchFamily="34" charset="0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auto">
      <p:bgPr>
        <a:blipFill dpi="0" rotWithShape="0">
          <a:blip r:embed="rId13"/>
          <a:srcRect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 noChangeArrowheads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单击此处编辑母版标题样式</a:t>
            </a:r>
          </a:p>
        </p:txBody>
      </p:sp>
      <p:sp>
        <p:nvSpPr>
          <p:cNvPr id="1027" name="文本占位符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zh-CN"/>
              <a:t>单击此处编辑母版文本样式</a:t>
            </a:r>
          </a:p>
          <a:p>
            <a:pPr lvl="1"/>
            <a:r>
              <a:rPr lang="zh-CN" altLang="zh-CN"/>
              <a:t>第二级</a:t>
            </a:r>
          </a:p>
          <a:p>
            <a:pPr lvl="2"/>
            <a:r>
              <a:rPr lang="zh-CN" altLang="zh-CN"/>
              <a:t>第三级</a:t>
            </a:r>
          </a:p>
          <a:p>
            <a:pPr lvl="3"/>
            <a:r>
              <a:rPr lang="zh-CN" altLang="zh-CN"/>
              <a:t>第四级</a:t>
            </a:r>
          </a:p>
          <a:p>
            <a:pPr lvl="4"/>
            <a:r>
              <a:rPr lang="zh-CN" altLang="zh-CN"/>
              <a:t>第五级</a:t>
            </a:r>
          </a:p>
        </p:txBody>
      </p:sp>
      <p:sp>
        <p:nvSpPr>
          <p:cNvPr id="1028" name="日期占位符 3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fld id="{B3B38DDF-B0B6-4D01-853D-3B7FF407A8BC}" type="datetimeFigureOut">
              <a:rPr lang="zh-CN" altLang="en-US"/>
              <a:pPr>
                <a:defRPr/>
              </a:pPr>
              <a:t>2019/4/16</a:t>
            </a:fld>
            <a:endParaRPr lang="zh-CN" altLang="en-US"/>
          </a:p>
        </p:txBody>
      </p:sp>
      <p:sp>
        <p:nvSpPr>
          <p:cNvPr id="1029" name="页脚占位符 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eaLnBrk="1" hangingPunct="1">
              <a:defRPr sz="1200" smtClean="0">
                <a:solidFill>
                  <a:srgbClr val="898989"/>
                </a:solidFill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1030" name="灯片编号占位符 5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solidFill>
                  <a:srgbClr val="898989"/>
                </a:solidFill>
              </a:defRPr>
            </a:lvl1pPr>
          </a:lstStyle>
          <a:p>
            <a:fld id="{388C7F3F-EDB6-40E7-B399-47BBBC028B85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119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2" r:id="rId1"/>
    <p:sldLayoutId id="2147483753" r:id="rId2"/>
    <p:sldLayoutId id="2147483754" r:id="rId3"/>
    <p:sldLayoutId id="2147483755" r:id="rId4"/>
    <p:sldLayoutId id="2147483756" r:id="rId5"/>
    <p:sldLayoutId id="2147483757" r:id="rId6"/>
    <p:sldLayoutId id="2147483758" r:id="rId7"/>
    <p:sldLayoutId id="2147483759" r:id="rId8"/>
    <p:sldLayoutId id="2147483760" r:id="rId9"/>
    <p:sldLayoutId id="2147483761" r:id="rId10"/>
    <p:sldLayoutId id="2147483762" r:id="rId11"/>
  </p:sldLayoutIdLst>
  <p:txStyles>
    <p:titleStyle>
      <a:lvl1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2pPr>
      <a:lvl3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3pPr>
      <a:lvl4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4pPr>
      <a:lvl5pPr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5pPr>
      <a:lvl6pPr marL="4572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6pPr>
      <a:lvl7pPr marL="9144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7pPr>
      <a:lvl8pPr marL="13716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8pPr>
      <a:lvl9pPr marL="1828800" algn="l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itchFamily="34" charset="0"/>
          <a:ea typeface="宋体" pitchFamily="2" charset="-122"/>
        </a:defRPr>
      </a:lvl9pPr>
    </p:titleStyle>
    <p:bodyStyle>
      <a:lvl1pPr marL="228600" indent="-228600" algn="l" rtl="0" eaLnBrk="0" fontAlgn="base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4pPr>
      <a:lvl5pPr marL="20574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>
          <a:solidFill>
            <a:schemeClr val="tx1"/>
          </a:solidFill>
          <a:latin typeface="+mn-lt"/>
          <a:ea typeface="+mn-ea"/>
        </a:defRPr>
      </a:lvl5pPr>
      <a:lvl6pPr marL="25146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6pPr>
      <a:lvl7pPr marL="29718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7pPr>
      <a:lvl8pPr marL="34290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8pPr>
      <a:lvl9pPr marL="3886200" indent="-228600" algn="l" rtl="0" eaLnBrk="0" fontAlgn="base" hangingPunct="0">
        <a:lnSpc>
          <a:spcPct val="90000"/>
        </a:lnSpc>
        <a:spcBef>
          <a:spcPts val="500"/>
        </a:spcBef>
        <a:spcAft>
          <a:spcPct val="0"/>
        </a:spcAft>
        <a:buFont typeface="Arial" pitchFamily="34" charset="0"/>
        <a:buChar char="•"/>
        <a:defRPr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rgbClr val="F8F8F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841470" y="590551"/>
            <a:ext cx="10509062" cy="635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841470" y="1600201"/>
            <a:ext cx="10509062" cy="42770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28" tIns="45714" rIns="91428" bIns="45714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dirty="0"/>
              <a:t>单击此处编辑母版文本样式</a:t>
            </a:r>
          </a:p>
          <a:p>
            <a:pPr lvl="1"/>
            <a:r>
              <a:rPr lang="zh-CN" dirty="0"/>
              <a:t>第二级</a:t>
            </a:r>
          </a:p>
        </p:txBody>
      </p:sp>
    </p:spTree>
    <p:extLst>
      <p:ext uri="{BB962C8B-B14F-4D97-AF65-F5344CB8AC3E}">
        <p14:creationId xmlns:p14="http://schemas.microsoft.com/office/powerpoint/2010/main" val="2213128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64" r:id="rId1"/>
    <p:sldLayoutId id="2147483765" r:id="rId2"/>
    <p:sldLayoutId id="2147483766" r:id="rId3"/>
    <p:sldLayoutId id="2147483767" r:id="rId4"/>
    <p:sldLayoutId id="2147483768" r:id="rId5"/>
    <p:sldLayoutId id="2147483769" r:id="rId6"/>
    <p:sldLayoutId id="2147483770" r:id="rId7"/>
    <p:sldLayoutId id="2147483771" r:id="rId8"/>
    <p:sldLayoutId id="2147483772" r:id="rId9"/>
    <p:sldLayoutId id="2147483773" r:id="rId10"/>
    <p:sldLayoutId id="2147483774" r:id="rId11"/>
    <p:sldLayoutId id="2147483775" r:id="rId12"/>
  </p:sldLayoutIdLst>
  <p:txStyles>
    <p:titleStyle>
      <a:lvl1pPr algn="l" rtl="0" fontAlgn="base">
        <a:spcBef>
          <a:spcPct val="0"/>
        </a:spcBef>
        <a:spcAft>
          <a:spcPct val="0"/>
        </a:spcAft>
        <a:defRPr sz="2399">
          <a:solidFill>
            <a:schemeClr val="bg1"/>
          </a:solidFill>
          <a:latin typeface="+mj-lt"/>
          <a:ea typeface="+mj-ea"/>
          <a:cs typeface="+mj-cs"/>
        </a:defRPr>
      </a:lvl1pPr>
      <a:lvl2pPr algn="l" rtl="0" fontAlgn="base">
        <a:spcBef>
          <a:spcPct val="0"/>
        </a:spcBef>
        <a:spcAft>
          <a:spcPct val="0"/>
        </a:spcAft>
        <a:defRPr sz="2399">
          <a:solidFill>
            <a:schemeClr val="tx2"/>
          </a:solidFill>
          <a:latin typeface="Arial" pitchFamily="34" charset="0"/>
          <a:ea typeface="微软雅黑" pitchFamily="34" charset="-122"/>
        </a:defRPr>
      </a:lvl2pPr>
      <a:lvl3pPr algn="l" rtl="0" fontAlgn="base">
        <a:spcBef>
          <a:spcPct val="0"/>
        </a:spcBef>
        <a:spcAft>
          <a:spcPct val="0"/>
        </a:spcAft>
        <a:defRPr sz="2399">
          <a:solidFill>
            <a:schemeClr val="tx2"/>
          </a:solidFill>
          <a:latin typeface="Arial" pitchFamily="34" charset="0"/>
          <a:ea typeface="微软雅黑" pitchFamily="34" charset="-122"/>
        </a:defRPr>
      </a:lvl3pPr>
      <a:lvl4pPr algn="l" rtl="0" fontAlgn="base">
        <a:spcBef>
          <a:spcPct val="0"/>
        </a:spcBef>
        <a:spcAft>
          <a:spcPct val="0"/>
        </a:spcAft>
        <a:defRPr sz="2399">
          <a:solidFill>
            <a:schemeClr val="tx2"/>
          </a:solidFill>
          <a:latin typeface="Arial" pitchFamily="34" charset="0"/>
          <a:ea typeface="微软雅黑" pitchFamily="34" charset="-122"/>
        </a:defRPr>
      </a:lvl4pPr>
      <a:lvl5pPr algn="l" rtl="0" fontAlgn="base">
        <a:spcBef>
          <a:spcPct val="0"/>
        </a:spcBef>
        <a:spcAft>
          <a:spcPct val="0"/>
        </a:spcAft>
        <a:defRPr sz="2399">
          <a:solidFill>
            <a:schemeClr val="tx2"/>
          </a:solidFill>
          <a:latin typeface="Arial" pitchFamily="34" charset="0"/>
          <a:ea typeface="微软雅黑" pitchFamily="34" charset="-122"/>
        </a:defRPr>
      </a:lvl5pPr>
      <a:lvl6pPr marL="456956" algn="l" rtl="0" fontAlgn="base">
        <a:spcBef>
          <a:spcPct val="0"/>
        </a:spcBef>
        <a:spcAft>
          <a:spcPct val="0"/>
        </a:spcAft>
        <a:defRPr sz="2399">
          <a:solidFill>
            <a:schemeClr val="tx2"/>
          </a:solidFill>
          <a:latin typeface="Arial" pitchFamily="34" charset="0"/>
          <a:ea typeface="微软雅黑" pitchFamily="34" charset="-122"/>
        </a:defRPr>
      </a:lvl6pPr>
      <a:lvl7pPr marL="913911" algn="l" rtl="0" fontAlgn="base">
        <a:spcBef>
          <a:spcPct val="0"/>
        </a:spcBef>
        <a:spcAft>
          <a:spcPct val="0"/>
        </a:spcAft>
        <a:defRPr sz="2399">
          <a:solidFill>
            <a:schemeClr val="tx2"/>
          </a:solidFill>
          <a:latin typeface="Arial" pitchFamily="34" charset="0"/>
          <a:ea typeface="微软雅黑" pitchFamily="34" charset="-122"/>
        </a:defRPr>
      </a:lvl7pPr>
      <a:lvl8pPr marL="1370868" algn="l" rtl="0" fontAlgn="base">
        <a:spcBef>
          <a:spcPct val="0"/>
        </a:spcBef>
        <a:spcAft>
          <a:spcPct val="0"/>
        </a:spcAft>
        <a:defRPr sz="2399">
          <a:solidFill>
            <a:schemeClr val="tx2"/>
          </a:solidFill>
          <a:latin typeface="Arial" pitchFamily="34" charset="0"/>
          <a:ea typeface="微软雅黑" pitchFamily="34" charset="-122"/>
        </a:defRPr>
      </a:lvl8pPr>
      <a:lvl9pPr marL="1827825" algn="l" rtl="0" fontAlgn="base">
        <a:spcBef>
          <a:spcPct val="0"/>
        </a:spcBef>
        <a:spcAft>
          <a:spcPct val="0"/>
        </a:spcAft>
        <a:defRPr sz="2399">
          <a:solidFill>
            <a:schemeClr val="tx2"/>
          </a:solidFill>
          <a:latin typeface="Arial" pitchFamily="34" charset="0"/>
          <a:ea typeface="微软雅黑" pitchFamily="34" charset="-122"/>
        </a:defRPr>
      </a:lvl9pPr>
    </p:titleStyle>
    <p:bodyStyle>
      <a:lvl1pPr marL="342717" indent="-342717" algn="l" rtl="0" fontAlgn="base">
        <a:spcBef>
          <a:spcPct val="20000"/>
        </a:spcBef>
        <a:spcAft>
          <a:spcPct val="0"/>
        </a:spcAft>
        <a:buChar char="•"/>
        <a:defRPr sz="1999">
          <a:solidFill>
            <a:schemeClr val="bg2"/>
          </a:solidFill>
          <a:latin typeface="+mn-lt"/>
          <a:ea typeface="+mn-ea"/>
          <a:cs typeface="+mn-cs"/>
        </a:defRPr>
      </a:lvl1pPr>
      <a:lvl2pPr marL="742554" indent="-285596" algn="l" rtl="0" eaLnBrk="0" fontAlgn="base" hangingPunct="0">
        <a:spcBef>
          <a:spcPct val="20000"/>
        </a:spcBef>
        <a:spcAft>
          <a:spcPct val="0"/>
        </a:spcAft>
        <a:buChar char="–"/>
        <a:defRPr sz="1999">
          <a:solidFill>
            <a:schemeClr val="bg2"/>
          </a:solidFill>
          <a:latin typeface="+mn-lt"/>
          <a:ea typeface="仿宋_GB2312" pitchFamily="49" charset="-122"/>
        </a:defRPr>
      </a:lvl2pPr>
      <a:lvl3pPr marL="1142390" indent="-228477" algn="l" rtl="0" eaLnBrk="0" fontAlgn="base" hangingPunct="0">
        <a:spcBef>
          <a:spcPct val="20000"/>
        </a:spcBef>
        <a:spcAft>
          <a:spcPct val="0"/>
        </a:spcAft>
        <a:buChar char="•"/>
        <a:defRPr sz="2399">
          <a:solidFill>
            <a:schemeClr val="tx1"/>
          </a:solidFill>
          <a:latin typeface="+mn-lt"/>
          <a:ea typeface="宋体" pitchFamily="2" charset="-122"/>
        </a:defRPr>
      </a:lvl3pPr>
      <a:lvl4pPr marL="1599347" indent="-228477" algn="l" rtl="0" eaLnBrk="0" fontAlgn="base" hangingPunct="0">
        <a:spcBef>
          <a:spcPct val="20000"/>
        </a:spcBef>
        <a:spcAft>
          <a:spcPct val="0"/>
        </a:spcAft>
        <a:buChar char="–"/>
        <a:defRPr sz="1999">
          <a:solidFill>
            <a:schemeClr val="tx1"/>
          </a:solidFill>
          <a:latin typeface="+mn-lt"/>
          <a:ea typeface="宋体" pitchFamily="2" charset="-122"/>
        </a:defRPr>
      </a:lvl4pPr>
      <a:lvl5pPr marL="2056303" indent="-228477" algn="l" rtl="0" eaLnBrk="0" fontAlgn="base" hangingPunct="0">
        <a:spcBef>
          <a:spcPct val="20000"/>
        </a:spcBef>
        <a:spcAft>
          <a:spcPct val="0"/>
        </a:spcAft>
        <a:buChar char="»"/>
        <a:defRPr sz="1999">
          <a:solidFill>
            <a:schemeClr val="tx1"/>
          </a:solidFill>
          <a:latin typeface="+mn-lt"/>
          <a:ea typeface="宋体" pitchFamily="2" charset="-122"/>
        </a:defRPr>
      </a:lvl5pPr>
      <a:lvl6pPr marL="2513258" indent="-228477" algn="l" rtl="0" eaLnBrk="0" fontAlgn="base" hangingPunct="0">
        <a:spcBef>
          <a:spcPct val="20000"/>
        </a:spcBef>
        <a:spcAft>
          <a:spcPct val="0"/>
        </a:spcAft>
        <a:buChar char="»"/>
        <a:defRPr sz="1999">
          <a:solidFill>
            <a:schemeClr val="tx1"/>
          </a:solidFill>
          <a:latin typeface="+mn-lt"/>
          <a:ea typeface="宋体" pitchFamily="2" charset="-122"/>
        </a:defRPr>
      </a:lvl6pPr>
      <a:lvl7pPr marL="2970214" indent="-228477" algn="l" rtl="0" eaLnBrk="0" fontAlgn="base" hangingPunct="0">
        <a:spcBef>
          <a:spcPct val="20000"/>
        </a:spcBef>
        <a:spcAft>
          <a:spcPct val="0"/>
        </a:spcAft>
        <a:buChar char="»"/>
        <a:defRPr sz="1999">
          <a:solidFill>
            <a:schemeClr val="tx1"/>
          </a:solidFill>
          <a:latin typeface="+mn-lt"/>
          <a:ea typeface="宋体" pitchFamily="2" charset="-122"/>
        </a:defRPr>
      </a:lvl7pPr>
      <a:lvl8pPr marL="3427171" indent="-228477" algn="l" rtl="0" eaLnBrk="0" fontAlgn="base" hangingPunct="0">
        <a:spcBef>
          <a:spcPct val="20000"/>
        </a:spcBef>
        <a:spcAft>
          <a:spcPct val="0"/>
        </a:spcAft>
        <a:buChar char="»"/>
        <a:defRPr sz="1999">
          <a:solidFill>
            <a:schemeClr val="tx1"/>
          </a:solidFill>
          <a:latin typeface="+mn-lt"/>
          <a:ea typeface="宋体" pitchFamily="2" charset="-122"/>
        </a:defRPr>
      </a:lvl8pPr>
      <a:lvl9pPr marL="3884128" indent="-228477" algn="l" rtl="0" eaLnBrk="0" fontAlgn="base" hangingPunct="0">
        <a:spcBef>
          <a:spcPct val="20000"/>
        </a:spcBef>
        <a:spcAft>
          <a:spcPct val="0"/>
        </a:spcAft>
        <a:buChar char="»"/>
        <a:defRPr sz="1999">
          <a:solidFill>
            <a:schemeClr val="tx1"/>
          </a:solidFill>
          <a:latin typeface="+mn-lt"/>
          <a:ea typeface="宋体" pitchFamily="2" charset="-122"/>
        </a:defRPr>
      </a:lvl9pPr>
    </p:bodyStyle>
    <p:otherStyle>
      <a:defPPr>
        <a:defRPr lang="zh-CN"/>
      </a:defPPr>
      <a:lvl1pPr marL="0" algn="l" defTabSz="913911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1pPr>
      <a:lvl2pPr marL="456956" algn="l" defTabSz="913911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2pPr>
      <a:lvl3pPr marL="913911" algn="l" defTabSz="913911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3pPr>
      <a:lvl4pPr marL="1370868" algn="l" defTabSz="913911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4pPr>
      <a:lvl5pPr marL="1827825" algn="l" defTabSz="913911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5pPr>
      <a:lvl6pPr marL="2284782" algn="l" defTabSz="913911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6pPr>
      <a:lvl7pPr marL="2741735" algn="l" defTabSz="913911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7pPr>
      <a:lvl8pPr marL="3198693" algn="l" defTabSz="913911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8pPr>
      <a:lvl9pPr marL="3655648" algn="l" defTabSz="913911" rtl="0" eaLnBrk="1" latinLnBrk="0" hangingPunct="1">
        <a:defRPr sz="169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4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09680" y="274638"/>
            <a:ext cx="10972641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09680" y="1600201"/>
            <a:ext cx="10972641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609680" y="6356351"/>
            <a:ext cx="284517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981568D-62A3-428D-9EAF-2462161BCA07}" type="datetimeFigureOut">
              <a:rPr lang="zh-CN" altLang="en-US" smtClean="0"/>
              <a:t>2019/4/16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166143" y="6356351"/>
            <a:ext cx="38597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65299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8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78.xml"/><Relationship Id="rId4" Type="http://schemas.openxmlformats.org/officeDocument/2006/relationships/image" Target="../media/image3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hyperlink" Target="http://www.1ppt.com/xiazai/" TargetMode="External"/><Relationship Id="rId13" Type="http://schemas.openxmlformats.org/officeDocument/2006/relationships/hyperlink" Target="http://www.1ppt.com/kejian/" TargetMode="External"/><Relationship Id="rId18" Type="http://schemas.openxmlformats.org/officeDocument/2006/relationships/image" Target="../media/image35.png"/><Relationship Id="rId3" Type="http://schemas.openxmlformats.org/officeDocument/2006/relationships/hyperlink" Target="http://www.1ppt.com/hangye/" TargetMode="External"/><Relationship Id="rId7" Type="http://schemas.openxmlformats.org/officeDocument/2006/relationships/hyperlink" Target="http://www.1ppt.com/tubiao/" TargetMode="External"/><Relationship Id="rId12" Type="http://schemas.openxmlformats.org/officeDocument/2006/relationships/hyperlink" Target="http://www.1ppt.com/ziliao/" TargetMode="External"/><Relationship Id="rId17" Type="http://schemas.openxmlformats.org/officeDocument/2006/relationships/hyperlink" Target="http://www.1ppt.com/ziti/" TargetMode="External"/><Relationship Id="rId2" Type="http://schemas.openxmlformats.org/officeDocument/2006/relationships/hyperlink" Target="http://www.1ppt.com/moban/" TargetMode="External"/><Relationship Id="rId16" Type="http://schemas.openxmlformats.org/officeDocument/2006/relationships/hyperlink" Target="http://www.1ppt.com/jiaoan/" TargetMode="External"/><Relationship Id="rId20" Type="http://schemas.openxmlformats.org/officeDocument/2006/relationships/image" Target="../media/image37.png"/><Relationship Id="rId1" Type="http://schemas.openxmlformats.org/officeDocument/2006/relationships/slideLayout" Target="../slideLayouts/slideLayout27.xml"/><Relationship Id="rId6" Type="http://schemas.openxmlformats.org/officeDocument/2006/relationships/hyperlink" Target="http://www.1ppt.com/beijing/" TargetMode="External"/><Relationship Id="rId11" Type="http://schemas.openxmlformats.org/officeDocument/2006/relationships/hyperlink" Target="http://www.1ppt.com/excel/" TargetMode="External"/><Relationship Id="rId5" Type="http://schemas.openxmlformats.org/officeDocument/2006/relationships/hyperlink" Target="http://www.1ppt.com/sucai/" TargetMode="External"/><Relationship Id="rId15" Type="http://schemas.openxmlformats.org/officeDocument/2006/relationships/hyperlink" Target="http://www.1ppt.com/shiti/" TargetMode="External"/><Relationship Id="rId10" Type="http://schemas.openxmlformats.org/officeDocument/2006/relationships/hyperlink" Target="http://www.1ppt.com/word/" TargetMode="External"/><Relationship Id="rId19" Type="http://schemas.openxmlformats.org/officeDocument/2006/relationships/image" Target="../media/image36.png"/><Relationship Id="rId4" Type="http://schemas.openxmlformats.org/officeDocument/2006/relationships/hyperlink" Target="http://www.1ppt.com/jieri/" TargetMode="External"/><Relationship Id="rId9" Type="http://schemas.openxmlformats.org/officeDocument/2006/relationships/hyperlink" Target="http://www.1ppt.com/powerpoint/" TargetMode="External"/><Relationship Id="rId14" Type="http://schemas.openxmlformats.org/officeDocument/2006/relationships/hyperlink" Target="http://www.1ppt.com/fanwen/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8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5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6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7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8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395855" y="6616746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www.1ppt.com/jiaoan/  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字体下载：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www.1ppt.com/ziti/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</a:endParaRPr>
          </a:p>
        </p:txBody>
      </p:sp>
      <p:sp>
        <p:nvSpPr>
          <p:cNvPr id="3" name="圆角矩形 2"/>
          <p:cNvSpPr/>
          <p:nvPr/>
        </p:nvSpPr>
        <p:spPr>
          <a:xfrm rot="18892707">
            <a:off x="3038123" y="1397263"/>
            <a:ext cx="921018" cy="27611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圆角矩形 3"/>
          <p:cNvSpPr/>
          <p:nvPr/>
        </p:nvSpPr>
        <p:spPr>
          <a:xfrm rot="18892707">
            <a:off x="2380243" y="1786303"/>
            <a:ext cx="269037" cy="9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圆角矩形 4"/>
          <p:cNvSpPr/>
          <p:nvPr/>
        </p:nvSpPr>
        <p:spPr>
          <a:xfrm rot="18892707">
            <a:off x="2434369" y="1617167"/>
            <a:ext cx="196587" cy="656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52A"/>
              </a:gs>
              <a:gs pos="50000">
                <a:srgbClr val="F6B646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圆角矩形 5"/>
          <p:cNvSpPr/>
          <p:nvPr/>
        </p:nvSpPr>
        <p:spPr>
          <a:xfrm rot="18892707">
            <a:off x="8418545" y="941629"/>
            <a:ext cx="2667308" cy="7996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rot="18892707">
            <a:off x="8972082" y="3626238"/>
            <a:ext cx="527418" cy="1594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 rot="18892707">
            <a:off x="9049921" y="3239084"/>
            <a:ext cx="467340" cy="6735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82B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rot="18892707">
            <a:off x="11575784" y="4725013"/>
            <a:ext cx="1182617" cy="5925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18892707">
            <a:off x="10959035" y="4290580"/>
            <a:ext cx="1871352" cy="6944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>
                  <a:alpha val="90000"/>
                </a:srgbClr>
              </a:gs>
              <a:gs pos="50000">
                <a:srgbClr val="E65F4D">
                  <a:alpha val="90000"/>
                </a:srgbClr>
              </a:gs>
              <a:gs pos="100000">
                <a:srgbClr val="DC5153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8892707" flipV="1">
            <a:off x="6793605" y="2080438"/>
            <a:ext cx="378038" cy="4571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18892707">
            <a:off x="4065316" y="3485866"/>
            <a:ext cx="577502" cy="17660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1A0DE"/>
              </a:gs>
              <a:gs pos="50000">
                <a:srgbClr val="2690DF"/>
              </a:gs>
              <a:gs pos="100000">
                <a:srgbClr val="3186E0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 rot="18892707">
            <a:off x="4164413" y="3181909"/>
            <a:ext cx="500729" cy="817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4813302" y="2025651"/>
            <a:ext cx="2568503" cy="2568503"/>
          </a:xfrm>
          <a:prstGeom prst="ellipse">
            <a:avLst/>
          </a:prstGeom>
          <a:noFill/>
          <a:ln w="6350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18892707">
            <a:off x="2559442" y="4127434"/>
            <a:ext cx="613748" cy="749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9C657"/>
              </a:gs>
              <a:gs pos="50000">
                <a:srgbClr val="69B048"/>
              </a:gs>
              <a:gs pos="100000">
                <a:srgbClr val="5A9D3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 rot="18892707">
            <a:off x="262709" y="5760973"/>
            <a:ext cx="1486854" cy="6365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5284"/>
              </a:gs>
              <a:gs pos="50000">
                <a:srgbClr val="ED487F"/>
              </a:gs>
              <a:gs pos="100000">
                <a:srgbClr val="EB457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18892707">
            <a:off x="-445469" y="5319924"/>
            <a:ext cx="2270857" cy="7765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9A2DF">
                  <a:alpha val="90000"/>
                </a:srgbClr>
              </a:gs>
              <a:gs pos="50000">
                <a:srgbClr val="2399E0">
                  <a:alpha val="90000"/>
                </a:srgbClr>
              </a:gs>
              <a:gs pos="100000">
                <a:srgbClr val="2D91E0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8892707">
            <a:off x="9486203" y="1264817"/>
            <a:ext cx="1387165" cy="5004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圆角矩形 26"/>
          <p:cNvSpPr/>
          <p:nvPr/>
        </p:nvSpPr>
        <p:spPr>
          <a:xfrm rot="18892707">
            <a:off x="13016" y="2052251"/>
            <a:ext cx="673474" cy="1905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 rot="18892707">
            <a:off x="-290276" y="2470851"/>
            <a:ext cx="732519" cy="2706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8C556"/>
              </a:gs>
              <a:gs pos="50000">
                <a:srgbClr val="70BA4E"/>
              </a:gs>
              <a:gs pos="100000">
                <a:srgbClr val="61A74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8892707">
            <a:off x="-62142" y="2161909"/>
            <a:ext cx="1524991" cy="449416"/>
          </a:xfrm>
          <a:prstGeom prst="roundRect">
            <a:avLst>
              <a:gd name="adj" fmla="val 50000"/>
            </a:avLst>
          </a:prstGeom>
          <a:solidFill>
            <a:srgbClr val="605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8892707">
            <a:off x="-249264" y="2895973"/>
            <a:ext cx="1172688" cy="3857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047137" y="4778592"/>
            <a:ext cx="44807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雨厚新生奖学金答辩</a:t>
            </a:r>
          </a:p>
        </p:txBody>
      </p:sp>
      <p:sp>
        <p:nvSpPr>
          <p:cNvPr id="17" name="圆角矩形 16"/>
          <p:cNvSpPr/>
          <p:nvPr/>
        </p:nvSpPr>
        <p:spPr>
          <a:xfrm rot="18892707">
            <a:off x="4838720" y="4034976"/>
            <a:ext cx="327600" cy="28800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9" name="矩形 28"/>
          <p:cNvSpPr/>
          <p:nvPr/>
        </p:nvSpPr>
        <p:spPr>
          <a:xfrm>
            <a:off x="1343025" y="-523875"/>
            <a:ext cx="351371" cy="180975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A03024E6-D159-4220-846B-4B3C3A863FCA}"/>
              </a:ext>
            </a:extLst>
          </p:cNvPr>
          <p:cNvSpPr/>
          <p:nvPr/>
        </p:nvSpPr>
        <p:spPr>
          <a:xfrm>
            <a:off x="5176517" y="2376402"/>
            <a:ext cx="1838965" cy="584775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zh-CN" altLang="en-US" sz="3200" b="0" cap="none" spc="0" dirty="0">
                <a:ln w="0"/>
                <a:solidFill>
                  <a:schemeClr val="accent3">
                    <a:lumMod val="75000"/>
                  </a:schemeClr>
                </a:solidFill>
                <a:effectLst/>
              </a:rPr>
              <a:t>计类</a:t>
            </a:r>
            <a:r>
              <a:rPr lang="en-US" altLang="zh-CN" sz="3200" b="0" cap="none" spc="0" dirty="0">
                <a:ln w="0"/>
                <a:solidFill>
                  <a:schemeClr val="accent3">
                    <a:lumMod val="75000"/>
                  </a:schemeClr>
                </a:solidFill>
                <a:effectLst/>
              </a:rPr>
              <a:t>1805</a:t>
            </a:r>
            <a:endParaRPr lang="zh-CN" altLang="en-US" sz="3200" b="0" cap="none" spc="0" dirty="0">
              <a:ln w="0"/>
              <a:solidFill>
                <a:schemeClr val="accent3">
                  <a:lumMod val="75000"/>
                </a:schemeClr>
              </a:solidFill>
              <a:effectLst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3EF17FD9-F3B9-4A8E-9788-76D30617BE58}"/>
              </a:ext>
            </a:extLst>
          </p:cNvPr>
          <p:cNvSpPr/>
          <p:nvPr/>
        </p:nvSpPr>
        <p:spPr>
          <a:xfrm>
            <a:off x="4918126" y="3000443"/>
            <a:ext cx="2271776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  <a:scene3d>
              <a:camera prst="orthographicFront"/>
              <a:lightRig rig="harsh" dir="t"/>
            </a:scene3d>
            <a:sp3d extrusionH="57150" prstMaterial="matte">
              <a:bevelT w="63500" h="12700" prst="angle"/>
              <a:contourClr>
                <a:schemeClr val="bg1">
                  <a:lumMod val="65000"/>
                </a:schemeClr>
              </a:contourClr>
            </a:sp3d>
          </a:bodyPr>
          <a:lstStyle/>
          <a:p>
            <a:pPr algn="ctr"/>
            <a:r>
              <a:rPr lang="zh-CN" altLang="en-US" sz="5400" b="1" cap="none" spc="0" dirty="0">
                <a:ln/>
                <a:solidFill>
                  <a:schemeClr val="accent3">
                    <a:lumMod val="50000"/>
                  </a:schemeClr>
                </a:solidFill>
                <a:effectLst/>
                <a:latin typeface="楷体" panose="02010609060101010101" pitchFamily="49" charset="-122"/>
                <a:ea typeface="楷体" panose="02010609060101010101" pitchFamily="49" charset="-122"/>
              </a:rPr>
              <a:t>刘科宏</a:t>
            </a:r>
          </a:p>
        </p:txBody>
      </p:sp>
    </p:spTree>
    <p:extLst>
      <p:ext uri="{BB962C8B-B14F-4D97-AF65-F5344CB8AC3E}">
        <p14:creationId xmlns:p14="http://schemas.microsoft.com/office/powerpoint/2010/main" val="24663047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p14:dur="10" advClick="0" advTm="0"/>
    </mc:Choice>
    <mc:Fallback>
      <p:transition advClick="0" advTm="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42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4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5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71 0.1507 L -4.16667E-6 -1.48148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7546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42" presetClass="path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0.23008 0.4 L -2.29167E-6 7.40741E-7 " pathEditMode="relative" rAng="0" ptsTypes="AA">
                                      <p:cBhvr>
                                        <p:cTn id="5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7" y="-20000"/>
                                    </p:animMotion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3073 0.40139 L 2.77556E-17 -1.11111E-6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20069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42" presetClass="path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5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5352 0.44097 L 3.95833E-6 4.07407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2060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42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6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1771 0.37893 L 3.33333E-6 4.07407E-6 " pathEditMode="relative" rAng="0" ptsTypes="AA">
                                      <p:cBhvr>
                                        <p:cTn id="6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-18958"/>
                                    </p:animMotion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42" presetClass="path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7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51329 0.89283 L 4.16667E-6 -3.33333E-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4" y="-44653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42" presetClass="path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7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7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path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8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83" presetID="42" presetClass="path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8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85" presetID="21" presetClass="entr" presetSubtype="1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87" dur="35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10" presetClass="entr" presetSubtype="0" fill="hold" grpId="0" nodeType="withEffect">
                                  <p:stCondLst>
                                    <p:cond delay="185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25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400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4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10" grpId="0" animBg="1"/>
      <p:bldP spid="10" grpId="1" animBg="1"/>
      <p:bldP spid="9" grpId="0" animBg="1"/>
      <p:bldP spid="9" grpId="1" animBg="1"/>
      <p:bldP spid="11" grpId="0" animBg="1"/>
      <p:bldP spid="11" grpId="1" animBg="1"/>
      <p:bldP spid="13" grpId="0" animBg="1"/>
      <p:bldP spid="13" grpId="1" animBg="1"/>
      <p:bldP spid="15" grpId="0" animBg="1"/>
      <p:bldP spid="15" grpId="1" animBg="1"/>
      <p:bldP spid="18" grpId="0" animBg="1"/>
      <p:bldP spid="19" grpId="0" animBg="1"/>
      <p:bldP spid="19" grpId="1" animBg="1"/>
      <p:bldP spid="21" grpId="0" animBg="1"/>
      <p:bldP spid="21" grpId="1" animBg="1"/>
      <p:bldP spid="20" grpId="0" animBg="1"/>
      <p:bldP spid="20" grpId="1" animBg="1"/>
      <p:bldP spid="25" grpId="0" animBg="1"/>
      <p:bldP spid="25" grpId="1" animBg="1"/>
      <p:bldP spid="27" grpId="0" animBg="1"/>
      <p:bldP spid="27" grpId="1" animBg="1"/>
      <p:bldP spid="26" grpId="0" animBg="1"/>
      <p:bldP spid="26" grpId="1" animBg="1"/>
      <p:bldP spid="23" grpId="0" animBg="1"/>
      <p:bldP spid="23" grpId="1" animBg="1"/>
      <p:bldP spid="22" grpId="0" animBg="1"/>
      <p:bldP spid="22" grpId="1" animBg="1"/>
      <p:bldP spid="12" grpId="0"/>
      <p:bldP spid="17" grpId="0" animBg="1"/>
      <p:bldP spid="17" grpId="1" animBg="1"/>
      <p:bldP spid="29" grpId="0" animBg="1"/>
      <p:bldP spid="14" grpId="0"/>
      <p:bldP spid="16" grpId="0"/>
    </p:bldLst>
  </p:timing>
  <p:extLst mod="1">
    <p:ext uri="{E180D4A7-C9FB-4DFB-919C-405C955672EB}">
      <p14:showEvtLst xmlns:p14="http://schemas.microsoft.com/office/powerpoint/2010/main">
        <p14:playEvt time="93" objId="1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26C8352-E8A3-4483-8BDF-F3D707A98AF8}"/>
              </a:ext>
            </a:extLst>
          </p:cNvPr>
          <p:cNvCxnSpPr>
            <a:cxnSpLocks/>
          </p:cNvCxnSpPr>
          <p:nvPr/>
        </p:nvCxnSpPr>
        <p:spPr>
          <a:xfrm>
            <a:off x="592628" y="4148499"/>
            <a:ext cx="4624336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 3">
            <a:extLst>
              <a:ext uri="{FF2B5EF4-FFF2-40B4-BE49-F238E27FC236}">
                <a16:creationId xmlns:a16="http://schemas.microsoft.com/office/drawing/2014/main" id="{9632C2F8-BEA5-4C0F-85F3-05FB1A8D9457}"/>
              </a:ext>
            </a:extLst>
          </p:cNvPr>
          <p:cNvSpPr/>
          <p:nvPr/>
        </p:nvSpPr>
        <p:spPr>
          <a:xfrm>
            <a:off x="720850" y="328167"/>
            <a:ext cx="11505972" cy="739466"/>
          </a:xfrm>
          <a:custGeom>
            <a:avLst/>
            <a:gdLst>
              <a:gd name="connsiteX0" fmla="*/ 254041 w 11505972"/>
              <a:gd name="connsiteY0" fmla="*/ 725737 h 739466"/>
              <a:gd name="connsiteX1" fmla="*/ 251645 w 11505972"/>
              <a:gd name="connsiteY1" fmla="*/ 728613 h 739466"/>
              <a:gd name="connsiteX2" fmla="*/ 254520 w 11505972"/>
              <a:gd name="connsiteY2" fmla="*/ 727655 h 739466"/>
              <a:gd name="connsiteX3" fmla="*/ 254281 w 11505972"/>
              <a:gd name="connsiteY3" fmla="*/ 726696 h 739466"/>
              <a:gd name="connsiteX4" fmla="*/ 254041 w 11505972"/>
              <a:gd name="connsiteY4" fmla="*/ 725737 h 739466"/>
              <a:gd name="connsiteX5" fmla="*/ 81006 w 11505972"/>
              <a:gd name="connsiteY5" fmla="*/ 722382 h 739466"/>
              <a:gd name="connsiteX6" fmla="*/ 79088 w 11505972"/>
              <a:gd name="connsiteY6" fmla="*/ 726216 h 739466"/>
              <a:gd name="connsiteX7" fmla="*/ 81006 w 11505972"/>
              <a:gd name="connsiteY7" fmla="*/ 727176 h 739466"/>
              <a:gd name="connsiteX8" fmla="*/ 81485 w 11505972"/>
              <a:gd name="connsiteY8" fmla="*/ 725018 h 739466"/>
              <a:gd name="connsiteX9" fmla="*/ 81006 w 11505972"/>
              <a:gd name="connsiteY9" fmla="*/ 722382 h 739466"/>
              <a:gd name="connsiteX10" fmla="*/ 63271 w 11505972"/>
              <a:gd name="connsiteY10" fmla="*/ 697937 h 739466"/>
              <a:gd name="connsiteX11" fmla="*/ 61593 w 11505972"/>
              <a:gd name="connsiteY11" fmla="*/ 701292 h 739466"/>
              <a:gd name="connsiteX12" fmla="*/ 62792 w 11505972"/>
              <a:gd name="connsiteY12" fmla="*/ 705127 h 739466"/>
              <a:gd name="connsiteX13" fmla="*/ 63271 w 11505972"/>
              <a:gd name="connsiteY13" fmla="*/ 697937 h 739466"/>
              <a:gd name="connsiteX14" fmla="*/ 279924 w 11505972"/>
              <a:gd name="connsiteY14" fmla="*/ 682598 h 739466"/>
              <a:gd name="connsiteX15" fmla="*/ 279445 w 11505972"/>
              <a:gd name="connsiteY15" fmla="*/ 684036 h 739466"/>
              <a:gd name="connsiteX16" fmla="*/ 280404 w 11505972"/>
              <a:gd name="connsiteY16" fmla="*/ 685475 h 739466"/>
              <a:gd name="connsiteX17" fmla="*/ 281123 w 11505972"/>
              <a:gd name="connsiteY17" fmla="*/ 683557 h 739466"/>
              <a:gd name="connsiteX18" fmla="*/ 279924 w 11505972"/>
              <a:gd name="connsiteY18" fmla="*/ 682598 h 739466"/>
              <a:gd name="connsiteX19" fmla="*/ 85319 w 11505972"/>
              <a:gd name="connsiteY19" fmla="*/ 681640 h 739466"/>
              <a:gd name="connsiteX20" fmla="*/ 84840 w 11505972"/>
              <a:gd name="connsiteY20" fmla="*/ 684995 h 739466"/>
              <a:gd name="connsiteX21" fmla="*/ 84840 w 11505972"/>
              <a:gd name="connsiteY21" fmla="*/ 689309 h 739466"/>
              <a:gd name="connsiteX22" fmla="*/ 87237 w 11505972"/>
              <a:gd name="connsiteY22" fmla="*/ 686433 h 739466"/>
              <a:gd name="connsiteX23" fmla="*/ 90592 w 11505972"/>
              <a:gd name="connsiteY23" fmla="*/ 684516 h 739466"/>
              <a:gd name="connsiteX24" fmla="*/ 88675 w 11505972"/>
              <a:gd name="connsiteY24" fmla="*/ 682119 h 739466"/>
              <a:gd name="connsiteX25" fmla="*/ 85319 w 11505972"/>
              <a:gd name="connsiteY25" fmla="*/ 681640 h 739466"/>
              <a:gd name="connsiteX26" fmla="*/ 248289 w 11505972"/>
              <a:gd name="connsiteY26" fmla="*/ 671574 h 739466"/>
              <a:gd name="connsiteX27" fmla="*/ 247091 w 11505972"/>
              <a:gd name="connsiteY27" fmla="*/ 673971 h 739466"/>
              <a:gd name="connsiteX28" fmla="*/ 247331 w 11505972"/>
              <a:gd name="connsiteY28" fmla="*/ 678764 h 739466"/>
              <a:gd name="connsiteX29" fmla="*/ 248289 w 11505972"/>
              <a:gd name="connsiteY29" fmla="*/ 675888 h 739466"/>
              <a:gd name="connsiteX30" fmla="*/ 248289 w 11505972"/>
              <a:gd name="connsiteY30" fmla="*/ 671574 h 739466"/>
              <a:gd name="connsiteX31" fmla="*/ 179566 w 11505972"/>
              <a:gd name="connsiteY31" fmla="*/ 661269 h 739466"/>
              <a:gd name="connsiteX32" fmla="*/ 178069 w 11505972"/>
              <a:gd name="connsiteY32" fmla="*/ 662467 h 739466"/>
              <a:gd name="connsiteX33" fmla="*/ 174953 w 11505972"/>
              <a:gd name="connsiteY33" fmla="*/ 664864 h 739466"/>
              <a:gd name="connsiteX34" fmla="*/ 177829 w 11505972"/>
              <a:gd name="connsiteY34" fmla="*/ 664864 h 739466"/>
              <a:gd name="connsiteX35" fmla="*/ 180704 w 11505972"/>
              <a:gd name="connsiteY35" fmla="*/ 662467 h 739466"/>
              <a:gd name="connsiteX36" fmla="*/ 179566 w 11505972"/>
              <a:gd name="connsiteY36" fmla="*/ 661269 h 739466"/>
              <a:gd name="connsiteX37" fmla="*/ 277049 w 11505972"/>
              <a:gd name="connsiteY37" fmla="*/ 661029 h 739466"/>
              <a:gd name="connsiteX38" fmla="*/ 278007 w 11505972"/>
              <a:gd name="connsiteY38" fmla="*/ 669656 h 739466"/>
              <a:gd name="connsiteX39" fmla="*/ 278726 w 11505972"/>
              <a:gd name="connsiteY39" fmla="*/ 665103 h 739466"/>
              <a:gd name="connsiteX40" fmla="*/ 277049 w 11505972"/>
              <a:gd name="connsiteY40" fmla="*/ 661029 h 739466"/>
              <a:gd name="connsiteX41" fmla="*/ 34032 w 11505972"/>
              <a:gd name="connsiteY41" fmla="*/ 651442 h 739466"/>
              <a:gd name="connsiteX42" fmla="*/ 32594 w 11505972"/>
              <a:gd name="connsiteY42" fmla="*/ 654079 h 739466"/>
              <a:gd name="connsiteX43" fmla="*/ 32594 w 11505972"/>
              <a:gd name="connsiteY43" fmla="*/ 658153 h 739466"/>
              <a:gd name="connsiteX44" fmla="*/ 33793 w 11505972"/>
              <a:gd name="connsiteY44" fmla="*/ 655517 h 739466"/>
              <a:gd name="connsiteX45" fmla="*/ 34032 w 11505972"/>
              <a:gd name="connsiteY45" fmla="*/ 651442 h 739466"/>
              <a:gd name="connsiteX46" fmla="*/ 240141 w 11505972"/>
              <a:gd name="connsiteY46" fmla="*/ 648567 h 739466"/>
              <a:gd name="connsiteX47" fmla="*/ 239661 w 11505972"/>
              <a:gd name="connsiteY47" fmla="*/ 650244 h 739466"/>
              <a:gd name="connsiteX48" fmla="*/ 239661 w 11505972"/>
              <a:gd name="connsiteY48" fmla="*/ 652641 h 739466"/>
              <a:gd name="connsiteX49" fmla="*/ 240141 w 11505972"/>
              <a:gd name="connsiteY49" fmla="*/ 654797 h 739466"/>
              <a:gd name="connsiteX50" fmla="*/ 241578 w 11505972"/>
              <a:gd name="connsiteY50" fmla="*/ 655277 h 739466"/>
              <a:gd name="connsiteX51" fmla="*/ 241099 w 11505972"/>
              <a:gd name="connsiteY51" fmla="*/ 651682 h 739466"/>
              <a:gd name="connsiteX52" fmla="*/ 240141 w 11505972"/>
              <a:gd name="connsiteY52" fmla="*/ 648567 h 739466"/>
              <a:gd name="connsiteX53" fmla="*/ 279924 w 11505972"/>
              <a:gd name="connsiteY53" fmla="*/ 643773 h 739466"/>
              <a:gd name="connsiteX54" fmla="*/ 278487 w 11505972"/>
              <a:gd name="connsiteY54" fmla="*/ 647129 h 739466"/>
              <a:gd name="connsiteX55" fmla="*/ 280404 w 11505972"/>
              <a:gd name="connsiteY55" fmla="*/ 649525 h 739466"/>
              <a:gd name="connsiteX56" fmla="*/ 279924 w 11505972"/>
              <a:gd name="connsiteY56" fmla="*/ 643773 h 739466"/>
              <a:gd name="connsiteX57" fmla="*/ 263627 w 11505972"/>
              <a:gd name="connsiteY57" fmla="*/ 642335 h 739466"/>
              <a:gd name="connsiteX58" fmla="*/ 264107 w 11505972"/>
              <a:gd name="connsiteY58" fmla="*/ 652162 h 739466"/>
              <a:gd name="connsiteX59" fmla="*/ 264586 w 11505972"/>
              <a:gd name="connsiteY59" fmla="*/ 660549 h 739466"/>
              <a:gd name="connsiteX60" fmla="*/ 265545 w 11505972"/>
              <a:gd name="connsiteY60" fmla="*/ 651442 h 739466"/>
              <a:gd name="connsiteX61" fmla="*/ 263627 w 11505972"/>
              <a:gd name="connsiteY61" fmla="*/ 642335 h 739466"/>
              <a:gd name="connsiteX62" fmla="*/ 276090 w 11505972"/>
              <a:gd name="connsiteY62" fmla="*/ 635385 h 739466"/>
              <a:gd name="connsiteX63" fmla="*/ 275131 w 11505972"/>
              <a:gd name="connsiteY63" fmla="*/ 635625 h 739466"/>
              <a:gd name="connsiteX64" fmla="*/ 274892 w 11505972"/>
              <a:gd name="connsiteY64" fmla="*/ 638261 h 739466"/>
              <a:gd name="connsiteX65" fmla="*/ 276090 w 11505972"/>
              <a:gd name="connsiteY65" fmla="*/ 641377 h 739466"/>
              <a:gd name="connsiteX66" fmla="*/ 276569 w 11505972"/>
              <a:gd name="connsiteY66" fmla="*/ 639939 h 739466"/>
              <a:gd name="connsiteX67" fmla="*/ 276090 w 11505972"/>
              <a:gd name="connsiteY67" fmla="*/ 635385 h 739466"/>
              <a:gd name="connsiteX68" fmla="*/ 181663 w 11505972"/>
              <a:gd name="connsiteY68" fmla="*/ 631311 h 739466"/>
              <a:gd name="connsiteX69" fmla="*/ 179986 w 11505972"/>
              <a:gd name="connsiteY69" fmla="*/ 640658 h 739466"/>
              <a:gd name="connsiteX70" fmla="*/ 179267 w 11505972"/>
              <a:gd name="connsiteY70" fmla="*/ 650004 h 739466"/>
              <a:gd name="connsiteX71" fmla="*/ 181184 w 11505972"/>
              <a:gd name="connsiteY71" fmla="*/ 644732 h 739466"/>
              <a:gd name="connsiteX72" fmla="*/ 183101 w 11505972"/>
              <a:gd name="connsiteY72" fmla="*/ 638500 h 739466"/>
              <a:gd name="connsiteX73" fmla="*/ 182382 w 11505972"/>
              <a:gd name="connsiteY73" fmla="*/ 634666 h 739466"/>
              <a:gd name="connsiteX74" fmla="*/ 181663 w 11505972"/>
              <a:gd name="connsiteY74" fmla="*/ 631311 h 739466"/>
              <a:gd name="connsiteX75" fmla="*/ 133731 w 11505972"/>
              <a:gd name="connsiteY75" fmla="*/ 627956 h 739466"/>
              <a:gd name="connsiteX76" fmla="*/ 133971 w 11505972"/>
              <a:gd name="connsiteY76" fmla="*/ 632030 h 739466"/>
              <a:gd name="connsiteX77" fmla="*/ 136607 w 11505972"/>
              <a:gd name="connsiteY77" fmla="*/ 631790 h 739466"/>
              <a:gd name="connsiteX78" fmla="*/ 133731 w 11505972"/>
              <a:gd name="connsiteY78" fmla="*/ 627956 h 739466"/>
              <a:gd name="connsiteX79" fmla="*/ 186456 w 11505972"/>
              <a:gd name="connsiteY79" fmla="*/ 626518 h 739466"/>
              <a:gd name="connsiteX80" fmla="*/ 185977 w 11505972"/>
              <a:gd name="connsiteY80" fmla="*/ 628675 h 739466"/>
              <a:gd name="connsiteX81" fmla="*/ 185498 w 11505972"/>
              <a:gd name="connsiteY81" fmla="*/ 631311 h 739466"/>
              <a:gd name="connsiteX82" fmla="*/ 185738 w 11505972"/>
              <a:gd name="connsiteY82" fmla="*/ 633708 h 739466"/>
              <a:gd name="connsiteX83" fmla="*/ 186936 w 11505972"/>
              <a:gd name="connsiteY83" fmla="*/ 634187 h 739466"/>
              <a:gd name="connsiteX84" fmla="*/ 186696 w 11505972"/>
              <a:gd name="connsiteY84" fmla="*/ 630353 h 739466"/>
              <a:gd name="connsiteX85" fmla="*/ 186456 w 11505972"/>
              <a:gd name="connsiteY85" fmla="*/ 626518 h 739466"/>
              <a:gd name="connsiteX86" fmla="*/ 37388 w 11505972"/>
              <a:gd name="connsiteY86" fmla="*/ 620286 h 739466"/>
              <a:gd name="connsiteX87" fmla="*/ 34511 w 11505972"/>
              <a:gd name="connsiteY87" fmla="*/ 629873 h 739466"/>
              <a:gd name="connsiteX88" fmla="*/ 36908 w 11505972"/>
              <a:gd name="connsiteY88" fmla="*/ 626518 h 739466"/>
              <a:gd name="connsiteX89" fmla="*/ 37388 w 11505972"/>
              <a:gd name="connsiteY89" fmla="*/ 620286 h 739466"/>
              <a:gd name="connsiteX90" fmla="*/ 104552 w 11505972"/>
              <a:gd name="connsiteY90" fmla="*/ 618669 h 739466"/>
              <a:gd name="connsiteX91" fmla="*/ 103773 w 11505972"/>
              <a:gd name="connsiteY91" fmla="*/ 621006 h 739466"/>
              <a:gd name="connsiteX92" fmla="*/ 104013 w 11505972"/>
              <a:gd name="connsiteY92" fmla="*/ 625559 h 739466"/>
              <a:gd name="connsiteX93" fmla="*/ 105451 w 11505972"/>
              <a:gd name="connsiteY93" fmla="*/ 622683 h 739466"/>
              <a:gd name="connsiteX94" fmla="*/ 105451 w 11505972"/>
              <a:gd name="connsiteY94" fmla="*/ 618849 h 739466"/>
              <a:gd name="connsiteX95" fmla="*/ 104552 w 11505972"/>
              <a:gd name="connsiteY95" fmla="*/ 618669 h 739466"/>
              <a:gd name="connsiteX96" fmla="*/ 90113 w 11505972"/>
              <a:gd name="connsiteY96" fmla="*/ 617890 h 739466"/>
              <a:gd name="connsiteX97" fmla="*/ 89633 w 11505972"/>
              <a:gd name="connsiteY97" fmla="*/ 618129 h 739466"/>
              <a:gd name="connsiteX98" fmla="*/ 88675 w 11505972"/>
              <a:gd name="connsiteY98" fmla="*/ 621724 h 739466"/>
              <a:gd name="connsiteX99" fmla="*/ 90592 w 11505972"/>
              <a:gd name="connsiteY99" fmla="*/ 621724 h 739466"/>
              <a:gd name="connsiteX100" fmla="*/ 90353 w 11505972"/>
              <a:gd name="connsiteY100" fmla="*/ 619807 h 739466"/>
              <a:gd name="connsiteX101" fmla="*/ 90113 w 11505972"/>
              <a:gd name="connsiteY101" fmla="*/ 617890 h 739466"/>
              <a:gd name="connsiteX102" fmla="*/ 100178 w 11505972"/>
              <a:gd name="connsiteY102" fmla="*/ 610700 h 739466"/>
              <a:gd name="connsiteX103" fmla="*/ 98261 w 11505972"/>
              <a:gd name="connsiteY103" fmla="*/ 612617 h 739466"/>
              <a:gd name="connsiteX104" fmla="*/ 99220 w 11505972"/>
              <a:gd name="connsiteY104" fmla="*/ 614534 h 739466"/>
              <a:gd name="connsiteX105" fmla="*/ 100178 w 11505972"/>
              <a:gd name="connsiteY105" fmla="*/ 610700 h 739466"/>
              <a:gd name="connsiteX106" fmla="*/ 116475 w 11505972"/>
              <a:gd name="connsiteY106" fmla="*/ 608304 h 739466"/>
              <a:gd name="connsiteX107" fmla="*/ 114079 w 11505972"/>
              <a:gd name="connsiteY107" fmla="*/ 611659 h 739466"/>
              <a:gd name="connsiteX108" fmla="*/ 116236 w 11505972"/>
              <a:gd name="connsiteY108" fmla="*/ 611899 h 739466"/>
              <a:gd name="connsiteX109" fmla="*/ 116475 w 11505972"/>
              <a:gd name="connsiteY109" fmla="*/ 608304 h 739466"/>
              <a:gd name="connsiteX110" fmla="*/ 92510 w 11505972"/>
              <a:gd name="connsiteY110" fmla="*/ 606866 h 739466"/>
              <a:gd name="connsiteX111" fmla="*/ 90353 w 11505972"/>
              <a:gd name="connsiteY111" fmla="*/ 610461 h 739466"/>
              <a:gd name="connsiteX112" fmla="*/ 90113 w 11505972"/>
              <a:gd name="connsiteY112" fmla="*/ 615973 h 739466"/>
              <a:gd name="connsiteX113" fmla="*/ 92030 w 11505972"/>
              <a:gd name="connsiteY113" fmla="*/ 612617 h 739466"/>
              <a:gd name="connsiteX114" fmla="*/ 92510 w 11505972"/>
              <a:gd name="connsiteY114" fmla="*/ 606866 h 739466"/>
              <a:gd name="connsiteX115" fmla="*/ 13422 w 11505972"/>
              <a:gd name="connsiteY115" fmla="*/ 602072 h 739466"/>
              <a:gd name="connsiteX116" fmla="*/ 11983 w 11505972"/>
              <a:gd name="connsiteY116" fmla="*/ 604709 h 739466"/>
              <a:gd name="connsiteX117" fmla="*/ 13422 w 11505972"/>
              <a:gd name="connsiteY117" fmla="*/ 606866 h 739466"/>
              <a:gd name="connsiteX118" fmla="*/ 13422 w 11505972"/>
              <a:gd name="connsiteY118" fmla="*/ 602072 h 739466"/>
              <a:gd name="connsiteX119" fmla="*/ 291908 w 11505972"/>
              <a:gd name="connsiteY119" fmla="*/ 592007 h 739466"/>
              <a:gd name="connsiteX120" fmla="*/ 291189 w 11505972"/>
              <a:gd name="connsiteY120" fmla="*/ 594882 h 739466"/>
              <a:gd name="connsiteX121" fmla="*/ 291908 w 11505972"/>
              <a:gd name="connsiteY121" fmla="*/ 598237 h 739466"/>
              <a:gd name="connsiteX122" fmla="*/ 292866 w 11505972"/>
              <a:gd name="connsiteY122" fmla="*/ 595841 h 739466"/>
              <a:gd name="connsiteX123" fmla="*/ 291908 w 11505972"/>
              <a:gd name="connsiteY123" fmla="*/ 592007 h 739466"/>
              <a:gd name="connsiteX124" fmla="*/ 273693 w 11505972"/>
              <a:gd name="connsiteY124" fmla="*/ 583379 h 739466"/>
              <a:gd name="connsiteX125" fmla="*/ 273214 w 11505972"/>
              <a:gd name="connsiteY125" fmla="*/ 595122 h 739466"/>
              <a:gd name="connsiteX126" fmla="*/ 275611 w 11505972"/>
              <a:gd name="connsiteY126" fmla="*/ 606866 h 739466"/>
              <a:gd name="connsiteX127" fmla="*/ 275371 w 11505972"/>
              <a:gd name="connsiteY127" fmla="*/ 594882 h 739466"/>
              <a:gd name="connsiteX128" fmla="*/ 273693 w 11505972"/>
              <a:gd name="connsiteY128" fmla="*/ 583379 h 739466"/>
              <a:gd name="connsiteX129" fmla="*/ 260752 w 11505972"/>
              <a:gd name="connsiteY129" fmla="*/ 583379 h 739466"/>
              <a:gd name="connsiteX130" fmla="*/ 260272 w 11505972"/>
              <a:gd name="connsiteY130" fmla="*/ 592486 h 739466"/>
              <a:gd name="connsiteX131" fmla="*/ 262190 w 11505972"/>
              <a:gd name="connsiteY131" fmla="*/ 599197 h 739466"/>
              <a:gd name="connsiteX132" fmla="*/ 261230 w 11505972"/>
              <a:gd name="connsiteY132" fmla="*/ 591287 h 739466"/>
              <a:gd name="connsiteX133" fmla="*/ 260752 w 11505972"/>
              <a:gd name="connsiteY133" fmla="*/ 583379 h 739466"/>
              <a:gd name="connsiteX134" fmla="*/ 154342 w 11505972"/>
              <a:gd name="connsiteY134" fmla="*/ 583379 h 739466"/>
              <a:gd name="connsiteX135" fmla="*/ 153143 w 11505972"/>
              <a:gd name="connsiteY135" fmla="*/ 588172 h 739466"/>
              <a:gd name="connsiteX136" fmla="*/ 152425 w 11505972"/>
              <a:gd name="connsiteY136" fmla="*/ 594403 h 739466"/>
              <a:gd name="connsiteX137" fmla="*/ 153143 w 11505972"/>
              <a:gd name="connsiteY137" fmla="*/ 594642 h 739466"/>
              <a:gd name="connsiteX138" fmla="*/ 154342 w 11505972"/>
              <a:gd name="connsiteY138" fmla="*/ 594882 h 739466"/>
              <a:gd name="connsiteX139" fmla="*/ 154342 w 11505972"/>
              <a:gd name="connsiteY139" fmla="*/ 590089 h 739466"/>
              <a:gd name="connsiteX140" fmla="*/ 154342 w 11505972"/>
              <a:gd name="connsiteY140" fmla="*/ 583379 h 739466"/>
              <a:gd name="connsiteX141" fmla="*/ 261710 w 11505972"/>
              <a:gd name="connsiteY141" fmla="*/ 575230 h 739466"/>
              <a:gd name="connsiteX142" fmla="*/ 262190 w 11505972"/>
              <a:gd name="connsiteY142" fmla="*/ 578825 h 739466"/>
              <a:gd name="connsiteX143" fmla="*/ 261710 w 11505972"/>
              <a:gd name="connsiteY143" fmla="*/ 582420 h 739466"/>
              <a:gd name="connsiteX144" fmla="*/ 264107 w 11505972"/>
              <a:gd name="connsiteY144" fmla="*/ 582420 h 739466"/>
              <a:gd name="connsiteX145" fmla="*/ 263148 w 11505972"/>
              <a:gd name="connsiteY145" fmla="*/ 578825 h 739466"/>
              <a:gd name="connsiteX146" fmla="*/ 261710 w 11505972"/>
              <a:gd name="connsiteY146" fmla="*/ 575230 h 739466"/>
              <a:gd name="connsiteX147" fmla="*/ 36428 w 11505972"/>
              <a:gd name="connsiteY147" fmla="*/ 571396 h 739466"/>
              <a:gd name="connsiteX148" fmla="*/ 39305 w 11505972"/>
              <a:gd name="connsiteY148" fmla="*/ 573793 h 739466"/>
              <a:gd name="connsiteX149" fmla="*/ 38346 w 11505972"/>
              <a:gd name="connsiteY149" fmla="*/ 572115 h 739466"/>
              <a:gd name="connsiteX150" fmla="*/ 36428 w 11505972"/>
              <a:gd name="connsiteY150" fmla="*/ 571396 h 739466"/>
              <a:gd name="connsiteX151" fmla="*/ 88196 w 11505972"/>
              <a:gd name="connsiteY151" fmla="*/ 562768 h 739466"/>
              <a:gd name="connsiteX152" fmla="*/ 88435 w 11505972"/>
              <a:gd name="connsiteY152" fmla="*/ 564446 h 739466"/>
              <a:gd name="connsiteX153" fmla="*/ 88675 w 11505972"/>
              <a:gd name="connsiteY153" fmla="*/ 566603 h 739466"/>
              <a:gd name="connsiteX154" fmla="*/ 89873 w 11505972"/>
              <a:gd name="connsiteY154" fmla="*/ 566603 h 739466"/>
              <a:gd name="connsiteX155" fmla="*/ 91071 w 11505972"/>
              <a:gd name="connsiteY155" fmla="*/ 566123 h 739466"/>
              <a:gd name="connsiteX156" fmla="*/ 90592 w 11505972"/>
              <a:gd name="connsiteY156" fmla="*/ 563247 h 739466"/>
              <a:gd name="connsiteX157" fmla="*/ 88196 w 11505972"/>
              <a:gd name="connsiteY157" fmla="*/ 562768 h 739466"/>
              <a:gd name="connsiteX158" fmla="*/ 255958 w 11505972"/>
              <a:gd name="connsiteY158" fmla="*/ 558933 h 739466"/>
              <a:gd name="connsiteX159" fmla="*/ 256677 w 11505972"/>
              <a:gd name="connsiteY159" fmla="*/ 566363 h 739466"/>
              <a:gd name="connsiteX160" fmla="*/ 257396 w 11505972"/>
              <a:gd name="connsiteY160" fmla="*/ 572833 h 739466"/>
              <a:gd name="connsiteX161" fmla="*/ 258115 w 11505972"/>
              <a:gd name="connsiteY161" fmla="*/ 570676 h 739466"/>
              <a:gd name="connsiteX162" fmla="*/ 258115 w 11505972"/>
              <a:gd name="connsiteY162" fmla="*/ 565883 h 739466"/>
              <a:gd name="connsiteX163" fmla="*/ 257396 w 11505972"/>
              <a:gd name="connsiteY163" fmla="*/ 561090 h 739466"/>
              <a:gd name="connsiteX164" fmla="*/ 255958 w 11505972"/>
              <a:gd name="connsiteY164" fmla="*/ 558933 h 739466"/>
              <a:gd name="connsiteX165" fmla="*/ 173994 w 11505972"/>
              <a:gd name="connsiteY165" fmla="*/ 557974 h 739466"/>
              <a:gd name="connsiteX166" fmla="*/ 173994 w 11505972"/>
              <a:gd name="connsiteY166" fmla="*/ 563966 h 739466"/>
              <a:gd name="connsiteX167" fmla="*/ 173994 w 11505972"/>
              <a:gd name="connsiteY167" fmla="*/ 569958 h 739466"/>
              <a:gd name="connsiteX168" fmla="*/ 175432 w 11505972"/>
              <a:gd name="connsiteY168" fmla="*/ 563726 h 739466"/>
              <a:gd name="connsiteX169" fmla="*/ 173994 w 11505972"/>
              <a:gd name="connsiteY169" fmla="*/ 557974 h 739466"/>
              <a:gd name="connsiteX170" fmla="*/ 95865 w 11505972"/>
              <a:gd name="connsiteY170" fmla="*/ 557495 h 739466"/>
              <a:gd name="connsiteX171" fmla="*/ 94666 w 11505972"/>
              <a:gd name="connsiteY171" fmla="*/ 559413 h 739466"/>
              <a:gd name="connsiteX172" fmla="*/ 94906 w 11505972"/>
              <a:gd name="connsiteY172" fmla="*/ 561809 h 739466"/>
              <a:gd name="connsiteX173" fmla="*/ 95865 w 11505972"/>
              <a:gd name="connsiteY173" fmla="*/ 560371 h 739466"/>
              <a:gd name="connsiteX174" fmla="*/ 95865 w 11505972"/>
              <a:gd name="connsiteY174" fmla="*/ 557495 h 739466"/>
              <a:gd name="connsiteX175" fmla="*/ 151945 w 11505972"/>
              <a:gd name="connsiteY175" fmla="*/ 552702 h 739466"/>
              <a:gd name="connsiteX176" fmla="*/ 150507 w 11505972"/>
              <a:gd name="connsiteY176" fmla="*/ 555578 h 739466"/>
              <a:gd name="connsiteX177" fmla="*/ 151945 w 11505972"/>
              <a:gd name="connsiteY177" fmla="*/ 557974 h 739466"/>
              <a:gd name="connsiteX178" fmla="*/ 152425 w 11505972"/>
              <a:gd name="connsiteY178" fmla="*/ 555339 h 739466"/>
              <a:gd name="connsiteX179" fmla="*/ 151945 w 11505972"/>
              <a:gd name="connsiteY179" fmla="*/ 552702 h 739466"/>
              <a:gd name="connsiteX180" fmla="*/ 133731 w 11505972"/>
              <a:gd name="connsiteY180" fmla="*/ 550785 h 739466"/>
              <a:gd name="connsiteX181" fmla="*/ 133731 w 11505972"/>
              <a:gd name="connsiteY181" fmla="*/ 553181 h 739466"/>
              <a:gd name="connsiteX182" fmla="*/ 136607 w 11505972"/>
              <a:gd name="connsiteY182" fmla="*/ 551744 h 739466"/>
              <a:gd name="connsiteX183" fmla="*/ 133731 w 11505972"/>
              <a:gd name="connsiteY183" fmla="*/ 550785 h 739466"/>
              <a:gd name="connsiteX184" fmla="*/ 74774 w 11505972"/>
              <a:gd name="connsiteY184" fmla="*/ 544554 h 739466"/>
              <a:gd name="connsiteX185" fmla="*/ 72857 w 11505972"/>
              <a:gd name="connsiteY185" fmla="*/ 546231 h 739466"/>
              <a:gd name="connsiteX186" fmla="*/ 72857 w 11505972"/>
              <a:gd name="connsiteY186" fmla="*/ 550306 h 739466"/>
              <a:gd name="connsiteX187" fmla="*/ 74774 w 11505972"/>
              <a:gd name="connsiteY187" fmla="*/ 544554 h 739466"/>
              <a:gd name="connsiteX188" fmla="*/ 33074 w 11505972"/>
              <a:gd name="connsiteY188" fmla="*/ 544554 h 739466"/>
              <a:gd name="connsiteX189" fmla="*/ 31396 w 11505972"/>
              <a:gd name="connsiteY189" fmla="*/ 546471 h 739466"/>
              <a:gd name="connsiteX190" fmla="*/ 32115 w 11505972"/>
              <a:gd name="connsiteY190" fmla="*/ 549347 h 739466"/>
              <a:gd name="connsiteX191" fmla="*/ 33074 w 11505972"/>
              <a:gd name="connsiteY191" fmla="*/ 544554 h 739466"/>
              <a:gd name="connsiteX192" fmla="*/ 46015 w 11505972"/>
              <a:gd name="connsiteY192" fmla="*/ 543595 h 739466"/>
              <a:gd name="connsiteX193" fmla="*/ 43139 w 11505972"/>
              <a:gd name="connsiteY193" fmla="*/ 551744 h 739466"/>
              <a:gd name="connsiteX194" fmla="*/ 41701 w 11505972"/>
              <a:gd name="connsiteY194" fmla="*/ 561330 h 739466"/>
              <a:gd name="connsiteX195" fmla="*/ 45056 w 11505972"/>
              <a:gd name="connsiteY195" fmla="*/ 553181 h 739466"/>
              <a:gd name="connsiteX196" fmla="*/ 46015 w 11505972"/>
              <a:gd name="connsiteY196" fmla="*/ 543595 h 739466"/>
              <a:gd name="connsiteX197" fmla="*/ 49370 w 11505972"/>
              <a:gd name="connsiteY197" fmla="*/ 542157 h 739466"/>
              <a:gd name="connsiteX198" fmla="*/ 47213 w 11505972"/>
              <a:gd name="connsiteY198" fmla="*/ 544793 h 739466"/>
              <a:gd name="connsiteX199" fmla="*/ 49370 w 11505972"/>
              <a:gd name="connsiteY199" fmla="*/ 546950 h 739466"/>
              <a:gd name="connsiteX200" fmla="*/ 49850 w 11505972"/>
              <a:gd name="connsiteY200" fmla="*/ 544793 h 739466"/>
              <a:gd name="connsiteX201" fmla="*/ 49370 w 11505972"/>
              <a:gd name="connsiteY201" fmla="*/ 542157 h 739466"/>
              <a:gd name="connsiteX202" fmla="*/ 277049 w 11505972"/>
              <a:gd name="connsiteY202" fmla="*/ 538322 h 739466"/>
              <a:gd name="connsiteX203" fmla="*/ 275850 w 11505972"/>
              <a:gd name="connsiteY203" fmla="*/ 540959 h 739466"/>
              <a:gd name="connsiteX204" fmla="*/ 276569 w 11505972"/>
              <a:gd name="connsiteY204" fmla="*/ 544554 h 739466"/>
              <a:gd name="connsiteX205" fmla="*/ 277289 w 11505972"/>
              <a:gd name="connsiteY205" fmla="*/ 542157 h 739466"/>
              <a:gd name="connsiteX206" fmla="*/ 277049 w 11505972"/>
              <a:gd name="connsiteY206" fmla="*/ 538322 h 739466"/>
              <a:gd name="connsiteX207" fmla="*/ 152904 w 11505972"/>
              <a:gd name="connsiteY207" fmla="*/ 538322 h 739466"/>
              <a:gd name="connsiteX208" fmla="*/ 151226 w 11505972"/>
              <a:gd name="connsiteY208" fmla="*/ 543835 h 739466"/>
              <a:gd name="connsiteX209" fmla="*/ 151466 w 11505972"/>
              <a:gd name="connsiteY209" fmla="*/ 551744 h 739466"/>
              <a:gd name="connsiteX210" fmla="*/ 153143 w 11505972"/>
              <a:gd name="connsiteY210" fmla="*/ 545752 h 739466"/>
              <a:gd name="connsiteX211" fmla="*/ 152904 w 11505972"/>
              <a:gd name="connsiteY211" fmla="*/ 538322 h 739466"/>
              <a:gd name="connsiteX212" fmla="*/ 178787 w 11505972"/>
              <a:gd name="connsiteY212" fmla="*/ 537843 h 739466"/>
              <a:gd name="connsiteX213" fmla="*/ 177589 w 11505972"/>
              <a:gd name="connsiteY213" fmla="*/ 540000 h 739466"/>
              <a:gd name="connsiteX214" fmla="*/ 176870 w 11505972"/>
              <a:gd name="connsiteY214" fmla="*/ 540719 h 739466"/>
              <a:gd name="connsiteX215" fmla="*/ 176631 w 11505972"/>
              <a:gd name="connsiteY215" fmla="*/ 542397 h 739466"/>
              <a:gd name="connsiteX216" fmla="*/ 178308 w 11505972"/>
              <a:gd name="connsiteY216" fmla="*/ 543116 h 739466"/>
              <a:gd name="connsiteX217" fmla="*/ 178787 w 11505972"/>
              <a:gd name="connsiteY217" fmla="*/ 540719 h 739466"/>
              <a:gd name="connsiteX218" fmla="*/ 179746 w 11505972"/>
              <a:gd name="connsiteY218" fmla="*/ 538322 h 739466"/>
              <a:gd name="connsiteX219" fmla="*/ 178787 w 11505972"/>
              <a:gd name="connsiteY219" fmla="*/ 537843 h 739466"/>
              <a:gd name="connsiteX220" fmla="*/ 136607 w 11505972"/>
              <a:gd name="connsiteY220" fmla="*/ 536885 h 739466"/>
              <a:gd name="connsiteX221" fmla="*/ 135409 w 11505972"/>
              <a:gd name="connsiteY221" fmla="*/ 539521 h 739466"/>
              <a:gd name="connsiteX222" fmla="*/ 135648 w 11505972"/>
              <a:gd name="connsiteY222" fmla="*/ 543595 h 739466"/>
              <a:gd name="connsiteX223" fmla="*/ 137086 w 11505972"/>
              <a:gd name="connsiteY223" fmla="*/ 540719 h 739466"/>
              <a:gd name="connsiteX224" fmla="*/ 136607 w 11505972"/>
              <a:gd name="connsiteY224" fmla="*/ 536885 h 739466"/>
              <a:gd name="connsiteX225" fmla="*/ 48891 w 11505972"/>
              <a:gd name="connsiteY225" fmla="*/ 535447 h 739466"/>
              <a:gd name="connsiteX226" fmla="*/ 46974 w 11505972"/>
              <a:gd name="connsiteY226" fmla="*/ 539281 h 739466"/>
              <a:gd name="connsiteX227" fmla="*/ 48891 w 11505972"/>
              <a:gd name="connsiteY227" fmla="*/ 539760 h 739466"/>
              <a:gd name="connsiteX228" fmla="*/ 49610 w 11505972"/>
              <a:gd name="connsiteY228" fmla="*/ 537603 h 739466"/>
              <a:gd name="connsiteX229" fmla="*/ 48891 w 11505972"/>
              <a:gd name="connsiteY229" fmla="*/ 535447 h 739466"/>
              <a:gd name="connsiteX230" fmla="*/ 167763 w 11505972"/>
              <a:gd name="connsiteY230" fmla="*/ 529695 h 739466"/>
              <a:gd name="connsiteX231" fmla="*/ 166085 w 11505972"/>
              <a:gd name="connsiteY231" fmla="*/ 532331 h 739466"/>
              <a:gd name="connsiteX232" fmla="*/ 165367 w 11505972"/>
              <a:gd name="connsiteY232" fmla="*/ 535926 h 739466"/>
              <a:gd name="connsiteX233" fmla="*/ 167763 w 11505972"/>
              <a:gd name="connsiteY233" fmla="*/ 535926 h 739466"/>
              <a:gd name="connsiteX234" fmla="*/ 167044 w 11505972"/>
              <a:gd name="connsiteY234" fmla="*/ 548628 h 739466"/>
              <a:gd name="connsiteX235" fmla="*/ 167284 w 11505972"/>
              <a:gd name="connsiteY235" fmla="*/ 560371 h 739466"/>
              <a:gd name="connsiteX236" fmla="*/ 168961 w 11505972"/>
              <a:gd name="connsiteY236" fmla="*/ 545752 h 739466"/>
              <a:gd name="connsiteX237" fmla="*/ 167763 w 11505972"/>
              <a:gd name="connsiteY237" fmla="*/ 529695 h 739466"/>
              <a:gd name="connsiteX238" fmla="*/ 64230 w 11505972"/>
              <a:gd name="connsiteY238" fmla="*/ 529695 h 739466"/>
              <a:gd name="connsiteX239" fmla="*/ 60395 w 11505972"/>
              <a:gd name="connsiteY239" fmla="*/ 538083 h 739466"/>
              <a:gd name="connsiteX240" fmla="*/ 59437 w 11505972"/>
              <a:gd name="connsiteY240" fmla="*/ 550306 h 739466"/>
              <a:gd name="connsiteX241" fmla="*/ 63031 w 11505972"/>
              <a:gd name="connsiteY241" fmla="*/ 541438 h 739466"/>
              <a:gd name="connsiteX242" fmla="*/ 64230 w 11505972"/>
              <a:gd name="connsiteY242" fmla="*/ 529695 h 739466"/>
              <a:gd name="connsiteX243" fmla="*/ 114079 w 11505972"/>
              <a:gd name="connsiteY243" fmla="*/ 529215 h 739466"/>
              <a:gd name="connsiteX244" fmla="*/ 112401 w 11505972"/>
              <a:gd name="connsiteY244" fmla="*/ 531372 h 739466"/>
              <a:gd name="connsiteX245" fmla="*/ 113599 w 11505972"/>
              <a:gd name="connsiteY245" fmla="*/ 533529 h 739466"/>
              <a:gd name="connsiteX246" fmla="*/ 114079 w 11505972"/>
              <a:gd name="connsiteY246" fmla="*/ 529215 h 739466"/>
              <a:gd name="connsiteX247" fmla="*/ 146673 w 11505972"/>
              <a:gd name="connsiteY247" fmla="*/ 527298 h 739466"/>
              <a:gd name="connsiteX248" fmla="*/ 145235 w 11505972"/>
              <a:gd name="connsiteY248" fmla="*/ 529695 h 739466"/>
              <a:gd name="connsiteX249" fmla="*/ 146433 w 11505972"/>
              <a:gd name="connsiteY249" fmla="*/ 530174 h 739466"/>
              <a:gd name="connsiteX250" fmla="*/ 147631 w 11505972"/>
              <a:gd name="connsiteY250" fmla="*/ 529695 h 739466"/>
              <a:gd name="connsiteX251" fmla="*/ 146673 w 11505972"/>
              <a:gd name="connsiteY251" fmla="*/ 527298 h 739466"/>
              <a:gd name="connsiteX252" fmla="*/ 275611 w 11505972"/>
              <a:gd name="connsiteY252" fmla="*/ 525381 h 739466"/>
              <a:gd name="connsiteX253" fmla="*/ 274892 w 11505972"/>
              <a:gd name="connsiteY253" fmla="*/ 528017 h 739466"/>
              <a:gd name="connsiteX254" fmla="*/ 275611 w 11505972"/>
              <a:gd name="connsiteY254" fmla="*/ 531133 h 739466"/>
              <a:gd name="connsiteX255" fmla="*/ 276090 w 11505972"/>
              <a:gd name="connsiteY255" fmla="*/ 528736 h 739466"/>
              <a:gd name="connsiteX256" fmla="*/ 275611 w 11505972"/>
              <a:gd name="connsiteY256" fmla="*/ 525381 h 739466"/>
              <a:gd name="connsiteX257" fmla="*/ 165846 w 11505972"/>
              <a:gd name="connsiteY257" fmla="*/ 518670 h 739466"/>
              <a:gd name="connsiteX258" fmla="*/ 165846 w 11505972"/>
              <a:gd name="connsiteY258" fmla="*/ 524422 h 739466"/>
              <a:gd name="connsiteX259" fmla="*/ 164887 w 11505972"/>
              <a:gd name="connsiteY259" fmla="*/ 529695 h 739466"/>
              <a:gd name="connsiteX260" fmla="*/ 167284 w 11505972"/>
              <a:gd name="connsiteY260" fmla="*/ 524662 h 739466"/>
              <a:gd name="connsiteX261" fmla="*/ 165846 w 11505972"/>
              <a:gd name="connsiteY261" fmla="*/ 518670 h 739466"/>
              <a:gd name="connsiteX262" fmla="*/ 142359 w 11505972"/>
              <a:gd name="connsiteY262" fmla="*/ 518191 h 739466"/>
              <a:gd name="connsiteX263" fmla="*/ 141161 w 11505972"/>
              <a:gd name="connsiteY263" fmla="*/ 519389 h 739466"/>
              <a:gd name="connsiteX264" fmla="*/ 139003 w 11505972"/>
              <a:gd name="connsiteY264" fmla="*/ 520108 h 739466"/>
              <a:gd name="connsiteX265" fmla="*/ 140681 w 11505972"/>
              <a:gd name="connsiteY265" fmla="*/ 524901 h 739466"/>
              <a:gd name="connsiteX266" fmla="*/ 142838 w 11505972"/>
              <a:gd name="connsiteY266" fmla="*/ 529215 h 739466"/>
              <a:gd name="connsiteX267" fmla="*/ 141880 w 11505972"/>
              <a:gd name="connsiteY267" fmla="*/ 524183 h 739466"/>
              <a:gd name="connsiteX268" fmla="*/ 142359 w 11505972"/>
              <a:gd name="connsiteY268" fmla="*/ 518191 h 739466"/>
              <a:gd name="connsiteX269" fmla="*/ 73336 w 11505972"/>
              <a:gd name="connsiteY269" fmla="*/ 518191 h 739466"/>
              <a:gd name="connsiteX270" fmla="*/ 72378 w 11505972"/>
              <a:gd name="connsiteY270" fmla="*/ 518670 h 739466"/>
              <a:gd name="connsiteX271" fmla="*/ 71419 w 11505972"/>
              <a:gd name="connsiteY271" fmla="*/ 520108 h 739466"/>
              <a:gd name="connsiteX272" fmla="*/ 72378 w 11505972"/>
              <a:gd name="connsiteY272" fmla="*/ 521786 h 739466"/>
              <a:gd name="connsiteX273" fmla="*/ 74295 w 11505972"/>
              <a:gd name="connsiteY273" fmla="*/ 521067 h 739466"/>
              <a:gd name="connsiteX274" fmla="*/ 73336 w 11505972"/>
              <a:gd name="connsiteY274" fmla="*/ 518191 h 739466"/>
              <a:gd name="connsiteX275" fmla="*/ 264586 w 11505972"/>
              <a:gd name="connsiteY275" fmla="*/ 507646 h 739466"/>
              <a:gd name="connsiteX276" fmla="*/ 263627 w 11505972"/>
              <a:gd name="connsiteY276" fmla="*/ 509803 h 739466"/>
              <a:gd name="connsiteX277" fmla="*/ 264107 w 11505972"/>
              <a:gd name="connsiteY277" fmla="*/ 513398 h 739466"/>
              <a:gd name="connsiteX278" fmla="*/ 264825 w 11505972"/>
              <a:gd name="connsiteY278" fmla="*/ 511241 h 739466"/>
              <a:gd name="connsiteX279" fmla="*/ 264586 w 11505972"/>
              <a:gd name="connsiteY279" fmla="*/ 507646 h 739466"/>
              <a:gd name="connsiteX280" fmla="*/ 258835 w 11505972"/>
              <a:gd name="connsiteY280" fmla="*/ 506208 h 739466"/>
              <a:gd name="connsiteX281" fmla="*/ 257875 w 11505972"/>
              <a:gd name="connsiteY281" fmla="*/ 512679 h 739466"/>
              <a:gd name="connsiteX282" fmla="*/ 258835 w 11505972"/>
              <a:gd name="connsiteY282" fmla="*/ 520108 h 739466"/>
              <a:gd name="connsiteX283" fmla="*/ 256438 w 11505972"/>
              <a:gd name="connsiteY283" fmla="*/ 518431 h 739466"/>
              <a:gd name="connsiteX284" fmla="*/ 255479 w 11505972"/>
              <a:gd name="connsiteY284" fmla="*/ 513877 h 739466"/>
              <a:gd name="connsiteX285" fmla="*/ 255240 w 11505972"/>
              <a:gd name="connsiteY285" fmla="*/ 525141 h 739466"/>
              <a:gd name="connsiteX286" fmla="*/ 257396 w 11505972"/>
              <a:gd name="connsiteY286" fmla="*/ 533529 h 739466"/>
              <a:gd name="connsiteX287" fmla="*/ 257396 w 11505972"/>
              <a:gd name="connsiteY287" fmla="*/ 530653 h 739466"/>
              <a:gd name="connsiteX288" fmla="*/ 256917 w 11505972"/>
              <a:gd name="connsiteY288" fmla="*/ 528257 h 739466"/>
              <a:gd name="connsiteX289" fmla="*/ 257396 w 11505972"/>
              <a:gd name="connsiteY289" fmla="*/ 527058 h 739466"/>
              <a:gd name="connsiteX290" fmla="*/ 257875 w 11505972"/>
              <a:gd name="connsiteY290" fmla="*/ 525860 h 739466"/>
              <a:gd name="connsiteX291" fmla="*/ 258835 w 11505972"/>
              <a:gd name="connsiteY291" fmla="*/ 526100 h 739466"/>
              <a:gd name="connsiteX292" fmla="*/ 258355 w 11505972"/>
              <a:gd name="connsiteY292" fmla="*/ 521546 h 739466"/>
              <a:gd name="connsiteX293" fmla="*/ 259074 w 11505972"/>
              <a:gd name="connsiteY293" fmla="*/ 521067 h 739466"/>
              <a:gd name="connsiteX294" fmla="*/ 259313 w 11505972"/>
              <a:gd name="connsiteY294" fmla="*/ 522505 h 739466"/>
              <a:gd name="connsiteX295" fmla="*/ 259553 w 11505972"/>
              <a:gd name="connsiteY295" fmla="*/ 513158 h 739466"/>
              <a:gd name="connsiteX296" fmla="*/ 258835 w 11505972"/>
              <a:gd name="connsiteY296" fmla="*/ 506208 h 739466"/>
              <a:gd name="connsiteX297" fmla="*/ 88675 w 11505972"/>
              <a:gd name="connsiteY297" fmla="*/ 505249 h 739466"/>
              <a:gd name="connsiteX298" fmla="*/ 86038 w 11505972"/>
              <a:gd name="connsiteY298" fmla="*/ 510282 h 739466"/>
              <a:gd name="connsiteX299" fmla="*/ 85799 w 11505972"/>
              <a:gd name="connsiteY299" fmla="*/ 516273 h 739466"/>
              <a:gd name="connsiteX300" fmla="*/ 87716 w 11505972"/>
              <a:gd name="connsiteY300" fmla="*/ 515315 h 739466"/>
              <a:gd name="connsiteX301" fmla="*/ 89633 w 11505972"/>
              <a:gd name="connsiteY301" fmla="*/ 513877 h 739466"/>
              <a:gd name="connsiteX302" fmla="*/ 89873 w 11505972"/>
              <a:gd name="connsiteY302" fmla="*/ 510521 h 739466"/>
              <a:gd name="connsiteX303" fmla="*/ 89154 w 11505972"/>
              <a:gd name="connsiteY303" fmla="*/ 509084 h 739466"/>
              <a:gd name="connsiteX304" fmla="*/ 88435 w 11505972"/>
              <a:gd name="connsiteY304" fmla="*/ 508125 h 739466"/>
              <a:gd name="connsiteX305" fmla="*/ 88675 w 11505972"/>
              <a:gd name="connsiteY305" fmla="*/ 505249 h 739466"/>
              <a:gd name="connsiteX306" fmla="*/ 69502 w 11505972"/>
              <a:gd name="connsiteY306" fmla="*/ 501894 h 739466"/>
              <a:gd name="connsiteX307" fmla="*/ 67824 w 11505972"/>
              <a:gd name="connsiteY307" fmla="*/ 504291 h 739466"/>
              <a:gd name="connsiteX308" fmla="*/ 69502 w 11505972"/>
              <a:gd name="connsiteY308" fmla="*/ 506208 h 739466"/>
              <a:gd name="connsiteX309" fmla="*/ 264107 w 11505972"/>
              <a:gd name="connsiteY309" fmla="*/ 499018 h 739466"/>
              <a:gd name="connsiteX310" fmla="*/ 263148 w 11505972"/>
              <a:gd name="connsiteY310" fmla="*/ 501894 h 739466"/>
              <a:gd name="connsiteX311" fmla="*/ 263627 w 11505972"/>
              <a:gd name="connsiteY311" fmla="*/ 506208 h 739466"/>
              <a:gd name="connsiteX312" fmla="*/ 264586 w 11505972"/>
              <a:gd name="connsiteY312" fmla="*/ 503332 h 739466"/>
              <a:gd name="connsiteX313" fmla="*/ 264107 w 11505972"/>
              <a:gd name="connsiteY313" fmla="*/ 499018 h 739466"/>
              <a:gd name="connsiteX314" fmla="*/ 174953 w 11505972"/>
              <a:gd name="connsiteY314" fmla="*/ 498539 h 739466"/>
              <a:gd name="connsiteX315" fmla="*/ 173994 w 11505972"/>
              <a:gd name="connsiteY315" fmla="*/ 501894 h 739466"/>
              <a:gd name="connsiteX316" fmla="*/ 175432 w 11505972"/>
              <a:gd name="connsiteY316" fmla="*/ 504770 h 739466"/>
              <a:gd name="connsiteX317" fmla="*/ 174953 w 11505972"/>
              <a:gd name="connsiteY317" fmla="*/ 501414 h 739466"/>
              <a:gd name="connsiteX318" fmla="*/ 174953 w 11505972"/>
              <a:gd name="connsiteY318" fmla="*/ 498539 h 739466"/>
              <a:gd name="connsiteX319" fmla="*/ 259553 w 11505972"/>
              <a:gd name="connsiteY319" fmla="*/ 496861 h 739466"/>
              <a:gd name="connsiteX320" fmla="*/ 258355 w 11505972"/>
              <a:gd name="connsiteY320" fmla="*/ 499977 h 739466"/>
              <a:gd name="connsiteX321" fmla="*/ 261230 w 11505972"/>
              <a:gd name="connsiteY321" fmla="*/ 499018 h 739466"/>
              <a:gd name="connsiteX322" fmla="*/ 259553 w 11505972"/>
              <a:gd name="connsiteY322" fmla="*/ 496861 h 739466"/>
              <a:gd name="connsiteX323" fmla="*/ 98261 w 11505972"/>
              <a:gd name="connsiteY323" fmla="*/ 493506 h 739466"/>
              <a:gd name="connsiteX324" fmla="*/ 97303 w 11505972"/>
              <a:gd name="connsiteY324" fmla="*/ 497580 h 739466"/>
              <a:gd name="connsiteX325" fmla="*/ 98501 w 11505972"/>
              <a:gd name="connsiteY325" fmla="*/ 495902 h 739466"/>
              <a:gd name="connsiteX326" fmla="*/ 100178 w 11505972"/>
              <a:gd name="connsiteY326" fmla="*/ 494225 h 739466"/>
              <a:gd name="connsiteX327" fmla="*/ 98261 w 11505972"/>
              <a:gd name="connsiteY327" fmla="*/ 493506 h 739466"/>
              <a:gd name="connsiteX328" fmla="*/ 179746 w 11505972"/>
              <a:gd name="connsiteY328" fmla="*/ 492787 h 739466"/>
              <a:gd name="connsiteX329" fmla="*/ 178308 w 11505972"/>
              <a:gd name="connsiteY329" fmla="*/ 494704 h 739466"/>
              <a:gd name="connsiteX330" fmla="*/ 179746 w 11505972"/>
              <a:gd name="connsiteY330" fmla="*/ 496621 h 739466"/>
              <a:gd name="connsiteX331" fmla="*/ 97782 w 11505972"/>
              <a:gd name="connsiteY331" fmla="*/ 489432 h 739466"/>
              <a:gd name="connsiteX332" fmla="*/ 94906 w 11505972"/>
              <a:gd name="connsiteY332" fmla="*/ 492787 h 739466"/>
              <a:gd name="connsiteX333" fmla="*/ 97063 w 11505972"/>
              <a:gd name="connsiteY333" fmla="*/ 493746 h 739466"/>
              <a:gd name="connsiteX334" fmla="*/ 97782 w 11505972"/>
              <a:gd name="connsiteY334" fmla="*/ 489432 h 739466"/>
              <a:gd name="connsiteX335" fmla="*/ 269379 w 11505972"/>
              <a:gd name="connsiteY335" fmla="*/ 488952 h 739466"/>
              <a:gd name="connsiteX336" fmla="*/ 269859 w 11505972"/>
              <a:gd name="connsiteY336" fmla="*/ 494944 h 739466"/>
              <a:gd name="connsiteX337" fmla="*/ 270817 w 11505972"/>
              <a:gd name="connsiteY337" fmla="*/ 496142 h 739466"/>
              <a:gd name="connsiteX338" fmla="*/ 271297 w 11505972"/>
              <a:gd name="connsiteY338" fmla="*/ 493746 h 739466"/>
              <a:gd name="connsiteX339" fmla="*/ 269379 w 11505972"/>
              <a:gd name="connsiteY339" fmla="*/ 488952 h 739466"/>
              <a:gd name="connsiteX340" fmla="*/ 118632 w 11505972"/>
              <a:gd name="connsiteY340" fmla="*/ 485597 h 739466"/>
              <a:gd name="connsiteX341" fmla="*/ 116955 w 11505972"/>
              <a:gd name="connsiteY341" fmla="*/ 487994 h 739466"/>
              <a:gd name="connsiteX342" fmla="*/ 118632 w 11505972"/>
              <a:gd name="connsiteY342" fmla="*/ 488712 h 739466"/>
              <a:gd name="connsiteX343" fmla="*/ 120310 w 11505972"/>
              <a:gd name="connsiteY343" fmla="*/ 487994 h 739466"/>
              <a:gd name="connsiteX344" fmla="*/ 118632 w 11505972"/>
              <a:gd name="connsiteY344" fmla="*/ 485597 h 739466"/>
              <a:gd name="connsiteX345" fmla="*/ 276569 w 11505972"/>
              <a:gd name="connsiteY345" fmla="*/ 485117 h 739466"/>
              <a:gd name="connsiteX346" fmla="*/ 276329 w 11505972"/>
              <a:gd name="connsiteY346" fmla="*/ 491109 h 739466"/>
              <a:gd name="connsiteX347" fmla="*/ 276569 w 11505972"/>
              <a:gd name="connsiteY347" fmla="*/ 498539 h 739466"/>
              <a:gd name="connsiteX348" fmla="*/ 277049 w 11505972"/>
              <a:gd name="connsiteY348" fmla="*/ 492547 h 739466"/>
              <a:gd name="connsiteX349" fmla="*/ 276569 w 11505972"/>
              <a:gd name="connsiteY349" fmla="*/ 485117 h 739466"/>
              <a:gd name="connsiteX350" fmla="*/ 169680 w 11505972"/>
              <a:gd name="connsiteY350" fmla="*/ 480804 h 739466"/>
              <a:gd name="connsiteX351" fmla="*/ 168482 w 11505972"/>
              <a:gd name="connsiteY351" fmla="*/ 485117 h 739466"/>
              <a:gd name="connsiteX352" fmla="*/ 169680 w 11505972"/>
              <a:gd name="connsiteY352" fmla="*/ 488952 h 739466"/>
              <a:gd name="connsiteX353" fmla="*/ 170639 w 11505972"/>
              <a:gd name="connsiteY353" fmla="*/ 484878 h 739466"/>
              <a:gd name="connsiteX354" fmla="*/ 169680 w 11505972"/>
              <a:gd name="connsiteY354" fmla="*/ 480804 h 739466"/>
              <a:gd name="connsiteX355" fmla="*/ 98261 w 11505972"/>
              <a:gd name="connsiteY355" fmla="*/ 480804 h 739466"/>
              <a:gd name="connsiteX356" fmla="*/ 96823 w 11505972"/>
              <a:gd name="connsiteY356" fmla="*/ 484159 h 739466"/>
              <a:gd name="connsiteX357" fmla="*/ 98740 w 11505972"/>
              <a:gd name="connsiteY357" fmla="*/ 483200 h 739466"/>
              <a:gd name="connsiteX358" fmla="*/ 98501 w 11505972"/>
              <a:gd name="connsiteY358" fmla="*/ 482002 h 739466"/>
              <a:gd name="connsiteX359" fmla="*/ 98261 w 11505972"/>
              <a:gd name="connsiteY359" fmla="*/ 480804 h 739466"/>
              <a:gd name="connsiteX360" fmla="*/ 101617 w 11505972"/>
              <a:gd name="connsiteY360" fmla="*/ 480325 h 739466"/>
              <a:gd name="connsiteX361" fmla="*/ 101856 w 11505972"/>
              <a:gd name="connsiteY361" fmla="*/ 482721 h 739466"/>
              <a:gd name="connsiteX362" fmla="*/ 101137 w 11505972"/>
              <a:gd name="connsiteY362" fmla="*/ 483200 h 739466"/>
              <a:gd name="connsiteX363" fmla="*/ 99939 w 11505972"/>
              <a:gd name="connsiteY363" fmla="*/ 483440 h 739466"/>
              <a:gd name="connsiteX364" fmla="*/ 99220 w 11505972"/>
              <a:gd name="connsiteY364" fmla="*/ 485117 h 739466"/>
              <a:gd name="connsiteX365" fmla="*/ 100658 w 11505972"/>
              <a:gd name="connsiteY365" fmla="*/ 484159 h 739466"/>
              <a:gd name="connsiteX366" fmla="*/ 101617 w 11505972"/>
              <a:gd name="connsiteY366" fmla="*/ 486556 h 739466"/>
              <a:gd name="connsiteX367" fmla="*/ 103294 w 11505972"/>
              <a:gd name="connsiteY367" fmla="*/ 482961 h 739466"/>
              <a:gd name="connsiteX368" fmla="*/ 101617 w 11505972"/>
              <a:gd name="connsiteY368" fmla="*/ 480325 h 739466"/>
              <a:gd name="connsiteX369" fmla="*/ 256917 w 11505972"/>
              <a:gd name="connsiteY369" fmla="*/ 476490 h 739466"/>
              <a:gd name="connsiteX370" fmla="*/ 256198 w 11505972"/>
              <a:gd name="connsiteY370" fmla="*/ 482002 h 739466"/>
              <a:gd name="connsiteX371" fmla="*/ 258355 w 11505972"/>
              <a:gd name="connsiteY371" fmla="*/ 487035 h 739466"/>
              <a:gd name="connsiteX372" fmla="*/ 257636 w 11505972"/>
              <a:gd name="connsiteY372" fmla="*/ 481523 h 739466"/>
              <a:gd name="connsiteX373" fmla="*/ 256917 w 11505972"/>
              <a:gd name="connsiteY373" fmla="*/ 476490 h 739466"/>
              <a:gd name="connsiteX374" fmla="*/ 255479 w 11505972"/>
              <a:gd name="connsiteY374" fmla="*/ 469780 h 739466"/>
              <a:gd name="connsiteX375" fmla="*/ 255479 w 11505972"/>
              <a:gd name="connsiteY375" fmla="*/ 473614 h 739466"/>
              <a:gd name="connsiteX376" fmla="*/ 256917 w 11505972"/>
              <a:gd name="connsiteY376" fmla="*/ 475531 h 739466"/>
              <a:gd name="connsiteX377" fmla="*/ 257157 w 11505972"/>
              <a:gd name="connsiteY377" fmla="*/ 472415 h 739466"/>
              <a:gd name="connsiteX378" fmla="*/ 255479 w 11505972"/>
              <a:gd name="connsiteY378" fmla="*/ 469780 h 739466"/>
              <a:gd name="connsiteX379" fmla="*/ 167763 w 11505972"/>
              <a:gd name="connsiteY379" fmla="*/ 462590 h 739466"/>
              <a:gd name="connsiteX380" fmla="*/ 166565 w 11505972"/>
              <a:gd name="connsiteY380" fmla="*/ 469540 h 739466"/>
              <a:gd name="connsiteX381" fmla="*/ 165367 w 11505972"/>
              <a:gd name="connsiteY381" fmla="*/ 475531 h 739466"/>
              <a:gd name="connsiteX382" fmla="*/ 167044 w 11505972"/>
              <a:gd name="connsiteY382" fmla="*/ 475292 h 739466"/>
              <a:gd name="connsiteX383" fmla="*/ 168242 w 11505972"/>
              <a:gd name="connsiteY383" fmla="*/ 474573 h 739466"/>
              <a:gd name="connsiteX384" fmla="*/ 169441 w 11505972"/>
              <a:gd name="connsiteY384" fmla="*/ 467862 h 739466"/>
              <a:gd name="connsiteX385" fmla="*/ 167763 w 11505972"/>
              <a:gd name="connsiteY385" fmla="*/ 462590 h 739466"/>
              <a:gd name="connsiteX386" fmla="*/ 161532 w 11505972"/>
              <a:gd name="connsiteY386" fmla="*/ 453483 h 739466"/>
              <a:gd name="connsiteX387" fmla="*/ 159615 w 11505972"/>
              <a:gd name="connsiteY387" fmla="*/ 464268 h 739466"/>
              <a:gd name="connsiteX388" fmla="*/ 159615 w 11505972"/>
              <a:gd name="connsiteY388" fmla="*/ 474573 h 739466"/>
              <a:gd name="connsiteX389" fmla="*/ 162011 w 11505972"/>
              <a:gd name="connsiteY389" fmla="*/ 464268 h 739466"/>
              <a:gd name="connsiteX390" fmla="*/ 161532 w 11505972"/>
              <a:gd name="connsiteY390" fmla="*/ 453483 h 739466"/>
              <a:gd name="connsiteX391" fmla="*/ 118872 w 11505972"/>
              <a:gd name="connsiteY391" fmla="*/ 452524 h 739466"/>
              <a:gd name="connsiteX392" fmla="*/ 117434 w 11505972"/>
              <a:gd name="connsiteY392" fmla="*/ 454441 h 739466"/>
              <a:gd name="connsiteX393" fmla="*/ 117434 w 11505972"/>
              <a:gd name="connsiteY393" fmla="*/ 458755 h 739466"/>
              <a:gd name="connsiteX394" fmla="*/ 118872 w 11505972"/>
              <a:gd name="connsiteY394" fmla="*/ 455639 h 739466"/>
              <a:gd name="connsiteX395" fmla="*/ 118872 w 11505972"/>
              <a:gd name="connsiteY395" fmla="*/ 452524 h 739466"/>
              <a:gd name="connsiteX396" fmla="*/ 299696 w 11505972"/>
              <a:gd name="connsiteY396" fmla="*/ 441284 h 739466"/>
              <a:gd name="connsiteX397" fmla="*/ 299337 w 11505972"/>
              <a:gd name="connsiteY397" fmla="*/ 442219 h 739466"/>
              <a:gd name="connsiteX398" fmla="*/ 299696 w 11505972"/>
              <a:gd name="connsiteY398" fmla="*/ 444015 h 739466"/>
              <a:gd name="connsiteX399" fmla="*/ 292866 w 11505972"/>
              <a:gd name="connsiteY399" fmla="*/ 441020 h 739466"/>
              <a:gd name="connsiteX400" fmla="*/ 292386 w 11505972"/>
              <a:gd name="connsiteY400" fmla="*/ 444615 h 739466"/>
              <a:gd name="connsiteX401" fmla="*/ 293346 w 11505972"/>
              <a:gd name="connsiteY401" fmla="*/ 448689 h 739466"/>
              <a:gd name="connsiteX402" fmla="*/ 293346 w 11505972"/>
              <a:gd name="connsiteY402" fmla="*/ 445574 h 739466"/>
              <a:gd name="connsiteX403" fmla="*/ 292866 w 11505972"/>
              <a:gd name="connsiteY403" fmla="*/ 441020 h 739466"/>
              <a:gd name="connsiteX404" fmla="*/ 262190 w 11505972"/>
              <a:gd name="connsiteY404" fmla="*/ 433830 h 739466"/>
              <a:gd name="connsiteX405" fmla="*/ 263867 w 11505972"/>
              <a:gd name="connsiteY405" fmla="*/ 436467 h 739466"/>
              <a:gd name="connsiteX406" fmla="*/ 266503 w 11505972"/>
              <a:gd name="connsiteY406" fmla="*/ 437665 h 739466"/>
              <a:gd name="connsiteX407" fmla="*/ 262190 w 11505972"/>
              <a:gd name="connsiteY407" fmla="*/ 433830 h 739466"/>
              <a:gd name="connsiteX408" fmla="*/ 262190 w 11505972"/>
              <a:gd name="connsiteY408" fmla="*/ 420409 h 739466"/>
              <a:gd name="connsiteX409" fmla="*/ 261710 w 11505972"/>
              <a:gd name="connsiteY409" fmla="*/ 421128 h 739466"/>
              <a:gd name="connsiteX410" fmla="*/ 261230 w 11505972"/>
              <a:gd name="connsiteY410" fmla="*/ 423765 h 739466"/>
              <a:gd name="connsiteX411" fmla="*/ 261470 w 11505972"/>
              <a:gd name="connsiteY411" fmla="*/ 426401 h 739466"/>
              <a:gd name="connsiteX412" fmla="*/ 262669 w 11505972"/>
              <a:gd name="connsiteY412" fmla="*/ 427599 h 739466"/>
              <a:gd name="connsiteX413" fmla="*/ 262669 w 11505972"/>
              <a:gd name="connsiteY413" fmla="*/ 424483 h 739466"/>
              <a:gd name="connsiteX414" fmla="*/ 262190 w 11505972"/>
              <a:gd name="connsiteY414" fmla="*/ 420409 h 739466"/>
              <a:gd name="connsiteX415" fmla="*/ 298138 w 11505972"/>
              <a:gd name="connsiteY415" fmla="*/ 417293 h 739466"/>
              <a:gd name="connsiteX416" fmla="*/ 296221 w 11505972"/>
              <a:gd name="connsiteY416" fmla="*/ 417533 h 739466"/>
              <a:gd name="connsiteX417" fmla="*/ 297180 w 11505972"/>
              <a:gd name="connsiteY417" fmla="*/ 427360 h 739466"/>
              <a:gd name="connsiteX418" fmla="*/ 299576 w 11505972"/>
              <a:gd name="connsiteY418" fmla="*/ 437185 h 739466"/>
              <a:gd name="connsiteX419" fmla="*/ 299696 w 11505972"/>
              <a:gd name="connsiteY419" fmla="*/ 435032 h 739466"/>
              <a:gd name="connsiteX420" fmla="*/ 299696 w 11505972"/>
              <a:gd name="connsiteY420" fmla="*/ 431372 h 739466"/>
              <a:gd name="connsiteX421" fmla="*/ 299337 w 11505972"/>
              <a:gd name="connsiteY421" fmla="*/ 426880 h 739466"/>
              <a:gd name="connsiteX422" fmla="*/ 299098 w 11505972"/>
              <a:gd name="connsiteY422" fmla="*/ 421128 h 739466"/>
              <a:gd name="connsiteX423" fmla="*/ 299098 w 11505972"/>
              <a:gd name="connsiteY423" fmla="*/ 418013 h 739466"/>
              <a:gd name="connsiteX424" fmla="*/ 298138 w 11505972"/>
              <a:gd name="connsiteY424" fmla="*/ 417293 h 739466"/>
              <a:gd name="connsiteX425" fmla="*/ 272255 w 11505972"/>
              <a:gd name="connsiteY425" fmla="*/ 392129 h 739466"/>
              <a:gd name="connsiteX426" fmla="*/ 274892 w 11505972"/>
              <a:gd name="connsiteY426" fmla="*/ 404352 h 739466"/>
              <a:gd name="connsiteX427" fmla="*/ 275611 w 11505972"/>
              <a:gd name="connsiteY427" fmla="*/ 416575 h 739466"/>
              <a:gd name="connsiteX428" fmla="*/ 272495 w 11505972"/>
              <a:gd name="connsiteY428" fmla="*/ 403393 h 739466"/>
              <a:gd name="connsiteX429" fmla="*/ 272255 w 11505972"/>
              <a:gd name="connsiteY429" fmla="*/ 392129 h 739466"/>
              <a:gd name="connsiteX430" fmla="*/ 228637 w 11505972"/>
              <a:gd name="connsiteY430" fmla="*/ 388294 h 739466"/>
              <a:gd name="connsiteX431" fmla="*/ 229356 w 11505972"/>
              <a:gd name="connsiteY431" fmla="*/ 392369 h 739466"/>
              <a:gd name="connsiteX432" fmla="*/ 230794 w 11505972"/>
              <a:gd name="connsiteY432" fmla="*/ 394766 h 739466"/>
              <a:gd name="connsiteX433" fmla="*/ 231992 w 11505972"/>
              <a:gd name="connsiteY433" fmla="*/ 397641 h 739466"/>
              <a:gd name="connsiteX434" fmla="*/ 231992 w 11505972"/>
              <a:gd name="connsiteY434" fmla="*/ 402674 h 739466"/>
              <a:gd name="connsiteX435" fmla="*/ 228157 w 11505972"/>
              <a:gd name="connsiteY435" fmla="*/ 395964 h 739466"/>
              <a:gd name="connsiteX436" fmla="*/ 228637 w 11505972"/>
              <a:gd name="connsiteY436" fmla="*/ 388294 h 739466"/>
              <a:gd name="connsiteX437" fmla="*/ 281362 w 11505972"/>
              <a:gd name="connsiteY437" fmla="*/ 387336 h 739466"/>
              <a:gd name="connsiteX438" fmla="*/ 279684 w 11505972"/>
              <a:gd name="connsiteY438" fmla="*/ 389493 h 739466"/>
              <a:gd name="connsiteX439" fmla="*/ 278966 w 11505972"/>
              <a:gd name="connsiteY439" fmla="*/ 393088 h 739466"/>
              <a:gd name="connsiteX440" fmla="*/ 281362 w 11505972"/>
              <a:gd name="connsiteY440" fmla="*/ 399319 h 739466"/>
              <a:gd name="connsiteX441" fmla="*/ 283759 w 11505972"/>
              <a:gd name="connsiteY441" fmla="*/ 406988 h 739466"/>
              <a:gd name="connsiteX442" fmla="*/ 282801 w 11505972"/>
              <a:gd name="connsiteY442" fmla="*/ 398840 h 739466"/>
              <a:gd name="connsiteX443" fmla="*/ 281362 w 11505972"/>
              <a:gd name="connsiteY443" fmla="*/ 387336 h 739466"/>
              <a:gd name="connsiteX444" fmla="*/ 270338 w 11505972"/>
              <a:gd name="connsiteY444" fmla="*/ 384460 h 739466"/>
              <a:gd name="connsiteX445" fmla="*/ 270338 w 11505972"/>
              <a:gd name="connsiteY445" fmla="*/ 391171 h 739466"/>
              <a:gd name="connsiteX446" fmla="*/ 270098 w 11505972"/>
              <a:gd name="connsiteY446" fmla="*/ 386857 h 739466"/>
              <a:gd name="connsiteX447" fmla="*/ 270338 w 11505972"/>
              <a:gd name="connsiteY447" fmla="*/ 384460 h 739466"/>
              <a:gd name="connsiteX448" fmla="*/ 170159 w 11505972"/>
              <a:gd name="connsiteY448" fmla="*/ 383022 h 739466"/>
              <a:gd name="connsiteX449" fmla="*/ 168961 w 11505972"/>
              <a:gd name="connsiteY449" fmla="*/ 384939 h 739466"/>
              <a:gd name="connsiteX450" fmla="*/ 169680 w 11505972"/>
              <a:gd name="connsiteY450" fmla="*/ 388774 h 739466"/>
              <a:gd name="connsiteX451" fmla="*/ 170399 w 11505972"/>
              <a:gd name="connsiteY451" fmla="*/ 386138 h 739466"/>
              <a:gd name="connsiteX452" fmla="*/ 170159 w 11505972"/>
              <a:gd name="connsiteY452" fmla="*/ 383022 h 739466"/>
              <a:gd name="connsiteX453" fmla="*/ 243975 w 11505972"/>
              <a:gd name="connsiteY453" fmla="*/ 377749 h 739466"/>
              <a:gd name="connsiteX454" fmla="*/ 243016 w 11505972"/>
              <a:gd name="connsiteY454" fmla="*/ 381584 h 739466"/>
              <a:gd name="connsiteX455" fmla="*/ 243975 w 11505972"/>
              <a:gd name="connsiteY455" fmla="*/ 386857 h 739466"/>
              <a:gd name="connsiteX456" fmla="*/ 243975 w 11505972"/>
              <a:gd name="connsiteY456" fmla="*/ 377749 h 739466"/>
              <a:gd name="connsiteX457" fmla="*/ 173036 w 11505972"/>
              <a:gd name="connsiteY457" fmla="*/ 376312 h 739466"/>
              <a:gd name="connsiteX458" fmla="*/ 171597 w 11505972"/>
              <a:gd name="connsiteY458" fmla="*/ 379907 h 739466"/>
              <a:gd name="connsiteX459" fmla="*/ 173515 w 11505972"/>
              <a:gd name="connsiteY459" fmla="*/ 383022 h 739466"/>
              <a:gd name="connsiteX460" fmla="*/ 173275 w 11505972"/>
              <a:gd name="connsiteY460" fmla="*/ 379667 h 739466"/>
              <a:gd name="connsiteX461" fmla="*/ 173036 w 11505972"/>
              <a:gd name="connsiteY461" fmla="*/ 376312 h 739466"/>
              <a:gd name="connsiteX462" fmla="*/ 211382 w 11505972"/>
              <a:gd name="connsiteY462" fmla="*/ 375832 h 739466"/>
              <a:gd name="connsiteX463" fmla="*/ 210423 w 11505972"/>
              <a:gd name="connsiteY463" fmla="*/ 377270 h 739466"/>
              <a:gd name="connsiteX464" fmla="*/ 210423 w 11505972"/>
              <a:gd name="connsiteY464" fmla="*/ 381105 h 739466"/>
              <a:gd name="connsiteX465" fmla="*/ 211382 w 11505972"/>
              <a:gd name="connsiteY465" fmla="*/ 381105 h 739466"/>
              <a:gd name="connsiteX466" fmla="*/ 197001 w 11505972"/>
              <a:gd name="connsiteY466" fmla="*/ 373435 h 739466"/>
              <a:gd name="connsiteX467" fmla="*/ 197481 w 11505972"/>
              <a:gd name="connsiteY467" fmla="*/ 376072 h 739466"/>
              <a:gd name="connsiteX468" fmla="*/ 198440 w 11505972"/>
              <a:gd name="connsiteY468" fmla="*/ 377749 h 739466"/>
              <a:gd name="connsiteX469" fmla="*/ 199398 w 11505972"/>
              <a:gd name="connsiteY469" fmla="*/ 375113 h 739466"/>
              <a:gd name="connsiteX470" fmla="*/ 197001 w 11505972"/>
              <a:gd name="connsiteY470" fmla="*/ 373435 h 739466"/>
              <a:gd name="connsiteX471" fmla="*/ 168722 w 11505972"/>
              <a:gd name="connsiteY471" fmla="*/ 373435 h 739466"/>
              <a:gd name="connsiteX472" fmla="*/ 165846 w 11505972"/>
              <a:gd name="connsiteY472" fmla="*/ 377030 h 739466"/>
              <a:gd name="connsiteX473" fmla="*/ 165367 w 11505972"/>
              <a:gd name="connsiteY473" fmla="*/ 383022 h 739466"/>
              <a:gd name="connsiteX474" fmla="*/ 168482 w 11505972"/>
              <a:gd name="connsiteY474" fmla="*/ 378948 h 739466"/>
              <a:gd name="connsiteX475" fmla="*/ 168722 w 11505972"/>
              <a:gd name="connsiteY475" fmla="*/ 373435 h 739466"/>
              <a:gd name="connsiteX476" fmla="*/ 156738 w 11505972"/>
              <a:gd name="connsiteY476" fmla="*/ 372477 h 739466"/>
              <a:gd name="connsiteX477" fmla="*/ 152904 w 11505972"/>
              <a:gd name="connsiteY477" fmla="*/ 387336 h 739466"/>
              <a:gd name="connsiteX478" fmla="*/ 154821 w 11505972"/>
              <a:gd name="connsiteY478" fmla="*/ 387815 h 739466"/>
              <a:gd name="connsiteX479" fmla="*/ 155780 w 11505972"/>
              <a:gd name="connsiteY479" fmla="*/ 388774 h 739466"/>
              <a:gd name="connsiteX480" fmla="*/ 157218 w 11505972"/>
              <a:gd name="connsiteY480" fmla="*/ 379907 h 739466"/>
              <a:gd name="connsiteX481" fmla="*/ 156738 w 11505972"/>
              <a:gd name="connsiteY481" fmla="*/ 372477 h 739466"/>
              <a:gd name="connsiteX482" fmla="*/ 236306 w 11505972"/>
              <a:gd name="connsiteY482" fmla="*/ 370560 h 739466"/>
              <a:gd name="connsiteX483" fmla="*/ 236066 w 11505972"/>
              <a:gd name="connsiteY483" fmla="*/ 386377 h 739466"/>
              <a:gd name="connsiteX484" fmla="*/ 238703 w 11505972"/>
              <a:gd name="connsiteY484" fmla="*/ 404112 h 739466"/>
              <a:gd name="connsiteX485" fmla="*/ 241099 w 11505972"/>
              <a:gd name="connsiteY485" fmla="*/ 395005 h 739466"/>
              <a:gd name="connsiteX486" fmla="*/ 240141 w 11505972"/>
              <a:gd name="connsiteY486" fmla="*/ 383501 h 739466"/>
              <a:gd name="connsiteX487" fmla="*/ 241339 w 11505972"/>
              <a:gd name="connsiteY487" fmla="*/ 377510 h 739466"/>
              <a:gd name="connsiteX488" fmla="*/ 239182 w 11505972"/>
              <a:gd name="connsiteY488" fmla="*/ 372477 h 739466"/>
              <a:gd name="connsiteX489" fmla="*/ 239661 w 11505972"/>
              <a:gd name="connsiteY489" fmla="*/ 377510 h 739466"/>
              <a:gd name="connsiteX490" fmla="*/ 240141 w 11505972"/>
              <a:gd name="connsiteY490" fmla="*/ 382064 h 739466"/>
              <a:gd name="connsiteX491" fmla="*/ 237744 w 11505972"/>
              <a:gd name="connsiteY491" fmla="*/ 377030 h 739466"/>
              <a:gd name="connsiteX492" fmla="*/ 236306 w 11505972"/>
              <a:gd name="connsiteY492" fmla="*/ 370560 h 739466"/>
              <a:gd name="connsiteX493" fmla="*/ 221447 w 11505972"/>
              <a:gd name="connsiteY493" fmla="*/ 370560 h 739466"/>
              <a:gd name="connsiteX494" fmla="*/ 219050 w 11505972"/>
              <a:gd name="connsiteY494" fmla="*/ 372957 h 739466"/>
              <a:gd name="connsiteX495" fmla="*/ 218811 w 11505972"/>
              <a:gd name="connsiteY495" fmla="*/ 379907 h 739466"/>
              <a:gd name="connsiteX496" fmla="*/ 219530 w 11505972"/>
              <a:gd name="connsiteY496" fmla="*/ 387815 h 739466"/>
              <a:gd name="connsiteX497" fmla="*/ 220967 w 11505972"/>
              <a:gd name="connsiteY497" fmla="*/ 393567 h 739466"/>
              <a:gd name="connsiteX498" fmla="*/ 220728 w 11505972"/>
              <a:gd name="connsiteY498" fmla="*/ 381824 h 739466"/>
              <a:gd name="connsiteX499" fmla="*/ 221927 w 11505972"/>
              <a:gd name="connsiteY499" fmla="*/ 372477 h 739466"/>
              <a:gd name="connsiteX500" fmla="*/ 221447 w 11505972"/>
              <a:gd name="connsiteY500" fmla="*/ 370560 h 739466"/>
              <a:gd name="connsiteX501" fmla="*/ 191250 w 11505972"/>
              <a:gd name="connsiteY501" fmla="*/ 367684 h 739466"/>
              <a:gd name="connsiteX502" fmla="*/ 191250 w 11505972"/>
              <a:gd name="connsiteY502" fmla="*/ 373915 h 739466"/>
              <a:gd name="connsiteX503" fmla="*/ 193646 w 11505972"/>
              <a:gd name="connsiteY503" fmla="*/ 370800 h 739466"/>
              <a:gd name="connsiteX504" fmla="*/ 191250 w 11505972"/>
              <a:gd name="connsiteY504" fmla="*/ 367684 h 739466"/>
              <a:gd name="connsiteX505" fmla="*/ 207067 w 11505972"/>
              <a:gd name="connsiteY505" fmla="*/ 365287 h 739466"/>
              <a:gd name="connsiteX506" fmla="*/ 206109 w 11505972"/>
              <a:gd name="connsiteY506" fmla="*/ 372477 h 739466"/>
              <a:gd name="connsiteX507" fmla="*/ 207067 w 11505972"/>
              <a:gd name="connsiteY507" fmla="*/ 370080 h 739466"/>
              <a:gd name="connsiteX508" fmla="*/ 207067 w 11505972"/>
              <a:gd name="connsiteY508" fmla="*/ 365287 h 739466"/>
              <a:gd name="connsiteX509" fmla="*/ 238223 w 11505972"/>
              <a:gd name="connsiteY509" fmla="*/ 364808 h 739466"/>
              <a:gd name="connsiteX510" fmla="*/ 237265 w 11505972"/>
              <a:gd name="connsiteY510" fmla="*/ 367923 h 739466"/>
              <a:gd name="connsiteX511" fmla="*/ 238703 w 11505972"/>
              <a:gd name="connsiteY511" fmla="*/ 370080 h 739466"/>
              <a:gd name="connsiteX512" fmla="*/ 238943 w 11505972"/>
              <a:gd name="connsiteY512" fmla="*/ 367684 h 739466"/>
              <a:gd name="connsiteX513" fmla="*/ 238223 w 11505972"/>
              <a:gd name="connsiteY513" fmla="*/ 364808 h 739466"/>
              <a:gd name="connsiteX514" fmla="*/ 157218 w 11505972"/>
              <a:gd name="connsiteY514" fmla="*/ 362411 h 739466"/>
              <a:gd name="connsiteX515" fmla="*/ 155780 w 11505972"/>
              <a:gd name="connsiteY515" fmla="*/ 366006 h 739466"/>
              <a:gd name="connsiteX516" fmla="*/ 156738 w 11505972"/>
              <a:gd name="connsiteY516" fmla="*/ 370080 h 739466"/>
              <a:gd name="connsiteX517" fmla="*/ 157457 w 11505972"/>
              <a:gd name="connsiteY517" fmla="*/ 366725 h 739466"/>
              <a:gd name="connsiteX518" fmla="*/ 157218 w 11505972"/>
              <a:gd name="connsiteY518" fmla="*/ 362411 h 739466"/>
              <a:gd name="connsiteX519" fmla="*/ 216175 w 11505972"/>
              <a:gd name="connsiteY519" fmla="*/ 359535 h 739466"/>
              <a:gd name="connsiteX520" fmla="*/ 216175 w 11505972"/>
              <a:gd name="connsiteY520" fmla="*/ 365287 h 739466"/>
              <a:gd name="connsiteX521" fmla="*/ 217612 w 11505972"/>
              <a:gd name="connsiteY521" fmla="*/ 362651 h 739466"/>
              <a:gd name="connsiteX522" fmla="*/ 216175 w 11505972"/>
              <a:gd name="connsiteY522" fmla="*/ 359535 h 739466"/>
              <a:gd name="connsiteX523" fmla="*/ 230554 w 11505972"/>
              <a:gd name="connsiteY523" fmla="*/ 358098 h 739466"/>
              <a:gd name="connsiteX524" fmla="*/ 229835 w 11505972"/>
              <a:gd name="connsiteY524" fmla="*/ 363610 h 739466"/>
              <a:gd name="connsiteX525" fmla="*/ 230554 w 11505972"/>
              <a:gd name="connsiteY525" fmla="*/ 366725 h 739466"/>
              <a:gd name="connsiteX526" fmla="*/ 231273 w 11505972"/>
              <a:gd name="connsiteY526" fmla="*/ 365287 h 739466"/>
              <a:gd name="connsiteX527" fmla="*/ 230554 w 11505972"/>
              <a:gd name="connsiteY527" fmla="*/ 358098 h 739466"/>
              <a:gd name="connsiteX528" fmla="*/ 200357 w 11505972"/>
              <a:gd name="connsiteY528" fmla="*/ 358098 h 739466"/>
              <a:gd name="connsiteX529" fmla="*/ 197960 w 11505972"/>
              <a:gd name="connsiteY529" fmla="*/ 359535 h 739466"/>
              <a:gd name="connsiteX530" fmla="*/ 200357 w 11505972"/>
              <a:gd name="connsiteY530" fmla="*/ 363850 h 739466"/>
              <a:gd name="connsiteX531" fmla="*/ 207067 w 11505972"/>
              <a:gd name="connsiteY531" fmla="*/ 356659 h 739466"/>
              <a:gd name="connsiteX532" fmla="*/ 207181 w 11505972"/>
              <a:gd name="connsiteY532" fmla="*/ 357000 h 739466"/>
              <a:gd name="connsiteX533" fmla="*/ 207067 w 11505972"/>
              <a:gd name="connsiteY533" fmla="*/ 358098 h 739466"/>
              <a:gd name="connsiteX534" fmla="*/ 253562 w 11505972"/>
              <a:gd name="connsiteY534" fmla="*/ 355221 h 739466"/>
              <a:gd name="connsiteX535" fmla="*/ 253562 w 11505972"/>
              <a:gd name="connsiteY535" fmla="*/ 362411 h 739466"/>
              <a:gd name="connsiteX536" fmla="*/ 252603 w 11505972"/>
              <a:gd name="connsiteY536" fmla="*/ 358816 h 739466"/>
              <a:gd name="connsiteX537" fmla="*/ 253562 w 11505972"/>
              <a:gd name="connsiteY537" fmla="*/ 355221 h 739466"/>
              <a:gd name="connsiteX538" fmla="*/ 187415 w 11505972"/>
              <a:gd name="connsiteY538" fmla="*/ 355221 h 739466"/>
              <a:gd name="connsiteX539" fmla="*/ 186936 w 11505972"/>
              <a:gd name="connsiteY539" fmla="*/ 364808 h 739466"/>
              <a:gd name="connsiteX540" fmla="*/ 187415 w 11505972"/>
              <a:gd name="connsiteY540" fmla="*/ 373915 h 739466"/>
              <a:gd name="connsiteX541" fmla="*/ 188374 w 11505972"/>
              <a:gd name="connsiteY541" fmla="*/ 370800 h 739466"/>
              <a:gd name="connsiteX542" fmla="*/ 189093 w 11505972"/>
              <a:gd name="connsiteY542" fmla="*/ 365047 h 739466"/>
              <a:gd name="connsiteX543" fmla="*/ 188853 w 11505972"/>
              <a:gd name="connsiteY543" fmla="*/ 359056 h 739466"/>
              <a:gd name="connsiteX544" fmla="*/ 187415 w 11505972"/>
              <a:gd name="connsiteY544" fmla="*/ 355221 h 739466"/>
              <a:gd name="connsiteX545" fmla="*/ 206109 w 11505972"/>
              <a:gd name="connsiteY545" fmla="*/ 353783 h 739466"/>
              <a:gd name="connsiteX546" fmla="*/ 207067 w 11505972"/>
              <a:gd name="connsiteY546" fmla="*/ 354982 h 739466"/>
              <a:gd name="connsiteX547" fmla="*/ 207067 w 11505972"/>
              <a:gd name="connsiteY547" fmla="*/ 356659 h 739466"/>
              <a:gd name="connsiteX548" fmla="*/ 165846 w 11505972"/>
              <a:gd name="connsiteY548" fmla="*/ 352825 h 739466"/>
              <a:gd name="connsiteX549" fmla="*/ 162970 w 11505972"/>
              <a:gd name="connsiteY549" fmla="*/ 364808 h 739466"/>
              <a:gd name="connsiteX550" fmla="*/ 162970 w 11505972"/>
              <a:gd name="connsiteY550" fmla="*/ 377270 h 739466"/>
              <a:gd name="connsiteX551" fmla="*/ 163929 w 11505972"/>
              <a:gd name="connsiteY551" fmla="*/ 372477 h 739466"/>
              <a:gd name="connsiteX552" fmla="*/ 163929 w 11505972"/>
              <a:gd name="connsiteY552" fmla="*/ 366725 h 739466"/>
              <a:gd name="connsiteX553" fmla="*/ 165606 w 11505972"/>
              <a:gd name="connsiteY553" fmla="*/ 360494 h 739466"/>
              <a:gd name="connsiteX554" fmla="*/ 165846 w 11505972"/>
              <a:gd name="connsiteY554" fmla="*/ 352825 h 739466"/>
              <a:gd name="connsiteX555" fmla="*/ 152425 w 11505972"/>
              <a:gd name="connsiteY555" fmla="*/ 351387 h 739466"/>
              <a:gd name="connsiteX556" fmla="*/ 152425 w 11505972"/>
              <a:gd name="connsiteY556" fmla="*/ 356660 h 739466"/>
              <a:gd name="connsiteX557" fmla="*/ 153623 w 11505972"/>
              <a:gd name="connsiteY557" fmla="*/ 353543 h 739466"/>
              <a:gd name="connsiteX558" fmla="*/ 152425 w 11505972"/>
              <a:gd name="connsiteY558" fmla="*/ 351387 h 739466"/>
              <a:gd name="connsiteX559" fmla="*/ 146673 w 11505972"/>
              <a:gd name="connsiteY559" fmla="*/ 350428 h 739466"/>
              <a:gd name="connsiteX560" fmla="*/ 144276 w 11505972"/>
              <a:gd name="connsiteY560" fmla="*/ 352106 h 739466"/>
              <a:gd name="connsiteX561" fmla="*/ 143318 w 11505972"/>
              <a:gd name="connsiteY561" fmla="*/ 355701 h 739466"/>
              <a:gd name="connsiteX562" fmla="*/ 144995 w 11505972"/>
              <a:gd name="connsiteY562" fmla="*/ 365287 h 739466"/>
              <a:gd name="connsiteX563" fmla="*/ 146193 w 11505972"/>
              <a:gd name="connsiteY563" fmla="*/ 375832 h 739466"/>
              <a:gd name="connsiteX564" fmla="*/ 146433 w 11505972"/>
              <a:gd name="connsiteY564" fmla="*/ 362651 h 739466"/>
              <a:gd name="connsiteX565" fmla="*/ 146673 w 11505972"/>
              <a:gd name="connsiteY565" fmla="*/ 350428 h 739466"/>
              <a:gd name="connsiteX566" fmla="*/ 184539 w 11505972"/>
              <a:gd name="connsiteY566" fmla="*/ 349470 h 739466"/>
              <a:gd name="connsiteX567" fmla="*/ 180704 w 11505972"/>
              <a:gd name="connsiteY567" fmla="*/ 359775 h 739466"/>
              <a:gd name="connsiteX568" fmla="*/ 181184 w 11505972"/>
              <a:gd name="connsiteY568" fmla="*/ 372477 h 739466"/>
              <a:gd name="connsiteX569" fmla="*/ 182622 w 11505972"/>
              <a:gd name="connsiteY569" fmla="*/ 371279 h 739466"/>
              <a:gd name="connsiteX570" fmla="*/ 182382 w 11505972"/>
              <a:gd name="connsiteY570" fmla="*/ 368403 h 739466"/>
              <a:gd name="connsiteX571" fmla="*/ 182143 w 11505972"/>
              <a:gd name="connsiteY571" fmla="*/ 365287 h 739466"/>
              <a:gd name="connsiteX572" fmla="*/ 183581 w 11505972"/>
              <a:gd name="connsiteY572" fmla="*/ 362890 h 739466"/>
              <a:gd name="connsiteX573" fmla="*/ 184779 w 11505972"/>
              <a:gd name="connsiteY573" fmla="*/ 365047 h 739466"/>
              <a:gd name="connsiteX574" fmla="*/ 185019 w 11505972"/>
              <a:gd name="connsiteY574" fmla="*/ 368642 h 739466"/>
              <a:gd name="connsiteX575" fmla="*/ 186217 w 11505972"/>
              <a:gd name="connsiteY575" fmla="*/ 359056 h 739466"/>
              <a:gd name="connsiteX576" fmla="*/ 184539 w 11505972"/>
              <a:gd name="connsiteY576" fmla="*/ 349470 h 739466"/>
              <a:gd name="connsiteX577" fmla="*/ 196523 w 11505972"/>
              <a:gd name="connsiteY577" fmla="*/ 347073 h 739466"/>
              <a:gd name="connsiteX578" fmla="*/ 196523 w 11505972"/>
              <a:gd name="connsiteY578" fmla="*/ 350668 h 739466"/>
              <a:gd name="connsiteX579" fmla="*/ 197960 w 11505972"/>
              <a:gd name="connsiteY579" fmla="*/ 351866 h 739466"/>
              <a:gd name="connsiteX580" fmla="*/ 196523 w 11505972"/>
              <a:gd name="connsiteY580" fmla="*/ 352825 h 739466"/>
              <a:gd name="connsiteX581" fmla="*/ 197001 w 11505972"/>
              <a:gd name="connsiteY581" fmla="*/ 354742 h 739466"/>
              <a:gd name="connsiteX582" fmla="*/ 197960 w 11505972"/>
              <a:gd name="connsiteY582" fmla="*/ 355701 h 739466"/>
              <a:gd name="connsiteX583" fmla="*/ 199158 w 11505972"/>
              <a:gd name="connsiteY583" fmla="*/ 352585 h 739466"/>
              <a:gd name="connsiteX584" fmla="*/ 199398 w 11505972"/>
              <a:gd name="connsiteY584" fmla="*/ 348031 h 739466"/>
              <a:gd name="connsiteX585" fmla="*/ 197960 w 11505972"/>
              <a:gd name="connsiteY585" fmla="*/ 347552 h 739466"/>
              <a:gd name="connsiteX586" fmla="*/ 196523 w 11505972"/>
              <a:gd name="connsiteY586" fmla="*/ 347073 h 739466"/>
              <a:gd name="connsiteX587" fmla="*/ 238703 w 11505972"/>
              <a:gd name="connsiteY587" fmla="*/ 345156 h 739466"/>
              <a:gd name="connsiteX588" fmla="*/ 237265 w 11505972"/>
              <a:gd name="connsiteY588" fmla="*/ 346833 h 739466"/>
              <a:gd name="connsiteX589" fmla="*/ 237744 w 11505972"/>
              <a:gd name="connsiteY589" fmla="*/ 349470 h 739466"/>
              <a:gd name="connsiteX590" fmla="*/ 239182 w 11505972"/>
              <a:gd name="connsiteY590" fmla="*/ 348990 h 739466"/>
              <a:gd name="connsiteX591" fmla="*/ 238703 w 11505972"/>
              <a:gd name="connsiteY591" fmla="*/ 345156 h 739466"/>
              <a:gd name="connsiteX592" fmla="*/ 174953 w 11505972"/>
              <a:gd name="connsiteY592" fmla="*/ 345156 h 739466"/>
              <a:gd name="connsiteX593" fmla="*/ 173515 w 11505972"/>
              <a:gd name="connsiteY593" fmla="*/ 346114 h 739466"/>
              <a:gd name="connsiteX594" fmla="*/ 172077 w 11505972"/>
              <a:gd name="connsiteY594" fmla="*/ 348031 h 739466"/>
              <a:gd name="connsiteX595" fmla="*/ 172556 w 11505972"/>
              <a:gd name="connsiteY595" fmla="*/ 361213 h 739466"/>
              <a:gd name="connsiteX596" fmla="*/ 170639 w 11505972"/>
              <a:gd name="connsiteY596" fmla="*/ 374874 h 739466"/>
              <a:gd name="connsiteX597" fmla="*/ 172317 w 11505972"/>
              <a:gd name="connsiteY597" fmla="*/ 373196 h 739466"/>
              <a:gd name="connsiteX598" fmla="*/ 173515 w 11505972"/>
              <a:gd name="connsiteY598" fmla="*/ 370560 h 739466"/>
              <a:gd name="connsiteX599" fmla="*/ 174953 w 11505972"/>
              <a:gd name="connsiteY599" fmla="*/ 372957 h 739466"/>
              <a:gd name="connsiteX600" fmla="*/ 174953 w 11505972"/>
              <a:gd name="connsiteY600" fmla="*/ 376312 h 739466"/>
              <a:gd name="connsiteX601" fmla="*/ 176391 w 11505972"/>
              <a:gd name="connsiteY601" fmla="*/ 371039 h 739466"/>
              <a:gd name="connsiteX602" fmla="*/ 175911 w 11505972"/>
              <a:gd name="connsiteY602" fmla="*/ 365287 h 739466"/>
              <a:gd name="connsiteX603" fmla="*/ 175192 w 11505972"/>
              <a:gd name="connsiteY603" fmla="*/ 365767 h 739466"/>
              <a:gd name="connsiteX604" fmla="*/ 174474 w 11505972"/>
              <a:gd name="connsiteY604" fmla="*/ 366245 h 739466"/>
              <a:gd name="connsiteX605" fmla="*/ 175192 w 11505972"/>
              <a:gd name="connsiteY605" fmla="*/ 355461 h 739466"/>
              <a:gd name="connsiteX606" fmla="*/ 174953 w 11505972"/>
              <a:gd name="connsiteY606" fmla="*/ 345156 h 739466"/>
              <a:gd name="connsiteX607" fmla="*/ 169201 w 11505972"/>
              <a:gd name="connsiteY607" fmla="*/ 330776 h 739466"/>
              <a:gd name="connsiteX608" fmla="*/ 169201 w 11505972"/>
              <a:gd name="connsiteY608" fmla="*/ 336049 h 739466"/>
              <a:gd name="connsiteX609" fmla="*/ 168242 w 11505972"/>
              <a:gd name="connsiteY609" fmla="*/ 341801 h 739466"/>
              <a:gd name="connsiteX610" fmla="*/ 168002 w 11505972"/>
              <a:gd name="connsiteY610" fmla="*/ 346833 h 739466"/>
              <a:gd name="connsiteX611" fmla="*/ 169680 w 11505972"/>
              <a:gd name="connsiteY611" fmla="*/ 349470 h 739466"/>
              <a:gd name="connsiteX612" fmla="*/ 169441 w 11505972"/>
              <a:gd name="connsiteY612" fmla="*/ 344436 h 739466"/>
              <a:gd name="connsiteX613" fmla="*/ 170879 w 11505972"/>
              <a:gd name="connsiteY613" fmla="*/ 338445 h 739466"/>
              <a:gd name="connsiteX614" fmla="*/ 171358 w 11505972"/>
              <a:gd name="connsiteY614" fmla="*/ 333412 h 739466"/>
              <a:gd name="connsiteX615" fmla="*/ 169201 w 11505972"/>
              <a:gd name="connsiteY615" fmla="*/ 330776 h 739466"/>
              <a:gd name="connsiteX616" fmla="*/ 189812 w 11505972"/>
              <a:gd name="connsiteY616" fmla="*/ 327421 h 739466"/>
              <a:gd name="connsiteX617" fmla="*/ 188134 w 11505972"/>
              <a:gd name="connsiteY617" fmla="*/ 330057 h 739466"/>
              <a:gd name="connsiteX618" fmla="*/ 188374 w 11505972"/>
              <a:gd name="connsiteY618" fmla="*/ 334131 h 739466"/>
              <a:gd name="connsiteX619" fmla="*/ 190051 w 11505972"/>
              <a:gd name="connsiteY619" fmla="*/ 331255 h 739466"/>
              <a:gd name="connsiteX620" fmla="*/ 189812 w 11505972"/>
              <a:gd name="connsiteY620" fmla="*/ 327421 h 739466"/>
              <a:gd name="connsiteX621" fmla="*/ 253562 w 11505972"/>
              <a:gd name="connsiteY621" fmla="*/ 322148 h 739466"/>
              <a:gd name="connsiteX622" fmla="*/ 253083 w 11505972"/>
              <a:gd name="connsiteY622" fmla="*/ 325983 h 739466"/>
              <a:gd name="connsiteX623" fmla="*/ 254520 w 11505972"/>
              <a:gd name="connsiteY623" fmla="*/ 327421 h 739466"/>
              <a:gd name="connsiteX624" fmla="*/ 255240 w 11505972"/>
              <a:gd name="connsiteY624" fmla="*/ 324065 h 739466"/>
              <a:gd name="connsiteX625" fmla="*/ 253562 w 11505972"/>
              <a:gd name="connsiteY625" fmla="*/ 322148 h 739466"/>
              <a:gd name="connsiteX626" fmla="*/ 201315 w 11505972"/>
              <a:gd name="connsiteY626" fmla="*/ 322148 h 739466"/>
              <a:gd name="connsiteX627" fmla="*/ 200597 w 11505972"/>
              <a:gd name="connsiteY627" fmla="*/ 329099 h 739466"/>
              <a:gd name="connsiteX628" fmla="*/ 199878 w 11505972"/>
              <a:gd name="connsiteY628" fmla="*/ 336049 h 739466"/>
              <a:gd name="connsiteX629" fmla="*/ 200597 w 11505972"/>
              <a:gd name="connsiteY629" fmla="*/ 336528 h 739466"/>
              <a:gd name="connsiteX630" fmla="*/ 202275 w 11505972"/>
              <a:gd name="connsiteY630" fmla="*/ 335569 h 739466"/>
              <a:gd name="connsiteX631" fmla="*/ 201795 w 11505972"/>
              <a:gd name="connsiteY631" fmla="*/ 328379 h 739466"/>
              <a:gd name="connsiteX632" fmla="*/ 201315 w 11505972"/>
              <a:gd name="connsiteY632" fmla="*/ 322148 h 739466"/>
              <a:gd name="connsiteX633" fmla="*/ 184539 w 11505972"/>
              <a:gd name="connsiteY633" fmla="*/ 315917 h 739466"/>
              <a:gd name="connsiteX634" fmla="*/ 182382 w 11505972"/>
              <a:gd name="connsiteY634" fmla="*/ 319752 h 739466"/>
              <a:gd name="connsiteX635" fmla="*/ 181424 w 11505972"/>
              <a:gd name="connsiteY635" fmla="*/ 325743 h 739466"/>
              <a:gd name="connsiteX636" fmla="*/ 181184 w 11505972"/>
              <a:gd name="connsiteY636" fmla="*/ 331974 h 739466"/>
              <a:gd name="connsiteX637" fmla="*/ 180704 w 11505972"/>
              <a:gd name="connsiteY637" fmla="*/ 336528 h 739466"/>
              <a:gd name="connsiteX638" fmla="*/ 184539 w 11505972"/>
              <a:gd name="connsiteY638" fmla="*/ 315917 h 739466"/>
              <a:gd name="connsiteX639" fmla="*/ 258835 w 11505972"/>
              <a:gd name="connsiteY639" fmla="*/ 313520 h 739466"/>
              <a:gd name="connsiteX640" fmla="*/ 261710 w 11505972"/>
              <a:gd name="connsiteY640" fmla="*/ 313520 h 739466"/>
              <a:gd name="connsiteX641" fmla="*/ 261710 w 11505972"/>
              <a:gd name="connsiteY641" fmla="*/ 321190 h 739466"/>
              <a:gd name="connsiteX642" fmla="*/ 260033 w 11505972"/>
              <a:gd name="connsiteY642" fmla="*/ 318074 h 739466"/>
              <a:gd name="connsiteX643" fmla="*/ 258835 w 11505972"/>
              <a:gd name="connsiteY643" fmla="*/ 313520 h 739466"/>
              <a:gd name="connsiteX644" fmla="*/ 235347 w 11505972"/>
              <a:gd name="connsiteY644" fmla="*/ 307768 h 739466"/>
              <a:gd name="connsiteX645" fmla="*/ 236066 w 11505972"/>
              <a:gd name="connsiteY645" fmla="*/ 310884 h 739466"/>
              <a:gd name="connsiteX646" fmla="*/ 235826 w 11505972"/>
              <a:gd name="connsiteY646" fmla="*/ 313520 h 739466"/>
              <a:gd name="connsiteX647" fmla="*/ 234389 w 11505972"/>
              <a:gd name="connsiteY647" fmla="*/ 312562 h 739466"/>
              <a:gd name="connsiteX648" fmla="*/ 234389 w 11505972"/>
              <a:gd name="connsiteY648" fmla="*/ 309446 h 739466"/>
              <a:gd name="connsiteX649" fmla="*/ 235347 w 11505972"/>
              <a:gd name="connsiteY649" fmla="*/ 307768 h 739466"/>
              <a:gd name="connsiteX650" fmla="*/ 169201 w 11505972"/>
              <a:gd name="connsiteY650" fmla="*/ 307289 h 739466"/>
              <a:gd name="connsiteX651" fmla="*/ 167284 w 11505972"/>
              <a:gd name="connsiteY651" fmla="*/ 317115 h 739466"/>
              <a:gd name="connsiteX652" fmla="*/ 167284 w 11505972"/>
              <a:gd name="connsiteY652" fmla="*/ 326942 h 739466"/>
              <a:gd name="connsiteX653" fmla="*/ 169201 w 11505972"/>
              <a:gd name="connsiteY653" fmla="*/ 316875 h 739466"/>
              <a:gd name="connsiteX654" fmla="*/ 169201 w 11505972"/>
              <a:gd name="connsiteY654" fmla="*/ 307289 h 739466"/>
              <a:gd name="connsiteX655" fmla="*/ 213778 w 11505972"/>
              <a:gd name="connsiteY655" fmla="*/ 306330 h 739466"/>
              <a:gd name="connsiteX656" fmla="*/ 216175 w 11505972"/>
              <a:gd name="connsiteY656" fmla="*/ 306330 h 739466"/>
              <a:gd name="connsiteX657" fmla="*/ 215935 w 11505972"/>
              <a:gd name="connsiteY657" fmla="*/ 308967 h 739466"/>
              <a:gd name="connsiteX658" fmla="*/ 214257 w 11505972"/>
              <a:gd name="connsiteY658" fmla="*/ 310645 h 739466"/>
              <a:gd name="connsiteX659" fmla="*/ 213778 w 11505972"/>
              <a:gd name="connsiteY659" fmla="*/ 306330 h 739466"/>
              <a:gd name="connsiteX660" fmla="*/ 197960 w 11505972"/>
              <a:gd name="connsiteY660" fmla="*/ 306330 h 739466"/>
              <a:gd name="connsiteX661" fmla="*/ 196283 w 11505972"/>
              <a:gd name="connsiteY661" fmla="*/ 310645 h 739466"/>
              <a:gd name="connsiteX662" fmla="*/ 197481 w 11505972"/>
              <a:gd name="connsiteY662" fmla="*/ 315917 h 739466"/>
              <a:gd name="connsiteX663" fmla="*/ 198200 w 11505972"/>
              <a:gd name="connsiteY663" fmla="*/ 311603 h 739466"/>
              <a:gd name="connsiteX664" fmla="*/ 197960 w 11505972"/>
              <a:gd name="connsiteY664" fmla="*/ 306330 h 739466"/>
              <a:gd name="connsiteX665" fmla="*/ 299098 w 11505972"/>
              <a:gd name="connsiteY665" fmla="*/ 302496 h 739466"/>
              <a:gd name="connsiteX666" fmla="*/ 299098 w 11505972"/>
              <a:gd name="connsiteY666" fmla="*/ 306810 h 739466"/>
              <a:gd name="connsiteX667" fmla="*/ 299696 w 11505972"/>
              <a:gd name="connsiteY667" fmla="*/ 309205 h 739466"/>
              <a:gd name="connsiteX668" fmla="*/ 299696 w 11505972"/>
              <a:gd name="connsiteY668" fmla="*/ 303694 h 739466"/>
              <a:gd name="connsiteX669" fmla="*/ 150987 w 11505972"/>
              <a:gd name="connsiteY669" fmla="*/ 301538 h 739466"/>
              <a:gd name="connsiteX670" fmla="*/ 147152 w 11505972"/>
              <a:gd name="connsiteY670" fmla="*/ 315437 h 739466"/>
              <a:gd name="connsiteX671" fmla="*/ 146673 w 11505972"/>
              <a:gd name="connsiteY671" fmla="*/ 329817 h 739466"/>
              <a:gd name="connsiteX672" fmla="*/ 144276 w 11505972"/>
              <a:gd name="connsiteY672" fmla="*/ 339404 h 739466"/>
              <a:gd name="connsiteX673" fmla="*/ 143797 w 11505972"/>
              <a:gd name="connsiteY673" fmla="*/ 350428 h 739466"/>
              <a:gd name="connsiteX674" fmla="*/ 145714 w 11505972"/>
              <a:gd name="connsiteY674" fmla="*/ 340362 h 739466"/>
              <a:gd name="connsiteX675" fmla="*/ 147631 w 11505972"/>
              <a:gd name="connsiteY675" fmla="*/ 329338 h 739466"/>
              <a:gd name="connsiteX676" fmla="*/ 148350 w 11505972"/>
              <a:gd name="connsiteY676" fmla="*/ 333652 h 739466"/>
              <a:gd name="connsiteX677" fmla="*/ 147631 w 11505972"/>
              <a:gd name="connsiteY677" fmla="*/ 338445 h 739466"/>
              <a:gd name="connsiteX678" fmla="*/ 150987 w 11505972"/>
              <a:gd name="connsiteY678" fmla="*/ 329099 h 739466"/>
              <a:gd name="connsiteX679" fmla="*/ 152425 w 11505972"/>
              <a:gd name="connsiteY679" fmla="*/ 318314 h 739466"/>
              <a:gd name="connsiteX680" fmla="*/ 150028 w 11505972"/>
              <a:gd name="connsiteY680" fmla="*/ 319032 h 739466"/>
              <a:gd name="connsiteX681" fmla="*/ 148590 w 11505972"/>
              <a:gd name="connsiteY681" fmla="*/ 320710 h 739466"/>
              <a:gd name="connsiteX682" fmla="*/ 149788 w 11505972"/>
              <a:gd name="connsiteY682" fmla="*/ 314000 h 739466"/>
              <a:gd name="connsiteX683" fmla="*/ 152425 w 11505972"/>
              <a:gd name="connsiteY683" fmla="*/ 309207 h 739466"/>
              <a:gd name="connsiteX684" fmla="*/ 151466 w 11505972"/>
              <a:gd name="connsiteY684" fmla="*/ 305132 h 739466"/>
              <a:gd name="connsiteX685" fmla="*/ 150987 w 11505972"/>
              <a:gd name="connsiteY685" fmla="*/ 301538 h 739466"/>
              <a:gd name="connsiteX686" fmla="*/ 182143 w 11505972"/>
              <a:gd name="connsiteY686" fmla="*/ 297703 h 739466"/>
              <a:gd name="connsiteX687" fmla="*/ 180704 w 11505972"/>
              <a:gd name="connsiteY687" fmla="*/ 298661 h 739466"/>
              <a:gd name="connsiteX688" fmla="*/ 180226 w 11505972"/>
              <a:gd name="connsiteY688" fmla="*/ 301058 h 739466"/>
              <a:gd name="connsiteX689" fmla="*/ 180944 w 11505972"/>
              <a:gd name="connsiteY689" fmla="*/ 303455 h 739466"/>
              <a:gd name="connsiteX690" fmla="*/ 183101 w 11505972"/>
              <a:gd name="connsiteY690" fmla="*/ 303934 h 739466"/>
              <a:gd name="connsiteX691" fmla="*/ 182861 w 11505972"/>
              <a:gd name="connsiteY691" fmla="*/ 300818 h 739466"/>
              <a:gd name="connsiteX692" fmla="*/ 182143 w 11505972"/>
              <a:gd name="connsiteY692" fmla="*/ 297703 h 739466"/>
              <a:gd name="connsiteX693" fmla="*/ 160094 w 11505972"/>
              <a:gd name="connsiteY693" fmla="*/ 297703 h 739466"/>
              <a:gd name="connsiteX694" fmla="*/ 158177 w 11505972"/>
              <a:gd name="connsiteY694" fmla="*/ 313041 h 739466"/>
              <a:gd name="connsiteX695" fmla="*/ 155780 w 11505972"/>
              <a:gd name="connsiteY695" fmla="*/ 328379 h 739466"/>
              <a:gd name="connsiteX696" fmla="*/ 157457 w 11505972"/>
              <a:gd name="connsiteY696" fmla="*/ 328619 h 739466"/>
              <a:gd name="connsiteX697" fmla="*/ 158656 w 11505972"/>
              <a:gd name="connsiteY697" fmla="*/ 326942 h 739466"/>
              <a:gd name="connsiteX698" fmla="*/ 157697 w 11505972"/>
              <a:gd name="connsiteY698" fmla="*/ 331495 h 739466"/>
              <a:gd name="connsiteX699" fmla="*/ 157218 w 11505972"/>
              <a:gd name="connsiteY699" fmla="*/ 335569 h 739466"/>
              <a:gd name="connsiteX700" fmla="*/ 154821 w 11505972"/>
              <a:gd name="connsiteY700" fmla="*/ 336049 h 739466"/>
              <a:gd name="connsiteX701" fmla="*/ 156738 w 11505972"/>
              <a:gd name="connsiteY701" fmla="*/ 339404 h 739466"/>
              <a:gd name="connsiteX702" fmla="*/ 157218 w 11505972"/>
              <a:gd name="connsiteY702" fmla="*/ 335569 h 739466"/>
              <a:gd name="connsiteX703" fmla="*/ 159135 w 11505972"/>
              <a:gd name="connsiteY703" fmla="*/ 335569 h 739466"/>
              <a:gd name="connsiteX704" fmla="*/ 160094 w 11505972"/>
              <a:gd name="connsiteY704" fmla="*/ 330776 h 739466"/>
              <a:gd name="connsiteX705" fmla="*/ 161532 w 11505972"/>
              <a:gd name="connsiteY705" fmla="*/ 326942 h 739466"/>
              <a:gd name="connsiteX706" fmla="*/ 161532 w 11505972"/>
              <a:gd name="connsiteY706" fmla="*/ 333172 h 739466"/>
              <a:gd name="connsiteX707" fmla="*/ 161292 w 11505972"/>
              <a:gd name="connsiteY707" fmla="*/ 340841 h 739466"/>
              <a:gd name="connsiteX708" fmla="*/ 159854 w 11505972"/>
              <a:gd name="connsiteY708" fmla="*/ 347313 h 739466"/>
              <a:gd name="connsiteX709" fmla="*/ 156738 w 11505972"/>
              <a:gd name="connsiteY709" fmla="*/ 348990 h 739466"/>
              <a:gd name="connsiteX710" fmla="*/ 156499 w 11505972"/>
              <a:gd name="connsiteY710" fmla="*/ 353304 h 739466"/>
              <a:gd name="connsiteX711" fmla="*/ 156738 w 11505972"/>
              <a:gd name="connsiteY711" fmla="*/ 356660 h 739466"/>
              <a:gd name="connsiteX712" fmla="*/ 158416 w 11505972"/>
              <a:gd name="connsiteY712" fmla="*/ 354742 h 739466"/>
              <a:gd name="connsiteX713" fmla="*/ 160094 w 11505972"/>
              <a:gd name="connsiteY713" fmla="*/ 352825 h 739466"/>
              <a:gd name="connsiteX714" fmla="*/ 160333 w 11505972"/>
              <a:gd name="connsiteY714" fmla="*/ 362890 h 739466"/>
              <a:gd name="connsiteX715" fmla="*/ 160094 w 11505972"/>
              <a:gd name="connsiteY715" fmla="*/ 373435 h 739466"/>
              <a:gd name="connsiteX716" fmla="*/ 162970 w 11505972"/>
              <a:gd name="connsiteY716" fmla="*/ 350188 h 739466"/>
              <a:gd name="connsiteX717" fmla="*/ 162970 w 11505972"/>
              <a:gd name="connsiteY717" fmla="*/ 323586 h 739466"/>
              <a:gd name="connsiteX718" fmla="*/ 162011 w 11505972"/>
              <a:gd name="connsiteY718" fmla="*/ 324545 h 739466"/>
              <a:gd name="connsiteX719" fmla="*/ 162490 w 11505972"/>
              <a:gd name="connsiteY719" fmla="*/ 322867 h 739466"/>
              <a:gd name="connsiteX720" fmla="*/ 163929 w 11505972"/>
              <a:gd name="connsiteY720" fmla="*/ 322148 h 739466"/>
              <a:gd name="connsiteX721" fmla="*/ 162011 w 11505972"/>
              <a:gd name="connsiteY721" fmla="*/ 315917 h 739466"/>
              <a:gd name="connsiteX722" fmla="*/ 159135 w 11505972"/>
              <a:gd name="connsiteY722" fmla="*/ 312082 h 739466"/>
              <a:gd name="connsiteX723" fmla="*/ 159615 w 11505972"/>
              <a:gd name="connsiteY723" fmla="*/ 308008 h 739466"/>
              <a:gd name="connsiteX724" fmla="*/ 160573 w 11505972"/>
              <a:gd name="connsiteY724" fmla="*/ 307768 h 739466"/>
              <a:gd name="connsiteX725" fmla="*/ 160573 w 11505972"/>
              <a:gd name="connsiteY725" fmla="*/ 303694 h 739466"/>
              <a:gd name="connsiteX726" fmla="*/ 160094 w 11505972"/>
              <a:gd name="connsiteY726" fmla="*/ 297703 h 739466"/>
              <a:gd name="connsiteX727" fmla="*/ 215695 w 11505972"/>
              <a:gd name="connsiteY727" fmla="*/ 294827 h 739466"/>
              <a:gd name="connsiteX728" fmla="*/ 215935 w 11505972"/>
              <a:gd name="connsiteY728" fmla="*/ 299141 h 739466"/>
              <a:gd name="connsiteX729" fmla="*/ 214257 w 11505972"/>
              <a:gd name="connsiteY729" fmla="*/ 302496 h 739466"/>
              <a:gd name="connsiteX730" fmla="*/ 214017 w 11505972"/>
              <a:gd name="connsiteY730" fmla="*/ 297463 h 739466"/>
              <a:gd name="connsiteX731" fmla="*/ 215695 w 11505972"/>
              <a:gd name="connsiteY731" fmla="*/ 294827 h 739466"/>
              <a:gd name="connsiteX732" fmla="*/ 147631 w 11505972"/>
              <a:gd name="connsiteY732" fmla="*/ 294827 h 739466"/>
              <a:gd name="connsiteX733" fmla="*/ 147631 w 11505972"/>
              <a:gd name="connsiteY733" fmla="*/ 296983 h 739466"/>
              <a:gd name="connsiteX734" fmla="*/ 149070 w 11505972"/>
              <a:gd name="connsiteY734" fmla="*/ 298661 h 739466"/>
              <a:gd name="connsiteX735" fmla="*/ 149788 w 11505972"/>
              <a:gd name="connsiteY735" fmla="*/ 295786 h 739466"/>
              <a:gd name="connsiteX736" fmla="*/ 147631 w 11505972"/>
              <a:gd name="connsiteY736" fmla="*/ 294827 h 739466"/>
              <a:gd name="connsiteX737" fmla="*/ 296221 w 11505972"/>
              <a:gd name="connsiteY737" fmla="*/ 289075 h 739466"/>
              <a:gd name="connsiteX738" fmla="*/ 295981 w 11505972"/>
              <a:gd name="connsiteY738" fmla="*/ 293149 h 739466"/>
              <a:gd name="connsiteX739" fmla="*/ 297659 w 11505972"/>
              <a:gd name="connsiteY739" fmla="*/ 296744 h 739466"/>
              <a:gd name="connsiteX740" fmla="*/ 296941 w 11505972"/>
              <a:gd name="connsiteY740" fmla="*/ 292910 h 739466"/>
              <a:gd name="connsiteX741" fmla="*/ 296221 w 11505972"/>
              <a:gd name="connsiteY741" fmla="*/ 289075 h 739466"/>
              <a:gd name="connsiteX742" fmla="*/ 208505 w 11505972"/>
              <a:gd name="connsiteY742" fmla="*/ 289075 h 739466"/>
              <a:gd name="connsiteX743" fmla="*/ 209225 w 11505972"/>
              <a:gd name="connsiteY743" fmla="*/ 308727 h 739466"/>
              <a:gd name="connsiteX744" fmla="*/ 208026 w 11505972"/>
              <a:gd name="connsiteY744" fmla="*/ 328379 h 739466"/>
              <a:gd name="connsiteX745" fmla="*/ 207307 w 11505972"/>
              <a:gd name="connsiteY745" fmla="*/ 309925 h 739466"/>
              <a:gd name="connsiteX746" fmla="*/ 206588 w 11505972"/>
              <a:gd name="connsiteY746" fmla="*/ 292910 h 739466"/>
              <a:gd name="connsiteX747" fmla="*/ 208026 w 11505972"/>
              <a:gd name="connsiteY747" fmla="*/ 291711 h 739466"/>
              <a:gd name="connsiteX748" fmla="*/ 208505 w 11505972"/>
              <a:gd name="connsiteY748" fmla="*/ 289075 h 739466"/>
              <a:gd name="connsiteX749" fmla="*/ 155300 w 11505972"/>
              <a:gd name="connsiteY749" fmla="*/ 288116 h 739466"/>
              <a:gd name="connsiteX750" fmla="*/ 154102 w 11505972"/>
              <a:gd name="connsiteY750" fmla="*/ 289554 h 739466"/>
              <a:gd name="connsiteX751" fmla="*/ 153383 w 11505972"/>
              <a:gd name="connsiteY751" fmla="*/ 292430 h 739466"/>
              <a:gd name="connsiteX752" fmla="*/ 154821 w 11505972"/>
              <a:gd name="connsiteY752" fmla="*/ 290753 h 739466"/>
              <a:gd name="connsiteX753" fmla="*/ 155300 w 11505972"/>
              <a:gd name="connsiteY753" fmla="*/ 288116 h 739466"/>
              <a:gd name="connsiteX754" fmla="*/ 280883 w 11505972"/>
              <a:gd name="connsiteY754" fmla="*/ 285720 h 739466"/>
              <a:gd name="connsiteX755" fmla="*/ 284957 w 11505972"/>
              <a:gd name="connsiteY755" fmla="*/ 295066 h 739466"/>
              <a:gd name="connsiteX756" fmla="*/ 288073 w 11505972"/>
              <a:gd name="connsiteY756" fmla="*/ 305372 h 739466"/>
              <a:gd name="connsiteX757" fmla="*/ 287354 w 11505972"/>
              <a:gd name="connsiteY757" fmla="*/ 315198 h 739466"/>
              <a:gd name="connsiteX758" fmla="*/ 288073 w 11505972"/>
              <a:gd name="connsiteY758" fmla="*/ 323586 h 739466"/>
              <a:gd name="connsiteX759" fmla="*/ 283999 w 11505972"/>
              <a:gd name="connsiteY759" fmla="*/ 304893 h 739466"/>
              <a:gd name="connsiteX760" fmla="*/ 280883 w 11505972"/>
              <a:gd name="connsiteY760" fmla="*/ 285720 h 739466"/>
              <a:gd name="connsiteX761" fmla="*/ 145714 w 11505972"/>
              <a:gd name="connsiteY761" fmla="*/ 285720 h 739466"/>
              <a:gd name="connsiteX762" fmla="*/ 143558 w 11505972"/>
              <a:gd name="connsiteY762" fmla="*/ 292191 h 739466"/>
              <a:gd name="connsiteX763" fmla="*/ 142838 w 11505972"/>
              <a:gd name="connsiteY763" fmla="*/ 301058 h 739466"/>
              <a:gd name="connsiteX764" fmla="*/ 143797 w 11505972"/>
              <a:gd name="connsiteY764" fmla="*/ 300818 h 739466"/>
              <a:gd name="connsiteX765" fmla="*/ 145235 w 11505972"/>
              <a:gd name="connsiteY765" fmla="*/ 300099 h 739466"/>
              <a:gd name="connsiteX766" fmla="*/ 145714 w 11505972"/>
              <a:gd name="connsiteY766" fmla="*/ 301058 h 739466"/>
              <a:gd name="connsiteX767" fmla="*/ 145235 w 11505972"/>
              <a:gd name="connsiteY767" fmla="*/ 296744 h 739466"/>
              <a:gd name="connsiteX768" fmla="*/ 146193 w 11505972"/>
              <a:gd name="connsiteY768" fmla="*/ 292910 h 739466"/>
              <a:gd name="connsiteX769" fmla="*/ 145235 w 11505972"/>
              <a:gd name="connsiteY769" fmla="*/ 289794 h 739466"/>
              <a:gd name="connsiteX770" fmla="*/ 145714 w 11505972"/>
              <a:gd name="connsiteY770" fmla="*/ 285720 h 739466"/>
              <a:gd name="connsiteX771" fmla="*/ 211382 w 11505972"/>
              <a:gd name="connsiteY771" fmla="*/ 280447 h 739466"/>
              <a:gd name="connsiteX772" fmla="*/ 215695 w 11505972"/>
              <a:gd name="connsiteY772" fmla="*/ 282844 h 739466"/>
              <a:gd name="connsiteX773" fmla="*/ 214977 w 11505972"/>
              <a:gd name="connsiteY773" fmla="*/ 288596 h 739466"/>
              <a:gd name="connsiteX774" fmla="*/ 214257 w 11505972"/>
              <a:gd name="connsiteY774" fmla="*/ 293868 h 739466"/>
              <a:gd name="connsiteX775" fmla="*/ 213299 w 11505972"/>
              <a:gd name="connsiteY775" fmla="*/ 293868 h 739466"/>
              <a:gd name="connsiteX776" fmla="*/ 213299 w 11505972"/>
              <a:gd name="connsiteY776" fmla="*/ 287158 h 739466"/>
              <a:gd name="connsiteX777" fmla="*/ 211382 w 11505972"/>
              <a:gd name="connsiteY777" fmla="*/ 280447 h 739466"/>
              <a:gd name="connsiteX778" fmla="*/ 199878 w 11505972"/>
              <a:gd name="connsiteY778" fmla="*/ 280447 h 739466"/>
              <a:gd name="connsiteX779" fmla="*/ 202753 w 11505972"/>
              <a:gd name="connsiteY779" fmla="*/ 280447 h 739466"/>
              <a:gd name="connsiteX780" fmla="*/ 203712 w 11505972"/>
              <a:gd name="connsiteY780" fmla="*/ 294587 h 739466"/>
              <a:gd name="connsiteX781" fmla="*/ 203233 w 11505972"/>
              <a:gd name="connsiteY781" fmla="*/ 309207 h 739466"/>
              <a:gd name="connsiteX782" fmla="*/ 205390 w 11505972"/>
              <a:gd name="connsiteY782" fmla="*/ 323107 h 739466"/>
              <a:gd name="connsiteX783" fmla="*/ 202753 w 11505972"/>
              <a:gd name="connsiteY783" fmla="*/ 335569 h 739466"/>
              <a:gd name="connsiteX784" fmla="*/ 203233 w 11505972"/>
              <a:gd name="connsiteY784" fmla="*/ 339404 h 739466"/>
              <a:gd name="connsiteX785" fmla="*/ 201315 w 11505972"/>
              <a:gd name="connsiteY785" fmla="*/ 341801 h 739466"/>
              <a:gd name="connsiteX786" fmla="*/ 202275 w 11505972"/>
              <a:gd name="connsiteY786" fmla="*/ 345396 h 739466"/>
              <a:gd name="connsiteX787" fmla="*/ 202275 w 11505972"/>
              <a:gd name="connsiteY787" fmla="*/ 348990 h 739466"/>
              <a:gd name="connsiteX788" fmla="*/ 203233 w 11505972"/>
              <a:gd name="connsiteY788" fmla="*/ 347073 h 739466"/>
              <a:gd name="connsiteX789" fmla="*/ 204670 w 11505972"/>
              <a:gd name="connsiteY789" fmla="*/ 354503 h 739466"/>
              <a:gd name="connsiteX790" fmla="*/ 203233 w 11505972"/>
              <a:gd name="connsiteY790" fmla="*/ 362411 h 739466"/>
              <a:gd name="connsiteX791" fmla="*/ 204910 w 11505972"/>
              <a:gd name="connsiteY791" fmla="*/ 361932 h 739466"/>
              <a:gd name="connsiteX792" fmla="*/ 207067 w 11505972"/>
              <a:gd name="connsiteY792" fmla="*/ 363850 h 739466"/>
              <a:gd name="connsiteX793" fmla="*/ 207067 w 11505972"/>
              <a:gd name="connsiteY793" fmla="*/ 361453 h 739466"/>
              <a:gd name="connsiteX794" fmla="*/ 208026 w 11505972"/>
              <a:gd name="connsiteY794" fmla="*/ 359535 h 739466"/>
              <a:gd name="connsiteX795" fmla="*/ 207181 w 11505972"/>
              <a:gd name="connsiteY795" fmla="*/ 357000 h 739466"/>
              <a:gd name="connsiteX796" fmla="*/ 208505 w 11505972"/>
              <a:gd name="connsiteY796" fmla="*/ 344197 h 739466"/>
              <a:gd name="connsiteX797" fmla="*/ 207067 w 11505972"/>
              <a:gd name="connsiteY797" fmla="*/ 346354 h 739466"/>
              <a:gd name="connsiteX798" fmla="*/ 207067 w 11505972"/>
              <a:gd name="connsiteY798" fmla="*/ 351387 h 739466"/>
              <a:gd name="connsiteX799" fmla="*/ 205630 w 11505972"/>
              <a:gd name="connsiteY799" fmla="*/ 346114 h 739466"/>
              <a:gd name="connsiteX800" fmla="*/ 206588 w 11505972"/>
              <a:gd name="connsiteY800" fmla="*/ 339404 h 739466"/>
              <a:gd name="connsiteX801" fmla="*/ 209943 w 11505972"/>
              <a:gd name="connsiteY801" fmla="*/ 332214 h 739466"/>
              <a:gd name="connsiteX802" fmla="*/ 212819 w 11505972"/>
              <a:gd name="connsiteY802" fmla="*/ 323586 h 739466"/>
              <a:gd name="connsiteX803" fmla="*/ 212580 w 11505972"/>
              <a:gd name="connsiteY803" fmla="*/ 318074 h 739466"/>
              <a:gd name="connsiteX804" fmla="*/ 213778 w 11505972"/>
              <a:gd name="connsiteY804" fmla="*/ 312562 h 739466"/>
              <a:gd name="connsiteX805" fmla="*/ 216414 w 11505972"/>
              <a:gd name="connsiteY805" fmla="*/ 316397 h 739466"/>
              <a:gd name="connsiteX806" fmla="*/ 219050 w 11505972"/>
              <a:gd name="connsiteY806" fmla="*/ 319752 h 739466"/>
              <a:gd name="connsiteX807" fmla="*/ 217852 w 11505972"/>
              <a:gd name="connsiteY807" fmla="*/ 307050 h 739466"/>
              <a:gd name="connsiteX808" fmla="*/ 220009 w 11505972"/>
              <a:gd name="connsiteY808" fmla="*/ 296265 h 739466"/>
              <a:gd name="connsiteX809" fmla="*/ 221687 w 11505972"/>
              <a:gd name="connsiteY809" fmla="*/ 302736 h 739466"/>
              <a:gd name="connsiteX810" fmla="*/ 222645 w 11505972"/>
              <a:gd name="connsiteY810" fmla="*/ 310884 h 739466"/>
              <a:gd name="connsiteX811" fmla="*/ 222406 w 11505972"/>
              <a:gd name="connsiteY811" fmla="*/ 318553 h 739466"/>
              <a:gd name="connsiteX812" fmla="*/ 220489 w 11505972"/>
              <a:gd name="connsiteY812" fmla="*/ 323586 h 739466"/>
              <a:gd name="connsiteX813" fmla="*/ 221447 w 11505972"/>
              <a:gd name="connsiteY813" fmla="*/ 325504 h 739466"/>
              <a:gd name="connsiteX814" fmla="*/ 221927 w 11505972"/>
              <a:gd name="connsiteY814" fmla="*/ 327421 h 739466"/>
              <a:gd name="connsiteX815" fmla="*/ 223124 w 11505972"/>
              <a:gd name="connsiteY815" fmla="*/ 326702 h 739466"/>
              <a:gd name="connsiteX816" fmla="*/ 223844 w 11505972"/>
              <a:gd name="connsiteY816" fmla="*/ 325504 h 739466"/>
              <a:gd name="connsiteX817" fmla="*/ 223604 w 11505972"/>
              <a:gd name="connsiteY817" fmla="*/ 327421 h 739466"/>
              <a:gd name="connsiteX818" fmla="*/ 221447 w 11505972"/>
              <a:gd name="connsiteY818" fmla="*/ 329338 h 739466"/>
              <a:gd name="connsiteX819" fmla="*/ 222885 w 11505972"/>
              <a:gd name="connsiteY819" fmla="*/ 366485 h 739466"/>
              <a:gd name="connsiteX820" fmla="*/ 224323 w 11505972"/>
              <a:gd name="connsiteY820" fmla="*/ 403153 h 739466"/>
              <a:gd name="connsiteX821" fmla="*/ 220249 w 11505972"/>
              <a:gd name="connsiteY821" fmla="*/ 400757 h 739466"/>
              <a:gd name="connsiteX822" fmla="*/ 216175 w 11505972"/>
              <a:gd name="connsiteY822" fmla="*/ 398361 h 739466"/>
              <a:gd name="connsiteX823" fmla="*/ 214257 w 11505972"/>
              <a:gd name="connsiteY823" fmla="*/ 397881 h 739466"/>
              <a:gd name="connsiteX824" fmla="*/ 212819 w 11505972"/>
              <a:gd name="connsiteY824" fmla="*/ 397881 h 739466"/>
              <a:gd name="connsiteX825" fmla="*/ 215216 w 11505972"/>
              <a:gd name="connsiteY825" fmla="*/ 391171 h 739466"/>
              <a:gd name="connsiteX826" fmla="*/ 215695 w 11505972"/>
              <a:gd name="connsiteY826" fmla="*/ 375592 h 739466"/>
              <a:gd name="connsiteX827" fmla="*/ 214257 w 11505972"/>
              <a:gd name="connsiteY827" fmla="*/ 360494 h 739466"/>
              <a:gd name="connsiteX828" fmla="*/ 212819 w 11505972"/>
              <a:gd name="connsiteY828" fmla="*/ 371039 h 739466"/>
              <a:gd name="connsiteX829" fmla="*/ 213299 w 11505972"/>
              <a:gd name="connsiteY829" fmla="*/ 384460 h 739466"/>
              <a:gd name="connsiteX830" fmla="*/ 211860 w 11505972"/>
              <a:gd name="connsiteY830" fmla="*/ 384460 h 739466"/>
              <a:gd name="connsiteX831" fmla="*/ 210423 w 11505972"/>
              <a:gd name="connsiteY831" fmla="*/ 384460 h 739466"/>
              <a:gd name="connsiteX832" fmla="*/ 209464 w 11505972"/>
              <a:gd name="connsiteY832" fmla="*/ 386857 h 739466"/>
              <a:gd name="connsiteX833" fmla="*/ 209464 w 11505972"/>
              <a:gd name="connsiteY833" fmla="*/ 397401 h 739466"/>
              <a:gd name="connsiteX834" fmla="*/ 181184 w 11505972"/>
              <a:gd name="connsiteY834" fmla="*/ 393088 h 739466"/>
              <a:gd name="connsiteX835" fmla="*/ 179746 w 11505972"/>
              <a:gd name="connsiteY835" fmla="*/ 384939 h 739466"/>
              <a:gd name="connsiteX836" fmla="*/ 179746 w 11505972"/>
              <a:gd name="connsiteY836" fmla="*/ 389014 h 739466"/>
              <a:gd name="connsiteX837" fmla="*/ 179267 w 11505972"/>
              <a:gd name="connsiteY837" fmla="*/ 393088 h 739466"/>
              <a:gd name="connsiteX838" fmla="*/ 173275 w 11505972"/>
              <a:gd name="connsiteY838" fmla="*/ 392609 h 739466"/>
              <a:gd name="connsiteX839" fmla="*/ 166804 w 11505972"/>
              <a:gd name="connsiteY839" fmla="*/ 392609 h 739466"/>
              <a:gd name="connsiteX840" fmla="*/ 167284 w 11505972"/>
              <a:gd name="connsiteY840" fmla="*/ 388055 h 739466"/>
              <a:gd name="connsiteX841" fmla="*/ 166325 w 11505972"/>
              <a:gd name="connsiteY841" fmla="*/ 385898 h 739466"/>
              <a:gd name="connsiteX842" fmla="*/ 166325 w 11505972"/>
              <a:gd name="connsiteY842" fmla="*/ 389254 h 739466"/>
              <a:gd name="connsiteX843" fmla="*/ 165846 w 11505972"/>
              <a:gd name="connsiteY843" fmla="*/ 392609 h 739466"/>
              <a:gd name="connsiteX844" fmla="*/ 154582 w 11505972"/>
              <a:gd name="connsiteY844" fmla="*/ 391650 h 739466"/>
              <a:gd name="connsiteX845" fmla="*/ 142359 w 11505972"/>
              <a:gd name="connsiteY845" fmla="*/ 391171 h 739466"/>
              <a:gd name="connsiteX846" fmla="*/ 142359 w 11505972"/>
              <a:gd name="connsiteY846" fmla="*/ 325983 h 739466"/>
              <a:gd name="connsiteX847" fmla="*/ 142838 w 11505972"/>
              <a:gd name="connsiteY847" fmla="*/ 322148 h 739466"/>
              <a:gd name="connsiteX848" fmla="*/ 142359 w 11505972"/>
              <a:gd name="connsiteY848" fmla="*/ 322627 h 739466"/>
              <a:gd name="connsiteX849" fmla="*/ 142359 w 11505972"/>
              <a:gd name="connsiteY849" fmla="*/ 313520 h 739466"/>
              <a:gd name="connsiteX850" fmla="*/ 144755 w 11505972"/>
              <a:gd name="connsiteY850" fmla="*/ 314479 h 739466"/>
              <a:gd name="connsiteX851" fmla="*/ 145475 w 11505972"/>
              <a:gd name="connsiteY851" fmla="*/ 310165 h 739466"/>
              <a:gd name="connsiteX852" fmla="*/ 145714 w 11505972"/>
              <a:gd name="connsiteY852" fmla="*/ 306330 h 739466"/>
              <a:gd name="connsiteX853" fmla="*/ 144036 w 11505972"/>
              <a:gd name="connsiteY853" fmla="*/ 309207 h 739466"/>
              <a:gd name="connsiteX854" fmla="*/ 143318 w 11505972"/>
              <a:gd name="connsiteY854" fmla="*/ 313520 h 739466"/>
              <a:gd name="connsiteX855" fmla="*/ 142838 w 11505972"/>
              <a:gd name="connsiteY855" fmla="*/ 308967 h 739466"/>
              <a:gd name="connsiteX856" fmla="*/ 143318 w 11505972"/>
              <a:gd name="connsiteY856" fmla="*/ 303934 h 739466"/>
              <a:gd name="connsiteX857" fmla="*/ 142359 w 11505972"/>
              <a:gd name="connsiteY857" fmla="*/ 307289 h 739466"/>
              <a:gd name="connsiteX858" fmla="*/ 142359 w 11505972"/>
              <a:gd name="connsiteY858" fmla="*/ 282364 h 739466"/>
              <a:gd name="connsiteX859" fmla="*/ 149070 w 11505972"/>
              <a:gd name="connsiteY859" fmla="*/ 282125 h 739466"/>
              <a:gd name="connsiteX860" fmla="*/ 155300 w 11505972"/>
              <a:gd name="connsiteY860" fmla="*/ 281885 h 739466"/>
              <a:gd name="connsiteX861" fmla="*/ 155300 w 11505972"/>
              <a:gd name="connsiteY861" fmla="*/ 285241 h 739466"/>
              <a:gd name="connsiteX862" fmla="*/ 156738 w 11505972"/>
              <a:gd name="connsiteY862" fmla="*/ 284042 h 739466"/>
              <a:gd name="connsiteX863" fmla="*/ 156738 w 11505972"/>
              <a:gd name="connsiteY863" fmla="*/ 281885 h 739466"/>
              <a:gd name="connsiteX864" fmla="*/ 157697 w 11505972"/>
              <a:gd name="connsiteY864" fmla="*/ 281885 h 739466"/>
              <a:gd name="connsiteX865" fmla="*/ 158656 w 11505972"/>
              <a:gd name="connsiteY865" fmla="*/ 282364 h 739466"/>
              <a:gd name="connsiteX866" fmla="*/ 159135 w 11505972"/>
              <a:gd name="connsiteY866" fmla="*/ 283323 h 739466"/>
              <a:gd name="connsiteX867" fmla="*/ 159375 w 11505972"/>
              <a:gd name="connsiteY867" fmla="*/ 282844 h 739466"/>
              <a:gd name="connsiteX868" fmla="*/ 159615 w 11505972"/>
              <a:gd name="connsiteY868" fmla="*/ 281885 h 739466"/>
              <a:gd name="connsiteX869" fmla="*/ 171119 w 11505972"/>
              <a:gd name="connsiteY869" fmla="*/ 281885 h 739466"/>
              <a:gd name="connsiteX870" fmla="*/ 172317 w 11505972"/>
              <a:gd name="connsiteY870" fmla="*/ 291471 h 739466"/>
              <a:gd name="connsiteX871" fmla="*/ 172077 w 11505972"/>
              <a:gd name="connsiteY871" fmla="*/ 300099 h 739466"/>
              <a:gd name="connsiteX872" fmla="*/ 176870 w 11505972"/>
              <a:gd name="connsiteY872" fmla="*/ 302496 h 739466"/>
              <a:gd name="connsiteX873" fmla="*/ 175911 w 11505972"/>
              <a:gd name="connsiteY873" fmla="*/ 310165 h 739466"/>
              <a:gd name="connsiteX874" fmla="*/ 173515 w 11505972"/>
              <a:gd name="connsiteY874" fmla="*/ 314958 h 739466"/>
              <a:gd name="connsiteX875" fmla="*/ 172796 w 11505972"/>
              <a:gd name="connsiteY875" fmla="*/ 317595 h 739466"/>
              <a:gd name="connsiteX876" fmla="*/ 173036 w 11505972"/>
              <a:gd name="connsiteY876" fmla="*/ 321190 h 739466"/>
              <a:gd name="connsiteX877" fmla="*/ 173754 w 11505972"/>
              <a:gd name="connsiteY877" fmla="*/ 320231 h 739466"/>
              <a:gd name="connsiteX878" fmla="*/ 173994 w 11505972"/>
              <a:gd name="connsiteY878" fmla="*/ 317355 h 739466"/>
              <a:gd name="connsiteX879" fmla="*/ 174953 w 11505972"/>
              <a:gd name="connsiteY879" fmla="*/ 319272 h 739466"/>
              <a:gd name="connsiteX880" fmla="*/ 175911 w 11505972"/>
              <a:gd name="connsiteY880" fmla="*/ 321190 h 739466"/>
              <a:gd name="connsiteX881" fmla="*/ 177589 w 11505972"/>
              <a:gd name="connsiteY881" fmla="*/ 320231 h 739466"/>
              <a:gd name="connsiteX882" fmla="*/ 178787 w 11505972"/>
              <a:gd name="connsiteY882" fmla="*/ 318314 h 739466"/>
              <a:gd name="connsiteX883" fmla="*/ 178787 w 11505972"/>
              <a:gd name="connsiteY883" fmla="*/ 300818 h 739466"/>
              <a:gd name="connsiteX884" fmla="*/ 180226 w 11505972"/>
              <a:gd name="connsiteY884" fmla="*/ 281406 h 739466"/>
              <a:gd name="connsiteX885" fmla="*/ 185498 w 11505972"/>
              <a:gd name="connsiteY885" fmla="*/ 281406 h 739466"/>
              <a:gd name="connsiteX886" fmla="*/ 185019 w 11505972"/>
              <a:gd name="connsiteY886" fmla="*/ 292191 h 739466"/>
              <a:gd name="connsiteX887" fmla="*/ 184060 w 11505972"/>
              <a:gd name="connsiteY887" fmla="*/ 302496 h 739466"/>
              <a:gd name="connsiteX888" fmla="*/ 186456 w 11505972"/>
              <a:gd name="connsiteY888" fmla="*/ 305372 h 739466"/>
              <a:gd name="connsiteX889" fmla="*/ 185258 w 11505972"/>
              <a:gd name="connsiteY889" fmla="*/ 308727 h 739466"/>
              <a:gd name="connsiteX890" fmla="*/ 183581 w 11505972"/>
              <a:gd name="connsiteY890" fmla="*/ 310645 h 739466"/>
              <a:gd name="connsiteX891" fmla="*/ 185977 w 11505972"/>
              <a:gd name="connsiteY891" fmla="*/ 310405 h 739466"/>
              <a:gd name="connsiteX892" fmla="*/ 187894 w 11505972"/>
              <a:gd name="connsiteY892" fmla="*/ 312082 h 739466"/>
              <a:gd name="connsiteX893" fmla="*/ 187894 w 11505972"/>
              <a:gd name="connsiteY893" fmla="*/ 318553 h 739466"/>
              <a:gd name="connsiteX894" fmla="*/ 187415 w 11505972"/>
              <a:gd name="connsiteY894" fmla="*/ 323586 h 739466"/>
              <a:gd name="connsiteX895" fmla="*/ 186696 w 11505972"/>
              <a:gd name="connsiteY895" fmla="*/ 321669 h 739466"/>
              <a:gd name="connsiteX896" fmla="*/ 187176 w 11505972"/>
              <a:gd name="connsiteY896" fmla="*/ 318553 h 739466"/>
              <a:gd name="connsiteX897" fmla="*/ 187176 w 11505972"/>
              <a:gd name="connsiteY897" fmla="*/ 315677 h 739466"/>
              <a:gd name="connsiteX898" fmla="*/ 185019 w 11505972"/>
              <a:gd name="connsiteY898" fmla="*/ 314479 h 739466"/>
              <a:gd name="connsiteX899" fmla="*/ 185977 w 11505972"/>
              <a:gd name="connsiteY899" fmla="*/ 319992 h 739466"/>
              <a:gd name="connsiteX900" fmla="*/ 185498 w 11505972"/>
              <a:gd name="connsiteY900" fmla="*/ 327421 h 739466"/>
              <a:gd name="connsiteX901" fmla="*/ 187655 w 11505972"/>
              <a:gd name="connsiteY901" fmla="*/ 325504 h 739466"/>
              <a:gd name="connsiteX902" fmla="*/ 190291 w 11505972"/>
              <a:gd name="connsiteY902" fmla="*/ 325983 h 739466"/>
              <a:gd name="connsiteX903" fmla="*/ 190051 w 11505972"/>
              <a:gd name="connsiteY903" fmla="*/ 315677 h 739466"/>
              <a:gd name="connsiteX904" fmla="*/ 191250 w 11505972"/>
              <a:gd name="connsiteY904" fmla="*/ 306330 h 739466"/>
              <a:gd name="connsiteX905" fmla="*/ 192208 w 11505972"/>
              <a:gd name="connsiteY905" fmla="*/ 308488 h 739466"/>
              <a:gd name="connsiteX906" fmla="*/ 193167 w 11505972"/>
              <a:gd name="connsiteY906" fmla="*/ 312082 h 739466"/>
              <a:gd name="connsiteX907" fmla="*/ 193886 w 11505972"/>
              <a:gd name="connsiteY907" fmla="*/ 309685 h 739466"/>
              <a:gd name="connsiteX908" fmla="*/ 195084 w 11505972"/>
              <a:gd name="connsiteY908" fmla="*/ 308727 h 739466"/>
              <a:gd name="connsiteX909" fmla="*/ 194845 w 11505972"/>
              <a:gd name="connsiteY909" fmla="*/ 294587 h 739466"/>
              <a:gd name="connsiteX910" fmla="*/ 195563 w 11505972"/>
              <a:gd name="connsiteY910" fmla="*/ 280926 h 739466"/>
              <a:gd name="connsiteX911" fmla="*/ 196043 w 11505972"/>
              <a:gd name="connsiteY911" fmla="*/ 280926 h 739466"/>
              <a:gd name="connsiteX912" fmla="*/ 197481 w 11505972"/>
              <a:gd name="connsiteY912" fmla="*/ 289794 h 739466"/>
              <a:gd name="connsiteX913" fmla="*/ 196043 w 11505972"/>
              <a:gd name="connsiteY913" fmla="*/ 297703 h 739466"/>
              <a:gd name="connsiteX914" fmla="*/ 199158 w 11505972"/>
              <a:gd name="connsiteY914" fmla="*/ 296505 h 739466"/>
              <a:gd name="connsiteX915" fmla="*/ 200836 w 11505972"/>
              <a:gd name="connsiteY915" fmla="*/ 293868 h 739466"/>
              <a:gd name="connsiteX916" fmla="*/ 200357 w 11505972"/>
              <a:gd name="connsiteY916" fmla="*/ 287397 h 739466"/>
              <a:gd name="connsiteX917" fmla="*/ 199878 w 11505972"/>
              <a:gd name="connsiteY917" fmla="*/ 280447 h 739466"/>
              <a:gd name="connsiteX918" fmla="*/ 229116 w 11505972"/>
              <a:gd name="connsiteY918" fmla="*/ 274216 h 739466"/>
              <a:gd name="connsiteX919" fmla="*/ 228877 w 11505972"/>
              <a:gd name="connsiteY919" fmla="*/ 282604 h 739466"/>
              <a:gd name="connsiteX920" fmla="*/ 228157 w 11505972"/>
              <a:gd name="connsiteY920" fmla="*/ 290992 h 739466"/>
              <a:gd name="connsiteX921" fmla="*/ 225042 w 11505972"/>
              <a:gd name="connsiteY921" fmla="*/ 288836 h 739466"/>
              <a:gd name="connsiteX922" fmla="*/ 222885 w 11505972"/>
              <a:gd name="connsiteY922" fmla="*/ 290034 h 739466"/>
              <a:gd name="connsiteX923" fmla="*/ 222885 w 11505972"/>
              <a:gd name="connsiteY923" fmla="*/ 284282 h 739466"/>
              <a:gd name="connsiteX924" fmla="*/ 224323 w 11505972"/>
              <a:gd name="connsiteY924" fmla="*/ 285241 h 739466"/>
              <a:gd name="connsiteX925" fmla="*/ 225282 w 11505972"/>
              <a:gd name="connsiteY925" fmla="*/ 287637 h 739466"/>
              <a:gd name="connsiteX926" fmla="*/ 225521 w 11505972"/>
              <a:gd name="connsiteY926" fmla="*/ 281646 h 739466"/>
              <a:gd name="connsiteX927" fmla="*/ 225761 w 11505972"/>
              <a:gd name="connsiteY927" fmla="*/ 276612 h 739466"/>
              <a:gd name="connsiteX928" fmla="*/ 229116 w 11505972"/>
              <a:gd name="connsiteY928" fmla="*/ 274216 h 739466"/>
              <a:gd name="connsiteX929" fmla="*/ 282801 w 11505972"/>
              <a:gd name="connsiteY929" fmla="*/ 271819 h 739466"/>
              <a:gd name="connsiteX930" fmla="*/ 284718 w 11505972"/>
              <a:gd name="connsiteY930" fmla="*/ 274695 h 739466"/>
              <a:gd name="connsiteX931" fmla="*/ 285676 w 11505972"/>
              <a:gd name="connsiteY931" fmla="*/ 278051 h 739466"/>
              <a:gd name="connsiteX932" fmla="*/ 283279 w 11505972"/>
              <a:gd name="connsiteY932" fmla="*/ 275174 h 739466"/>
              <a:gd name="connsiteX933" fmla="*/ 282801 w 11505972"/>
              <a:gd name="connsiteY933" fmla="*/ 271819 h 739466"/>
              <a:gd name="connsiteX934" fmla="*/ 248289 w 11505972"/>
              <a:gd name="connsiteY934" fmla="*/ 265588 h 739466"/>
              <a:gd name="connsiteX935" fmla="*/ 251165 w 11505972"/>
              <a:gd name="connsiteY935" fmla="*/ 277092 h 739466"/>
              <a:gd name="connsiteX936" fmla="*/ 252123 w 11505972"/>
              <a:gd name="connsiteY936" fmla="*/ 288116 h 739466"/>
              <a:gd name="connsiteX937" fmla="*/ 250206 w 11505972"/>
              <a:gd name="connsiteY937" fmla="*/ 285959 h 739466"/>
              <a:gd name="connsiteX938" fmla="*/ 248289 w 11505972"/>
              <a:gd name="connsiteY938" fmla="*/ 286678 h 739466"/>
              <a:gd name="connsiteX939" fmla="*/ 247331 w 11505972"/>
              <a:gd name="connsiteY939" fmla="*/ 279489 h 739466"/>
              <a:gd name="connsiteX940" fmla="*/ 247091 w 11505972"/>
              <a:gd name="connsiteY940" fmla="*/ 285001 h 739466"/>
              <a:gd name="connsiteX941" fmla="*/ 245413 w 11505972"/>
              <a:gd name="connsiteY941" fmla="*/ 290034 h 739466"/>
              <a:gd name="connsiteX942" fmla="*/ 245413 w 11505972"/>
              <a:gd name="connsiteY942" fmla="*/ 277332 h 739466"/>
              <a:gd name="connsiteX943" fmla="*/ 248289 w 11505972"/>
              <a:gd name="connsiteY943" fmla="*/ 265588 h 739466"/>
              <a:gd name="connsiteX944" fmla="*/ 251165 w 11505972"/>
              <a:gd name="connsiteY944" fmla="*/ 259357 h 739466"/>
              <a:gd name="connsiteX945" fmla="*/ 254041 w 11505972"/>
              <a:gd name="connsiteY945" fmla="*/ 266307 h 739466"/>
              <a:gd name="connsiteX946" fmla="*/ 255000 w 11505972"/>
              <a:gd name="connsiteY946" fmla="*/ 273257 h 739466"/>
              <a:gd name="connsiteX947" fmla="*/ 253562 w 11505972"/>
              <a:gd name="connsiteY947" fmla="*/ 273257 h 739466"/>
              <a:gd name="connsiteX948" fmla="*/ 252603 w 11505972"/>
              <a:gd name="connsiteY948" fmla="*/ 265828 h 739466"/>
              <a:gd name="connsiteX949" fmla="*/ 251165 w 11505972"/>
              <a:gd name="connsiteY949" fmla="*/ 259357 h 739466"/>
              <a:gd name="connsiteX950" fmla="*/ 297180 w 11505972"/>
              <a:gd name="connsiteY950" fmla="*/ 255043 h 739466"/>
              <a:gd name="connsiteX951" fmla="*/ 297659 w 11505972"/>
              <a:gd name="connsiteY951" fmla="*/ 258878 h 739466"/>
              <a:gd name="connsiteX952" fmla="*/ 298618 w 11505972"/>
              <a:gd name="connsiteY952" fmla="*/ 262233 h 739466"/>
              <a:gd name="connsiteX953" fmla="*/ 299098 w 11505972"/>
              <a:gd name="connsiteY953" fmla="*/ 257919 h 739466"/>
              <a:gd name="connsiteX954" fmla="*/ 297180 w 11505972"/>
              <a:gd name="connsiteY954" fmla="*/ 255043 h 739466"/>
              <a:gd name="connsiteX955" fmla="*/ 257875 w 11505972"/>
              <a:gd name="connsiteY955" fmla="*/ 255043 h 739466"/>
              <a:gd name="connsiteX956" fmla="*/ 258835 w 11505972"/>
              <a:gd name="connsiteY956" fmla="*/ 257919 h 739466"/>
              <a:gd name="connsiteX957" fmla="*/ 259313 w 11505972"/>
              <a:gd name="connsiteY957" fmla="*/ 260795 h 739466"/>
              <a:gd name="connsiteX958" fmla="*/ 258355 w 11505972"/>
              <a:gd name="connsiteY958" fmla="*/ 261274 h 739466"/>
              <a:gd name="connsiteX959" fmla="*/ 257396 w 11505972"/>
              <a:gd name="connsiteY959" fmla="*/ 262233 h 739466"/>
              <a:gd name="connsiteX960" fmla="*/ 256917 w 11505972"/>
              <a:gd name="connsiteY960" fmla="*/ 257919 h 739466"/>
              <a:gd name="connsiteX961" fmla="*/ 257875 w 11505972"/>
              <a:gd name="connsiteY961" fmla="*/ 255043 h 739466"/>
              <a:gd name="connsiteX962" fmla="*/ 248768 w 11505972"/>
              <a:gd name="connsiteY962" fmla="*/ 255043 h 739466"/>
              <a:gd name="connsiteX963" fmla="*/ 250206 w 11505972"/>
              <a:gd name="connsiteY963" fmla="*/ 259837 h 739466"/>
              <a:gd name="connsiteX964" fmla="*/ 249727 w 11505972"/>
              <a:gd name="connsiteY964" fmla="*/ 264630 h 739466"/>
              <a:gd name="connsiteX965" fmla="*/ 248528 w 11505972"/>
              <a:gd name="connsiteY965" fmla="*/ 259117 h 739466"/>
              <a:gd name="connsiteX966" fmla="*/ 248768 w 11505972"/>
              <a:gd name="connsiteY966" fmla="*/ 255043 h 739466"/>
              <a:gd name="connsiteX967" fmla="*/ 252123 w 11505972"/>
              <a:gd name="connsiteY967" fmla="*/ 239705 h 739466"/>
              <a:gd name="connsiteX968" fmla="*/ 255000 w 11505972"/>
              <a:gd name="connsiteY968" fmla="*/ 245696 h 739466"/>
              <a:gd name="connsiteX969" fmla="*/ 255958 w 11505972"/>
              <a:gd name="connsiteY969" fmla="*/ 253605 h 739466"/>
              <a:gd name="connsiteX970" fmla="*/ 254520 w 11505972"/>
              <a:gd name="connsiteY970" fmla="*/ 254564 h 739466"/>
              <a:gd name="connsiteX971" fmla="*/ 253562 w 11505972"/>
              <a:gd name="connsiteY971" fmla="*/ 252167 h 739466"/>
              <a:gd name="connsiteX972" fmla="*/ 252603 w 11505972"/>
              <a:gd name="connsiteY972" fmla="*/ 249770 h 739466"/>
              <a:gd name="connsiteX973" fmla="*/ 251884 w 11505972"/>
              <a:gd name="connsiteY973" fmla="*/ 250969 h 739466"/>
              <a:gd name="connsiteX974" fmla="*/ 251165 w 11505972"/>
              <a:gd name="connsiteY974" fmla="*/ 252167 h 739466"/>
              <a:gd name="connsiteX975" fmla="*/ 250206 w 11505972"/>
              <a:gd name="connsiteY975" fmla="*/ 248812 h 739466"/>
              <a:gd name="connsiteX976" fmla="*/ 249727 w 11505972"/>
              <a:gd name="connsiteY976" fmla="*/ 244978 h 739466"/>
              <a:gd name="connsiteX977" fmla="*/ 250686 w 11505972"/>
              <a:gd name="connsiteY977" fmla="*/ 240663 h 739466"/>
              <a:gd name="connsiteX978" fmla="*/ 251165 w 11505972"/>
              <a:gd name="connsiteY978" fmla="*/ 242341 h 739466"/>
              <a:gd name="connsiteX979" fmla="*/ 252123 w 11505972"/>
              <a:gd name="connsiteY979" fmla="*/ 244018 h 739466"/>
              <a:gd name="connsiteX980" fmla="*/ 252603 w 11505972"/>
              <a:gd name="connsiteY980" fmla="*/ 242101 h 739466"/>
              <a:gd name="connsiteX981" fmla="*/ 252123 w 11505972"/>
              <a:gd name="connsiteY981" fmla="*/ 239705 h 739466"/>
              <a:gd name="connsiteX982" fmla="*/ 255479 w 11505972"/>
              <a:gd name="connsiteY982" fmla="*/ 237308 h 739466"/>
              <a:gd name="connsiteX983" fmla="*/ 255958 w 11505972"/>
              <a:gd name="connsiteY983" fmla="*/ 238986 h 739466"/>
              <a:gd name="connsiteX984" fmla="*/ 255958 w 11505972"/>
              <a:gd name="connsiteY984" fmla="*/ 241143 h 739466"/>
              <a:gd name="connsiteX985" fmla="*/ 254041 w 11505972"/>
              <a:gd name="connsiteY985" fmla="*/ 240184 h 739466"/>
              <a:gd name="connsiteX986" fmla="*/ 254520 w 11505972"/>
              <a:gd name="connsiteY986" fmla="*/ 238267 h 739466"/>
              <a:gd name="connsiteX987" fmla="*/ 255479 w 11505972"/>
              <a:gd name="connsiteY987" fmla="*/ 237308 h 739466"/>
              <a:gd name="connsiteX988" fmla="*/ 286635 w 11505972"/>
              <a:gd name="connsiteY988" fmla="*/ 233953 h 739466"/>
              <a:gd name="connsiteX989" fmla="*/ 288313 w 11505972"/>
              <a:gd name="connsiteY989" fmla="*/ 244978 h 739466"/>
              <a:gd name="connsiteX990" fmla="*/ 290949 w 11505972"/>
              <a:gd name="connsiteY990" fmla="*/ 255043 h 739466"/>
              <a:gd name="connsiteX991" fmla="*/ 289990 w 11505972"/>
              <a:gd name="connsiteY991" fmla="*/ 243779 h 739466"/>
              <a:gd name="connsiteX992" fmla="*/ 286635 w 11505972"/>
              <a:gd name="connsiteY992" fmla="*/ 233953 h 739466"/>
              <a:gd name="connsiteX993" fmla="*/ 267462 w 11505972"/>
              <a:gd name="connsiteY993" fmla="*/ 227722 h 739466"/>
              <a:gd name="connsiteX994" fmla="*/ 269379 w 11505972"/>
              <a:gd name="connsiteY994" fmla="*/ 230358 h 739466"/>
              <a:gd name="connsiteX995" fmla="*/ 269859 w 11505972"/>
              <a:gd name="connsiteY995" fmla="*/ 234911 h 739466"/>
              <a:gd name="connsiteX996" fmla="*/ 270098 w 11505972"/>
              <a:gd name="connsiteY996" fmla="*/ 239705 h 739466"/>
              <a:gd name="connsiteX997" fmla="*/ 271776 w 11505972"/>
              <a:gd name="connsiteY997" fmla="*/ 242581 h 739466"/>
              <a:gd name="connsiteX998" fmla="*/ 272495 w 11505972"/>
              <a:gd name="connsiteY998" fmla="*/ 241143 h 739466"/>
              <a:gd name="connsiteX999" fmla="*/ 273693 w 11505972"/>
              <a:gd name="connsiteY999" fmla="*/ 240184 h 739466"/>
              <a:gd name="connsiteX1000" fmla="*/ 273693 w 11505972"/>
              <a:gd name="connsiteY1000" fmla="*/ 242581 h 739466"/>
              <a:gd name="connsiteX1001" fmla="*/ 274892 w 11505972"/>
              <a:gd name="connsiteY1001" fmla="*/ 243060 h 739466"/>
              <a:gd name="connsiteX1002" fmla="*/ 276090 w 11505972"/>
              <a:gd name="connsiteY1002" fmla="*/ 243779 h 739466"/>
              <a:gd name="connsiteX1003" fmla="*/ 276569 w 11505972"/>
              <a:gd name="connsiteY1003" fmla="*/ 246415 h 739466"/>
              <a:gd name="connsiteX1004" fmla="*/ 275371 w 11505972"/>
              <a:gd name="connsiteY1004" fmla="*/ 245696 h 739466"/>
              <a:gd name="connsiteX1005" fmla="*/ 274172 w 11505972"/>
              <a:gd name="connsiteY1005" fmla="*/ 244978 h 739466"/>
              <a:gd name="connsiteX1006" fmla="*/ 274172 w 11505972"/>
              <a:gd name="connsiteY1006" fmla="*/ 249770 h 739466"/>
              <a:gd name="connsiteX1007" fmla="*/ 275611 w 11505972"/>
              <a:gd name="connsiteY1007" fmla="*/ 250010 h 739466"/>
              <a:gd name="connsiteX1008" fmla="*/ 278007 w 11505972"/>
              <a:gd name="connsiteY1008" fmla="*/ 250729 h 739466"/>
              <a:gd name="connsiteX1009" fmla="*/ 279445 w 11505972"/>
              <a:gd name="connsiteY1009" fmla="*/ 258398 h 739466"/>
              <a:gd name="connsiteX1010" fmla="*/ 280883 w 11505972"/>
              <a:gd name="connsiteY1010" fmla="*/ 266067 h 739466"/>
              <a:gd name="connsiteX1011" fmla="*/ 278487 w 11505972"/>
              <a:gd name="connsiteY1011" fmla="*/ 266547 h 739466"/>
              <a:gd name="connsiteX1012" fmla="*/ 277528 w 11505972"/>
              <a:gd name="connsiteY1012" fmla="*/ 269422 h 739466"/>
              <a:gd name="connsiteX1013" fmla="*/ 277049 w 11505972"/>
              <a:gd name="connsiteY1013" fmla="*/ 266787 h 739466"/>
              <a:gd name="connsiteX1014" fmla="*/ 276090 w 11505972"/>
              <a:gd name="connsiteY1014" fmla="*/ 265588 h 739466"/>
              <a:gd name="connsiteX1015" fmla="*/ 276809 w 11505972"/>
              <a:gd name="connsiteY1015" fmla="*/ 274456 h 739466"/>
              <a:gd name="connsiteX1016" fmla="*/ 278966 w 11505972"/>
              <a:gd name="connsiteY1016" fmla="*/ 281885 h 739466"/>
              <a:gd name="connsiteX1017" fmla="*/ 278007 w 11505972"/>
              <a:gd name="connsiteY1017" fmla="*/ 290513 h 739466"/>
              <a:gd name="connsiteX1018" fmla="*/ 279684 w 11505972"/>
              <a:gd name="connsiteY1018" fmla="*/ 299380 h 739466"/>
              <a:gd name="connsiteX1019" fmla="*/ 282321 w 11505972"/>
              <a:gd name="connsiteY1019" fmla="*/ 308248 h 739466"/>
              <a:gd name="connsiteX1020" fmla="*/ 283759 w 11505972"/>
              <a:gd name="connsiteY1020" fmla="*/ 315917 h 739466"/>
              <a:gd name="connsiteX1021" fmla="*/ 281362 w 11505972"/>
              <a:gd name="connsiteY1021" fmla="*/ 314479 h 739466"/>
              <a:gd name="connsiteX1022" fmla="*/ 280883 w 11505972"/>
              <a:gd name="connsiteY1022" fmla="*/ 325983 h 739466"/>
              <a:gd name="connsiteX1023" fmla="*/ 279924 w 11505972"/>
              <a:gd name="connsiteY1023" fmla="*/ 335569 h 739466"/>
              <a:gd name="connsiteX1024" fmla="*/ 277767 w 11505972"/>
              <a:gd name="connsiteY1024" fmla="*/ 332214 h 739466"/>
              <a:gd name="connsiteX1025" fmla="*/ 276090 w 11505972"/>
              <a:gd name="connsiteY1025" fmla="*/ 328379 h 739466"/>
              <a:gd name="connsiteX1026" fmla="*/ 278007 w 11505972"/>
              <a:gd name="connsiteY1026" fmla="*/ 323107 h 739466"/>
              <a:gd name="connsiteX1027" fmla="*/ 278487 w 11505972"/>
              <a:gd name="connsiteY1027" fmla="*/ 313041 h 739466"/>
              <a:gd name="connsiteX1028" fmla="*/ 275611 w 11505972"/>
              <a:gd name="connsiteY1028" fmla="*/ 306330 h 739466"/>
              <a:gd name="connsiteX1029" fmla="*/ 274892 w 11505972"/>
              <a:gd name="connsiteY1029" fmla="*/ 295786 h 739466"/>
              <a:gd name="connsiteX1030" fmla="*/ 273693 w 11505972"/>
              <a:gd name="connsiteY1030" fmla="*/ 284042 h 739466"/>
              <a:gd name="connsiteX1031" fmla="*/ 273214 w 11505972"/>
              <a:gd name="connsiteY1031" fmla="*/ 272539 h 739466"/>
              <a:gd name="connsiteX1032" fmla="*/ 274652 w 11505972"/>
              <a:gd name="connsiteY1032" fmla="*/ 263192 h 739466"/>
              <a:gd name="connsiteX1033" fmla="*/ 273933 w 11505972"/>
              <a:gd name="connsiteY1033" fmla="*/ 258878 h 739466"/>
              <a:gd name="connsiteX1034" fmla="*/ 272255 w 11505972"/>
              <a:gd name="connsiteY1034" fmla="*/ 255043 h 739466"/>
              <a:gd name="connsiteX1035" fmla="*/ 272255 w 11505972"/>
              <a:gd name="connsiteY1035" fmla="*/ 257919 h 739466"/>
              <a:gd name="connsiteX1036" fmla="*/ 271297 w 11505972"/>
              <a:gd name="connsiteY1036" fmla="*/ 259357 h 739466"/>
              <a:gd name="connsiteX1037" fmla="*/ 271057 w 11505972"/>
              <a:gd name="connsiteY1037" fmla="*/ 255522 h 739466"/>
              <a:gd name="connsiteX1038" fmla="*/ 271297 w 11505972"/>
              <a:gd name="connsiteY1038" fmla="*/ 251208 h 739466"/>
              <a:gd name="connsiteX1039" fmla="*/ 269379 w 11505972"/>
              <a:gd name="connsiteY1039" fmla="*/ 249770 h 739466"/>
              <a:gd name="connsiteX1040" fmla="*/ 268420 w 11505972"/>
              <a:gd name="connsiteY1040" fmla="*/ 246415 h 739466"/>
              <a:gd name="connsiteX1041" fmla="*/ 269140 w 11505972"/>
              <a:gd name="connsiteY1041" fmla="*/ 241383 h 739466"/>
              <a:gd name="connsiteX1042" fmla="*/ 268181 w 11505972"/>
              <a:gd name="connsiteY1042" fmla="*/ 237068 h 739466"/>
              <a:gd name="connsiteX1043" fmla="*/ 266982 w 11505972"/>
              <a:gd name="connsiteY1043" fmla="*/ 232754 h 739466"/>
              <a:gd name="connsiteX1044" fmla="*/ 267462 w 11505972"/>
              <a:gd name="connsiteY1044" fmla="*/ 227722 h 739466"/>
              <a:gd name="connsiteX1045" fmla="*/ 253562 w 11505972"/>
              <a:gd name="connsiteY1045" fmla="*/ 224846 h 739466"/>
              <a:gd name="connsiteX1046" fmla="*/ 254041 w 11505972"/>
              <a:gd name="connsiteY1046" fmla="*/ 228441 h 739466"/>
              <a:gd name="connsiteX1047" fmla="*/ 254520 w 11505972"/>
              <a:gd name="connsiteY1047" fmla="*/ 232515 h 739466"/>
              <a:gd name="connsiteX1048" fmla="*/ 253562 w 11505972"/>
              <a:gd name="connsiteY1048" fmla="*/ 230118 h 739466"/>
              <a:gd name="connsiteX1049" fmla="*/ 253083 w 11505972"/>
              <a:gd name="connsiteY1049" fmla="*/ 227242 h 739466"/>
              <a:gd name="connsiteX1050" fmla="*/ 253562 w 11505972"/>
              <a:gd name="connsiteY1050" fmla="*/ 224846 h 739466"/>
              <a:gd name="connsiteX1051" fmla="*/ 82923 w 11505972"/>
              <a:gd name="connsiteY1051" fmla="*/ 216697 h 739466"/>
              <a:gd name="connsiteX1052" fmla="*/ 81246 w 11505972"/>
              <a:gd name="connsiteY1052" fmla="*/ 218375 h 739466"/>
              <a:gd name="connsiteX1053" fmla="*/ 81006 w 11505972"/>
              <a:gd name="connsiteY1053" fmla="*/ 221491 h 739466"/>
              <a:gd name="connsiteX1054" fmla="*/ 82923 w 11505972"/>
              <a:gd name="connsiteY1054" fmla="*/ 220292 h 739466"/>
              <a:gd name="connsiteX1055" fmla="*/ 82923 w 11505972"/>
              <a:gd name="connsiteY1055" fmla="*/ 216697 h 739466"/>
              <a:gd name="connsiteX1056" fmla="*/ 254041 w 11505972"/>
              <a:gd name="connsiteY1056" fmla="*/ 212862 h 739466"/>
              <a:gd name="connsiteX1057" fmla="*/ 256917 w 11505972"/>
              <a:gd name="connsiteY1057" fmla="*/ 214301 h 739466"/>
              <a:gd name="connsiteX1058" fmla="*/ 257157 w 11505972"/>
              <a:gd name="connsiteY1058" fmla="*/ 215979 h 739466"/>
              <a:gd name="connsiteX1059" fmla="*/ 257396 w 11505972"/>
              <a:gd name="connsiteY1059" fmla="*/ 218614 h 739466"/>
              <a:gd name="connsiteX1060" fmla="*/ 255718 w 11505972"/>
              <a:gd name="connsiteY1060" fmla="*/ 217177 h 739466"/>
              <a:gd name="connsiteX1061" fmla="*/ 254520 w 11505972"/>
              <a:gd name="connsiteY1061" fmla="*/ 215739 h 739466"/>
              <a:gd name="connsiteX1062" fmla="*/ 253562 w 11505972"/>
              <a:gd name="connsiteY1062" fmla="*/ 222449 h 739466"/>
              <a:gd name="connsiteX1063" fmla="*/ 253801 w 11505972"/>
              <a:gd name="connsiteY1063" fmla="*/ 217656 h 739466"/>
              <a:gd name="connsiteX1064" fmla="*/ 254041 w 11505972"/>
              <a:gd name="connsiteY1064" fmla="*/ 212862 h 739466"/>
              <a:gd name="connsiteX1065" fmla="*/ 109285 w 11505972"/>
              <a:gd name="connsiteY1065" fmla="*/ 211904 h 739466"/>
              <a:gd name="connsiteX1066" fmla="*/ 104492 w 11505972"/>
              <a:gd name="connsiteY1066" fmla="*/ 222929 h 739466"/>
              <a:gd name="connsiteX1067" fmla="*/ 107847 w 11505972"/>
              <a:gd name="connsiteY1067" fmla="*/ 218614 h 739466"/>
              <a:gd name="connsiteX1068" fmla="*/ 109285 w 11505972"/>
              <a:gd name="connsiteY1068" fmla="*/ 211904 h 739466"/>
              <a:gd name="connsiteX1069" fmla="*/ 139003 w 11505972"/>
              <a:gd name="connsiteY1069" fmla="*/ 211425 h 739466"/>
              <a:gd name="connsiteX1070" fmla="*/ 138045 w 11505972"/>
              <a:gd name="connsiteY1070" fmla="*/ 212623 h 739466"/>
              <a:gd name="connsiteX1071" fmla="*/ 136607 w 11505972"/>
              <a:gd name="connsiteY1071" fmla="*/ 212862 h 739466"/>
              <a:gd name="connsiteX1072" fmla="*/ 136128 w 11505972"/>
              <a:gd name="connsiteY1072" fmla="*/ 219334 h 739466"/>
              <a:gd name="connsiteX1073" fmla="*/ 137566 w 11505972"/>
              <a:gd name="connsiteY1073" fmla="*/ 223887 h 739466"/>
              <a:gd name="connsiteX1074" fmla="*/ 139003 w 11505972"/>
              <a:gd name="connsiteY1074" fmla="*/ 216457 h 739466"/>
              <a:gd name="connsiteX1075" fmla="*/ 139003 w 11505972"/>
              <a:gd name="connsiteY1075" fmla="*/ 211425 h 739466"/>
              <a:gd name="connsiteX1076" fmla="*/ 299696 w 11505972"/>
              <a:gd name="connsiteY1076" fmla="*/ 209459 h 739466"/>
              <a:gd name="connsiteX1077" fmla="*/ 299576 w 11505972"/>
              <a:gd name="connsiteY1077" fmla="*/ 209507 h 739466"/>
              <a:gd name="connsiteX1078" fmla="*/ 299696 w 11505972"/>
              <a:gd name="connsiteY1078" fmla="*/ 211781 h 739466"/>
              <a:gd name="connsiteX1079" fmla="*/ 256917 w 11505972"/>
              <a:gd name="connsiteY1079" fmla="*/ 209028 h 739466"/>
              <a:gd name="connsiteX1080" fmla="*/ 256677 w 11505972"/>
              <a:gd name="connsiteY1080" fmla="*/ 211425 h 739466"/>
              <a:gd name="connsiteX1081" fmla="*/ 255958 w 11505972"/>
              <a:gd name="connsiteY1081" fmla="*/ 212862 h 739466"/>
              <a:gd name="connsiteX1082" fmla="*/ 255000 w 11505972"/>
              <a:gd name="connsiteY1082" fmla="*/ 210466 h 739466"/>
              <a:gd name="connsiteX1083" fmla="*/ 256917 w 11505972"/>
              <a:gd name="connsiteY1083" fmla="*/ 209028 h 739466"/>
              <a:gd name="connsiteX1084" fmla="*/ 131334 w 11505972"/>
              <a:gd name="connsiteY1084" fmla="*/ 209028 h 739466"/>
              <a:gd name="connsiteX1085" fmla="*/ 129896 w 11505972"/>
              <a:gd name="connsiteY1085" fmla="*/ 209268 h 739466"/>
              <a:gd name="connsiteX1086" fmla="*/ 129178 w 11505972"/>
              <a:gd name="connsiteY1086" fmla="*/ 210945 h 739466"/>
              <a:gd name="connsiteX1087" fmla="*/ 129178 w 11505972"/>
              <a:gd name="connsiteY1087" fmla="*/ 212862 h 739466"/>
              <a:gd name="connsiteX1088" fmla="*/ 130376 w 11505972"/>
              <a:gd name="connsiteY1088" fmla="*/ 213342 h 739466"/>
              <a:gd name="connsiteX1089" fmla="*/ 130856 w 11505972"/>
              <a:gd name="connsiteY1089" fmla="*/ 211664 h 739466"/>
              <a:gd name="connsiteX1090" fmla="*/ 131334 w 11505972"/>
              <a:gd name="connsiteY1090" fmla="*/ 209028 h 739466"/>
              <a:gd name="connsiteX1091" fmla="*/ 45536 w 11505972"/>
              <a:gd name="connsiteY1091" fmla="*/ 208070 h 739466"/>
              <a:gd name="connsiteX1092" fmla="*/ 42181 w 11505972"/>
              <a:gd name="connsiteY1092" fmla="*/ 212144 h 739466"/>
              <a:gd name="connsiteX1093" fmla="*/ 42181 w 11505972"/>
              <a:gd name="connsiteY1093" fmla="*/ 219094 h 739466"/>
              <a:gd name="connsiteX1094" fmla="*/ 44578 w 11505972"/>
              <a:gd name="connsiteY1094" fmla="*/ 214780 h 739466"/>
              <a:gd name="connsiteX1095" fmla="*/ 45536 w 11505972"/>
              <a:gd name="connsiteY1095" fmla="*/ 208070 h 739466"/>
              <a:gd name="connsiteX1096" fmla="*/ 167284 w 11505972"/>
              <a:gd name="connsiteY1096" fmla="*/ 207111 h 739466"/>
              <a:gd name="connsiteX1097" fmla="*/ 167284 w 11505972"/>
              <a:gd name="connsiteY1097" fmla="*/ 211425 h 739466"/>
              <a:gd name="connsiteX1098" fmla="*/ 165846 w 11505972"/>
              <a:gd name="connsiteY1098" fmla="*/ 211425 h 739466"/>
              <a:gd name="connsiteX1099" fmla="*/ 166085 w 11505972"/>
              <a:gd name="connsiteY1099" fmla="*/ 208309 h 739466"/>
              <a:gd name="connsiteX1100" fmla="*/ 167284 w 11505972"/>
              <a:gd name="connsiteY1100" fmla="*/ 207111 h 739466"/>
              <a:gd name="connsiteX1101" fmla="*/ 125103 w 11505972"/>
              <a:gd name="connsiteY1101" fmla="*/ 207111 h 739466"/>
              <a:gd name="connsiteX1102" fmla="*/ 122707 w 11505972"/>
              <a:gd name="connsiteY1102" fmla="*/ 213342 h 739466"/>
              <a:gd name="connsiteX1103" fmla="*/ 122227 w 11505972"/>
              <a:gd name="connsiteY1103" fmla="*/ 220532 h 739466"/>
              <a:gd name="connsiteX1104" fmla="*/ 123665 w 11505972"/>
              <a:gd name="connsiteY1104" fmla="*/ 221251 h 739466"/>
              <a:gd name="connsiteX1105" fmla="*/ 123665 w 11505972"/>
              <a:gd name="connsiteY1105" fmla="*/ 224366 h 739466"/>
              <a:gd name="connsiteX1106" fmla="*/ 125103 w 11505972"/>
              <a:gd name="connsiteY1106" fmla="*/ 223887 h 739466"/>
              <a:gd name="connsiteX1107" fmla="*/ 126541 w 11505972"/>
              <a:gd name="connsiteY1107" fmla="*/ 224366 h 739466"/>
              <a:gd name="connsiteX1108" fmla="*/ 127979 w 11505972"/>
              <a:gd name="connsiteY1108" fmla="*/ 222449 h 739466"/>
              <a:gd name="connsiteX1109" fmla="*/ 127979 w 11505972"/>
              <a:gd name="connsiteY1109" fmla="*/ 218614 h 739466"/>
              <a:gd name="connsiteX1110" fmla="*/ 125583 w 11505972"/>
              <a:gd name="connsiteY1110" fmla="*/ 218614 h 739466"/>
              <a:gd name="connsiteX1111" fmla="*/ 125103 w 11505972"/>
              <a:gd name="connsiteY1111" fmla="*/ 215739 h 739466"/>
              <a:gd name="connsiteX1112" fmla="*/ 125343 w 11505972"/>
              <a:gd name="connsiteY1112" fmla="*/ 211425 h 739466"/>
              <a:gd name="connsiteX1113" fmla="*/ 125103 w 11505972"/>
              <a:gd name="connsiteY1113" fmla="*/ 207111 h 739466"/>
              <a:gd name="connsiteX1114" fmla="*/ 72378 w 11505972"/>
              <a:gd name="connsiteY1114" fmla="*/ 204714 h 739466"/>
              <a:gd name="connsiteX1115" fmla="*/ 69022 w 11505972"/>
              <a:gd name="connsiteY1115" fmla="*/ 207830 h 739466"/>
              <a:gd name="connsiteX1116" fmla="*/ 68544 w 11505972"/>
              <a:gd name="connsiteY1116" fmla="*/ 212862 h 739466"/>
              <a:gd name="connsiteX1117" fmla="*/ 71899 w 11505972"/>
              <a:gd name="connsiteY1117" fmla="*/ 211425 h 739466"/>
              <a:gd name="connsiteX1118" fmla="*/ 71659 w 11505972"/>
              <a:gd name="connsiteY1118" fmla="*/ 208070 h 739466"/>
              <a:gd name="connsiteX1119" fmla="*/ 72378 w 11505972"/>
              <a:gd name="connsiteY1119" fmla="*/ 204714 h 739466"/>
              <a:gd name="connsiteX1120" fmla="*/ 146673 w 11505972"/>
              <a:gd name="connsiteY1120" fmla="*/ 201838 h 739466"/>
              <a:gd name="connsiteX1121" fmla="*/ 144995 w 11505972"/>
              <a:gd name="connsiteY1121" fmla="*/ 202557 h 739466"/>
              <a:gd name="connsiteX1122" fmla="*/ 143318 w 11505972"/>
              <a:gd name="connsiteY1122" fmla="*/ 204235 h 739466"/>
              <a:gd name="connsiteX1123" fmla="*/ 148590 w 11505972"/>
              <a:gd name="connsiteY1123" fmla="*/ 209028 h 739466"/>
              <a:gd name="connsiteX1124" fmla="*/ 148590 w 11505972"/>
              <a:gd name="connsiteY1124" fmla="*/ 204714 h 739466"/>
              <a:gd name="connsiteX1125" fmla="*/ 146673 w 11505972"/>
              <a:gd name="connsiteY1125" fmla="*/ 201838 h 739466"/>
              <a:gd name="connsiteX1126" fmla="*/ 108807 w 11505972"/>
              <a:gd name="connsiteY1126" fmla="*/ 201838 h 739466"/>
              <a:gd name="connsiteX1127" fmla="*/ 107368 w 11505972"/>
              <a:gd name="connsiteY1127" fmla="*/ 203755 h 739466"/>
              <a:gd name="connsiteX1128" fmla="*/ 107368 w 11505972"/>
              <a:gd name="connsiteY1128" fmla="*/ 208070 h 739466"/>
              <a:gd name="connsiteX1129" fmla="*/ 108807 w 11505972"/>
              <a:gd name="connsiteY1129" fmla="*/ 201838 h 739466"/>
              <a:gd name="connsiteX1130" fmla="*/ 71899 w 11505972"/>
              <a:gd name="connsiteY1130" fmla="*/ 198004 h 739466"/>
              <a:gd name="connsiteX1131" fmla="*/ 70940 w 11505972"/>
              <a:gd name="connsiteY1131" fmla="*/ 200880 h 739466"/>
              <a:gd name="connsiteX1132" fmla="*/ 71899 w 11505972"/>
              <a:gd name="connsiteY1132" fmla="*/ 200400 h 739466"/>
              <a:gd name="connsiteX1133" fmla="*/ 72857 w 11505972"/>
              <a:gd name="connsiteY1133" fmla="*/ 200400 h 739466"/>
              <a:gd name="connsiteX1134" fmla="*/ 72378 w 11505972"/>
              <a:gd name="connsiteY1134" fmla="*/ 199202 h 739466"/>
              <a:gd name="connsiteX1135" fmla="*/ 71899 w 11505972"/>
              <a:gd name="connsiteY1135" fmla="*/ 198004 h 739466"/>
              <a:gd name="connsiteX1136" fmla="*/ 170159 w 11505972"/>
              <a:gd name="connsiteY1136" fmla="*/ 197045 h 739466"/>
              <a:gd name="connsiteX1137" fmla="*/ 170399 w 11505972"/>
              <a:gd name="connsiteY1137" fmla="*/ 202078 h 739466"/>
              <a:gd name="connsiteX1138" fmla="*/ 169201 w 11505972"/>
              <a:gd name="connsiteY1138" fmla="*/ 204714 h 739466"/>
              <a:gd name="connsiteX1139" fmla="*/ 168961 w 11505972"/>
              <a:gd name="connsiteY1139" fmla="*/ 201120 h 739466"/>
              <a:gd name="connsiteX1140" fmla="*/ 170159 w 11505972"/>
              <a:gd name="connsiteY1140" fmla="*/ 197045 h 739466"/>
              <a:gd name="connsiteX1141" fmla="*/ 154342 w 11505972"/>
              <a:gd name="connsiteY1141" fmla="*/ 196086 h 739466"/>
              <a:gd name="connsiteX1142" fmla="*/ 150987 w 11505972"/>
              <a:gd name="connsiteY1142" fmla="*/ 198483 h 739466"/>
              <a:gd name="connsiteX1143" fmla="*/ 149548 w 11505972"/>
              <a:gd name="connsiteY1143" fmla="*/ 203276 h 739466"/>
              <a:gd name="connsiteX1144" fmla="*/ 150747 w 11505972"/>
              <a:gd name="connsiteY1144" fmla="*/ 204475 h 739466"/>
              <a:gd name="connsiteX1145" fmla="*/ 151466 w 11505972"/>
              <a:gd name="connsiteY1145" fmla="*/ 206632 h 739466"/>
              <a:gd name="connsiteX1146" fmla="*/ 153863 w 11505972"/>
              <a:gd name="connsiteY1146" fmla="*/ 202318 h 739466"/>
              <a:gd name="connsiteX1147" fmla="*/ 154342 w 11505972"/>
              <a:gd name="connsiteY1147" fmla="*/ 196086 h 739466"/>
              <a:gd name="connsiteX1148" fmla="*/ 126541 w 11505972"/>
              <a:gd name="connsiteY1148" fmla="*/ 193690 h 739466"/>
              <a:gd name="connsiteX1149" fmla="*/ 123186 w 11505972"/>
              <a:gd name="connsiteY1149" fmla="*/ 196086 h 739466"/>
              <a:gd name="connsiteX1150" fmla="*/ 123186 w 11505972"/>
              <a:gd name="connsiteY1150" fmla="*/ 200880 h 739466"/>
              <a:gd name="connsiteX1151" fmla="*/ 126541 w 11505972"/>
              <a:gd name="connsiteY1151" fmla="*/ 193690 h 739466"/>
              <a:gd name="connsiteX1152" fmla="*/ 288552 w 11505972"/>
              <a:gd name="connsiteY1152" fmla="*/ 191293 h 739466"/>
              <a:gd name="connsiteX1153" fmla="*/ 289031 w 11505972"/>
              <a:gd name="connsiteY1153" fmla="*/ 194409 h 739466"/>
              <a:gd name="connsiteX1154" fmla="*/ 289990 w 11505972"/>
              <a:gd name="connsiteY1154" fmla="*/ 196086 h 739466"/>
              <a:gd name="connsiteX1155" fmla="*/ 290230 w 11505972"/>
              <a:gd name="connsiteY1155" fmla="*/ 193450 h 739466"/>
              <a:gd name="connsiteX1156" fmla="*/ 288552 w 11505972"/>
              <a:gd name="connsiteY1156" fmla="*/ 191293 h 739466"/>
              <a:gd name="connsiteX1157" fmla="*/ 161532 w 11505972"/>
              <a:gd name="connsiteY1157" fmla="*/ 189376 h 739466"/>
              <a:gd name="connsiteX1158" fmla="*/ 161052 w 11505972"/>
              <a:gd name="connsiteY1158" fmla="*/ 194409 h 739466"/>
              <a:gd name="connsiteX1159" fmla="*/ 159135 w 11505972"/>
              <a:gd name="connsiteY1159" fmla="*/ 198004 h 739466"/>
              <a:gd name="connsiteX1160" fmla="*/ 160573 w 11505972"/>
              <a:gd name="connsiteY1160" fmla="*/ 201120 h 739466"/>
              <a:gd name="connsiteX1161" fmla="*/ 163929 w 11505972"/>
              <a:gd name="connsiteY1161" fmla="*/ 201838 h 739466"/>
              <a:gd name="connsiteX1162" fmla="*/ 162251 w 11505972"/>
              <a:gd name="connsiteY1162" fmla="*/ 196086 h 739466"/>
              <a:gd name="connsiteX1163" fmla="*/ 161532 w 11505972"/>
              <a:gd name="connsiteY1163" fmla="*/ 189376 h 739466"/>
              <a:gd name="connsiteX1164" fmla="*/ 178308 w 11505972"/>
              <a:gd name="connsiteY1164" fmla="*/ 186500 h 739466"/>
              <a:gd name="connsiteX1165" fmla="*/ 177349 w 11505972"/>
              <a:gd name="connsiteY1165" fmla="*/ 191293 h 739466"/>
              <a:gd name="connsiteX1166" fmla="*/ 176870 w 11505972"/>
              <a:gd name="connsiteY1166" fmla="*/ 195607 h 739466"/>
              <a:gd name="connsiteX1167" fmla="*/ 177109 w 11505972"/>
              <a:gd name="connsiteY1167" fmla="*/ 197525 h 739466"/>
              <a:gd name="connsiteX1168" fmla="*/ 178787 w 11505972"/>
              <a:gd name="connsiteY1168" fmla="*/ 198004 h 739466"/>
              <a:gd name="connsiteX1169" fmla="*/ 178787 w 11505972"/>
              <a:gd name="connsiteY1169" fmla="*/ 192012 h 739466"/>
              <a:gd name="connsiteX1170" fmla="*/ 178308 w 11505972"/>
              <a:gd name="connsiteY1170" fmla="*/ 186500 h 739466"/>
              <a:gd name="connsiteX1171" fmla="*/ 131814 w 11505972"/>
              <a:gd name="connsiteY1171" fmla="*/ 186500 h 739466"/>
              <a:gd name="connsiteX1172" fmla="*/ 129417 w 11505972"/>
              <a:gd name="connsiteY1172" fmla="*/ 187219 h 739466"/>
              <a:gd name="connsiteX1173" fmla="*/ 127500 w 11505972"/>
              <a:gd name="connsiteY1173" fmla="*/ 188418 h 739466"/>
              <a:gd name="connsiteX1174" fmla="*/ 128219 w 11505972"/>
              <a:gd name="connsiteY1174" fmla="*/ 189616 h 739466"/>
              <a:gd name="connsiteX1175" fmla="*/ 128459 w 11505972"/>
              <a:gd name="connsiteY1175" fmla="*/ 191293 h 739466"/>
              <a:gd name="connsiteX1176" fmla="*/ 129896 w 11505972"/>
              <a:gd name="connsiteY1176" fmla="*/ 190574 h 739466"/>
              <a:gd name="connsiteX1177" fmla="*/ 130376 w 11505972"/>
              <a:gd name="connsiteY1177" fmla="*/ 191293 h 739466"/>
              <a:gd name="connsiteX1178" fmla="*/ 131814 w 11505972"/>
              <a:gd name="connsiteY1178" fmla="*/ 186500 h 739466"/>
              <a:gd name="connsiteX1179" fmla="*/ 81964 w 11505972"/>
              <a:gd name="connsiteY1179" fmla="*/ 186500 h 739466"/>
              <a:gd name="connsiteX1180" fmla="*/ 75493 w 11505972"/>
              <a:gd name="connsiteY1180" fmla="*/ 193210 h 739466"/>
              <a:gd name="connsiteX1181" fmla="*/ 72378 w 11505972"/>
              <a:gd name="connsiteY1181" fmla="*/ 204235 h 739466"/>
              <a:gd name="connsiteX1182" fmla="*/ 78849 w 11505972"/>
              <a:gd name="connsiteY1182" fmla="*/ 197764 h 739466"/>
              <a:gd name="connsiteX1183" fmla="*/ 81964 w 11505972"/>
              <a:gd name="connsiteY1183" fmla="*/ 186500 h 739466"/>
              <a:gd name="connsiteX1184" fmla="*/ 120789 w 11505972"/>
              <a:gd name="connsiteY1184" fmla="*/ 184583 h 739466"/>
              <a:gd name="connsiteX1185" fmla="*/ 116475 w 11505972"/>
              <a:gd name="connsiteY1185" fmla="*/ 187698 h 739466"/>
              <a:gd name="connsiteX1186" fmla="*/ 112641 w 11505972"/>
              <a:gd name="connsiteY1186" fmla="*/ 191293 h 739466"/>
              <a:gd name="connsiteX1187" fmla="*/ 113120 w 11505972"/>
              <a:gd name="connsiteY1187" fmla="*/ 199921 h 739466"/>
              <a:gd name="connsiteX1188" fmla="*/ 110244 w 11505972"/>
              <a:gd name="connsiteY1188" fmla="*/ 207111 h 739466"/>
              <a:gd name="connsiteX1189" fmla="*/ 111442 w 11505972"/>
              <a:gd name="connsiteY1189" fmla="*/ 211664 h 739466"/>
              <a:gd name="connsiteX1190" fmla="*/ 111203 w 11505972"/>
              <a:gd name="connsiteY1190" fmla="*/ 217177 h 739466"/>
              <a:gd name="connsiteX1191" fmla="*/ 113599 w 11505972"/>
              <a:gd name="connsiteY1191" fmla="*/ 214540 h 739466"/>
              <a:gd name="connsiteX1192" fmla="*/ 113599 w 11505972"/>
              <a:gd name="connsiteY1192" fmla="*/ 208070 h 739466"/>
              <a:gd name="connsiteX1193" fmla="*/ 117434 w 11505972"/>
              <a:gd name="connsiteY1193" fmla="*/ 196566 h 739466"/>
              <a:gd name="connsiteX1194" fmla="*/ 120789 w 11505972"/>
              <a:gd name="connsiteY1194" fmla="*/ 184583 h 739466"/>
              <a:gd name="connsiteX1195" fmla="*/ 282801 w 11505972"/>
              <a:gd name="connsiteY1195" fmla="*/ 183624 h 739466"/>
              <a:gd name="connsiteX1196" fmla="*/ 284478 w 11505972"/>
              <a:gd name="connsiteY1196" fmla="*/ 186500 h 739466"/>
              <a:gd name="connsiteX1197" fmla="*/ 285676 w 11505972"/>
              <a:gd name="connsiteY1197" fmla="*/ 184583 h 739466"/>
              <a:gd name="connsiteX1198" fmla="*/ 285916 w 11505972"/>
              <a:gd name="connsiteY1198" fmla="*/ 187458 h 739466"/>
              <a:gd name="connsiteX1199" fmla="*/ 287594 w 11505972"/>
              <a:gd name="connsiteY1199" fmla="*/ 189855 h 739466"/>
              <a:gd name="connsiteX1200" fmla="*/ 288073 w 11505972"/>
              <a:gd name="connsiteY1200" fmla="*/ 187458 h 739466"/>
              <a:gd name="connsiteX1201" fmla="*/ 290709 w 11505972"/>
              <a:gd name="connsiteY1201" fmla="*/ 191533 h 739466"/>
              <a:gd name="connsiteX1202" fmla="*/ 291428 w 11505972"/>
              <a:gd name="connsiteY1202" fmla="*/ 197045 h 739466"/>
              <a:gd name="connsiteX1203" fmla="*/ 291428 w 11505972"/>
              <a:gd name="connsiteY1203" fmla="*/ 207350 h 739466"/>
              <a:gd name="connsiteX1204" fmla="*/ 295742 w 11505972"/>
              <a:gd name="connsiteY1204" fmla="*/ 215739 h 739466"/>
              <a:gd name="connsiteX1205" fmla="*/ 293346 w 11505972"/>
              <a:gd name="connsiteY1205" fmla="*/ 220052 h 739466"/>
              <a:gd name="connsiteX1206" fmla="*/ 289271 w 11505972"/>
              <a:gd name="connsiteY1206" fmla="*/ 203516 h 739466"/>
              <a:gd name="connsiteX1207" fmla="*/ 284718 w 11505972"/>
              <a:gd name="connsiteY1207" fmla="*/ 188418 h 739466"/>
              <a:gd name="connsiteX1208" fmla="*/ 283519 w 11505972"/>
              <a:gd name="connsiteY1208" fmla="*/ 190335 h 739466"/>
              <a:gd name="connsiteX1209" fmla="*/ 281842 w 11505972"/>
              <a:gd name="connsiteY1209" fmla="*/ 188418 h 739466"/>
              <a:gd name="connsiteX1210" fmla="*/ 281123 w 11505972"/>
              <a:gd name="connsiteY1210" fmla="*/ 192731 h 739466"/>
              <a:gd name="connsiteX1211" fmla="*/ 281842 w 11505972"/>
              <a:gd name="connsiteY1211" fmla="*/ 197045 h 739466"/>
              <a:gd name="connsiteX1212" fmla="*/ 280404 w 11505972"/>
              <a:gd name="connsiteY1212" fmla="*/ 195128 h 739466"/>
              <a:gd name="connsiteX1213" fmla="*/ 278966 w 11505972"/>
              <a:gd name="connsiteY1213" fmla="*/ 193690 h 739466"/>
              <a:gd name="connsiteX1214" fmla="*/ 279206 w 11505972"/>
              <a:gd name="connsiteY1214" fmla="*/ 187219 h 739466"/>
              <a:gd name="connsiteX1215" fmla="*/ 282801 w 11505972"/>
              <a:gd name="connsiteY1215" fmla="*/ 183624 h 739466"/>
              <a:gd name="connsiteX1216" fmla="*/ 45536 w 11505972"/>
              <a:gd name="connsiteY1216" fmla="*/ 183145 h 739466"/>
              <a:gd name="connsiteX1217" fmla="*/ 44098 w 11505972"/>
              <a:gd name="connsiteY1217" fmla="*/ 186021 h 739466"/>
              <a:gd name="connsiteX1218" fmla="*/ 47453 w 11505972"/>
              <a:gd name="connsiteY1218" fmla="*/ 187458 h 739466"/>
              <a:gd name="connsiteX1219" fmla="*/ 48172 w 11505972"/>
              <a:gd name="connsiteY1219" fmla="*/ 185781 h 739466"/>
              <a:gd name="connsiteX1220" fmla="*/ 47932 w 11505972"/>
              <a:gd name="connsiteY1220" fmla="*/ 183624 h 739466"/>
              <a:gd name="connsiteX1221" fmla="*/ 45536 w 11505972"/>
              <a:gd name="connsiteY1221" fmla="*/ 183145 h 739466"/>
              <a:gd name="connsiteX1222" fmla="*/ 162011 w 11505972"/>
              <a:gd name="connsiteY1222" fmla="*/ 182186 h 739466"/>
              <a:gd name="connsiteX1223" fmla="*/ 161292 w 11505972"/>
              <a:gd name="connsiteY1223" fmla="*/ 183864 h 739466"/>
              <a:gd name="connsiteX1224" fmla="*/ 160573 w 11505972"/>
              <a:gd name="connsiteY1224" fmla="*/ 186021 h 739466"/>
              <a:gd name="connsiteX1225" fmla="*/ 162490 w 11505972"/>
              <a:gd name="connsiteY1225" fmla="*/ 187458 h 739466"/>
              <a:gd name="connsiteX1226" fmla="*/ 164407 w 11505972"/>
              <a:gd name="connsiteY1226" fmla="*/ 187458 h 739466"/>
              <a:gd name="connsiteX1227" fmla="*/ 162730 w 11505972"/>
              <a:gd name="connsiteY1227" fmla="*/ 184823 h 739466"/>
              <a:gd name="connsiteX1228" fmla="*/ 162011 w 11505972"/>
              <a:gd name="connsiteY1228" fmla="*/ 182186 h 739466"/>
              <a:gd name="connsiteX1229" fmla="*/ 175432 w 11505972"/>
              <a:gd name="connsiteY1229" fmla="*/ 178831 h 739466"/>
              <a:gd name="connsiteX1230" fmla="*/ 174474 w 11505972"/>
              <a:gd name="connsiteY1230" fmla="*/ 179789 h 739466"/>
              <a:gd name="connsiteX1231" fmla="*/ 173515 w 11505972"/>
              <a:gd name="connsiteY1231" fmla="*/ 181228 h 739466"/>
              <a:gd name="connsiteX1232" fmla="*/ 175432 w 11505972"/>
              <a:gd name="connsiteY1232" fmla="*/ 183624 h 739466"/>
              <a:gd name="connsiteX1233" fmla="*/ 176391 w 11505972"/>
              <a:gd name="connsiteY1233" fmla="*/ 181228 h 739466"/>
              <a:gd name="connsiteX1234" fmla="*/ 175432 w 11505972"/>
              <a:gd name="connsiteY1234" fmla="*/ 178831 h 739466"/>
              <a:gd name="connsiteX1235" fmla="*/ 281842 w 11505972"/>
              <a:gd name="connsiteY1235" fmla="*/ 177393 h 739466"/>
              <a:gd name="connsiteX1236" fmla="*/ 282321 w 11505972"/>
              <a:gd name="connsiteY1236" fmla="*/ 180508 h 739466"/>
              <a:gd name="connsiteX1237" fmla="*/ 281842 w 11505972"/>
              <a:gd name="connsiteY1237" fmla="*/ 183145 h 739466"/>
              <a:gd name="connsiteX1238" fmla="*/ 281123 w 11505972"/>
              <a:gd name="connsiteY1238" fmla="*/ 180269 h 739466"/>
              <a:gd name="connsiteX1239" fmla="*/ 281842 w 11505972"/>
              <a:gd name="connsiteY1239" fmla="*/ 177393 h 739466"/>
              <a:gd name="connsiteX1240" fmla="*/ 110244 w 11505972"/>
              <a:gd name="connsiteY1240" fmla="*/ 176434 h 739466"/>
              <a:gd name="connsiteX1241" fmla="*/ 107847 w 11505972"/>
              <a:gd name="connsiteY1241" fmla="*/ 179550 h 739466"/>
              <a:gd name="connsiteX1242" fmla="*/ 107368 w 11505972"/>
              <a:gd name="connsiteY1242" fmla="*/ 184583 h 739466"/>
              <a:gd name="connsiteX1243" fmla="*/ 109765 w 11505972"/>
              <a:gd name="connsiteY1243" fmla="*/ 182186 h 739466"/>
              <a:gd name="connsiteX1244" fmla="*/ 111203 w 11505972"/>
              <a:gd name="connsiteY1244" fmla="*/ 185062 h 739466"/>
              <a:gd name="connsiteX1245" fmla="*/ 112401 w 11505972"/>
              <a:gd name="connsiteY1245" fmla="*/ 182426 h 739466"/>
              <a:gd name="connsiteX1246" fmla="*/ 112641 w 11505972"/>
              <a:gd name="connsiteY1246" fmla="*/ 177393 h 739466"/>
              <a:gd name="connsiteX1247" fmla="*/ 111682 w 11505972"/>
              <a:gd name="connsiteY1247" fmla="*/ 179071 h 739466"/>
              <a:gd name="connsiteX1248" fmla="*/ 110724 w 11505972"/>
              <a:gd name="connsiteY1248" fmla="*/ 180748 h 739466"/>
              <a:gd name="connsiteX1249" fmla="*/ 110244 w 11505972"/>
              <a:gd name="connsiteY1249" fmla="*/ 179071 h 739466"/>
              <a:gd name="connsiteX1250" fmla="*/ 110244 w 11505972"/>
              <a:gd name="connsiteY1250" fmla="*/ 176434 h 739466"/>
              <a:gd name="connsiteX1251" fmla="*/ 122707 w 11505972"/>
              <a:gd name="connsiteY1251" fmla="*/ 174996 h 739466"/>
              <a:gd name="connsiteX1252" fmla="*/ 120310 w 11505972"/>
              <a:gd name="connsiteY1252" fmla="*/ 178112 h 739466"/>
              <a:gd name="connsiteX1253" fmla="*/ 117914 w 11505972"/>
              <a:gd name="connsiteY1253" fmla="*/ 180748 h 739466"/>
              <a:gd name="connsiteX1254" fmla="*/ 118872 w 11505972"/>
              <a:gd name="connsiteY1254" fmla="*/ 181946 h 739466"/>
              <a:gd name="connsiteX1255" fmla="*/ 119831 w 11505972"/>
              <a:gd name="connsiteY1255" fmla="*/ 183145 h 739466"/>
              <a:gd name="connsiteX1256" fmla="*/ 121029 w 11505972"/>
              <a:gd name="connsiteY1256" fmla="*/ 180748 h 739466"/>
              <a:gd name="connsiteX1257" fmla="*/ 123186 w 11505972"/>
              <a:gd name="connsiteY1257" fmla="*/ 179789 h 739466"/>
              <a:gd name="connsiteX1258" fmla="*/ 122707 w 11505972"/>
              <a:gd name="connsiteY1258" fmla="*/ 174996 h 739466"/>
              <a:gd name="connsiteX1259" fmla="*/ 299696 w 11505972"/>
              <a:gd name="connsiteY1259" fmla="*/ 173768 h 739466"/>
              <a:gd name="connsiteX1260" fmla="*/ 298618 w 11505972"/>
              <a:gd name="connsiteY1260" fmla="*/ 174038 h 739466"/>
              <a:gd name="connsiteX1261" fmla="*/ 299696 w 11505972"/>
              <a:gd name="connsiteY1261" fmla="*/ 175251 h 739466"/>
              <a:gd name="connsiteX1262" fmla="*/ 175432 w 11505972"/>
              <a:gd name="connsiteY1262" fmla="*/ 171162 h 739466"/>
              <a:gd name="connsiteX1263" fmla="*/ 176391 w 11505972"/>
              <a:gd name="connsiteY1263" fmla="*/ 176914 h 739466"/>
              <a:gd name="connsiteX1264" fmla="*/ 177349 w 11505972"/>
              <a:gd name="connsiteY1264" fmla="*/ 184583 h 739466"/>
              <a:gd name="connsiteX1265" fmla="*/ 178787 w 11505972"/>
              <a:gd name="connsiteY1265" fmla="*/ 176914 h 739466"/>
              <a:gd name="connsiteX1266" fmla="*/ 175432 w 11505972"/>
              <a:gd name="connsiteY1266" fmla="*/ 171162 h 739466"/>
              <a:gd name="connsiteX1267" fmla="*/ 277528 w 11505972"/>
              <a:gd name="connsiteY1267" fmla="*/ 167806 h 739466"/>
              <a:gd name="connsiteX1268" fmla="*/ 279445 w 11505972"/>
              <a:gd name="connsiteY1268" fmla="*/ 170682 h 739466"/>
              <a:gd name="connsiteX1269" fmla="*/ 280404 w 11505972"/>
              <a:gd name="connsiteY1269" fmla="*/ 174038 h 739466"/>
              <a:gd name="connsiteX1270" fmla="*/ 278007 w 11505972"/>
              <a:gd name="connsiteY1270" fmla="*/ 174038 h 739466"/>
              <a:gd name="connsiteX1271" fmla="*/ 278007 w 11505972"/>
              <a:gd name="connsiteY1271" fmla="*/ 170922 h 739466"/>
              <a:gd name="connsiteX1272" fmla="*/ 277528 w 11505972"/>
              <a:gd name="connsiteY1272" fmla="*/ 167806 h 739466"/>
              <a:gd name="connsiteX1273" fmla="*/ 60395 w 11505972"/>
              <a:gd name="connsiteY1273" fmla="*/ 167806 h 739466"/>
              <a:gd name="connsiteX1274" fmla="*/ 58238 w 11505972"/>
              <a:gd name="connsiteY1274" fmla="*/ 170922 h 739466"/>
              <a:gd name="connsiteX1275" fmla="*/ 57040 w 11505972"/>
              <a:gd name="connsiteY1275" fmla="*/ 175476 h 739466"/>
              <a:gd name="connsiteX1276" fmla="*/ 59197 w 11505972"/>
              <a:gd name="connsiteY1276" fmla="*/ 172360 h 739466"/>
              <a:gd name="connsiteX1277" fmla="*/ 60395 w 11505972"/>
              <a:gd name="connsiteY1277" fmla="*/ 167806 h 739466"/>
              <a:gd name="connsiteX1278" fmla="*/ 178129 w 11505972"/>
              <a:gd name="connsiteY1278" fmla="*/ 166549 h 739466"/>
              <a:gd name="connsiteX1279" fmla="*/ 180704 w 11505972"/>
              <a:gd name="connsiteY1279" fmla="*/ 167806 h 739466"/>
              <a:gd name="connsiteX1280" fmla="*/ 178548 w 11505972"/>
              <a:gd name="connsiteY1280" fmla="*/ 169484 h 739466"/>
              <a:gd name="connsiteX1281" fmla="*/ 178308 w 11505972"/>
              <a:gd name="connsiteY1281" fmla="*/ 172599 h 739466"/>
              <a:gd name="connsiteX1282" fmla="*/ 179746 w 11505972"/>
              <a:gd name="connsiteY1282" fmla="*/ 172599 h 739466"/>
              <a:gd name="connsiteX1283" fmla="*/ 181184 w 11505972"/>
              <a:gd name="connsiteY1283" fmla="*/ 172599 h 739466"/>
              <a:gd name="connsiteX1284" fmla="*/ 181184 w 11505972"/>
              <a:gd name="connsiteY1284" fmla="*/ 178112 h 739466"/>
              <a:gd name="connsiteX1285" fmla="*/ 180704 w 11505972"/>
              <a:gd name="connsiteY1285" fmla="*/ 182186 h 739466"/>
              <a:gd name="connsiteX1286" fmla="*/ 182622 w 11505972"/>
              <a:gd name="connsiteY1286" fmla="*/ 187938 h 739466"/>
              <a:gd name="connsiteX1287" fmla="*/ 185498 w 11505972"/>
              <a:gd name="connsiteY1287" fmla="*/ 192252 h 739466"/>
              <a:gd name="connsiteX1288" fmla="*/ 186936 w 11505972"/>
              <a:gd name="connsiteY1288" fmla="*/ 183624 h 739466"/>
              <a:gd name="connsiteX1289" fmla="*/ 184060 w 11505972"/>
              <a:gd name="connsiteY1289" fmla="*/ 181467 h 739466"/>
              <a:gd name="connsiteX1290" fmla="*/ 184060 w 11505972"/>
              <a:gd name="connsiteY1290" fmla="*/ 177393 h 739466"/>
              <a:gd name="connsiteX1291" fmla="*/ 185738 w 11505972"/>
              <a:gd name="connsiteY1291" fmla="*/ 178351 h 739466"/>
              <a:gd name="connsiteX1292" fmla="*/ 187415 w 11505972"/>
              <a:gd name="connsiteY1292" fmla="*/ 179789 h 739466"/>
              <a:gd name="connsiteX1293" fmla="*/ 187415 w 11505972"/>
              <a:gd name="connsiteY1293" fmla="*/ 198483 h 739466"/>
              <a:gd name="connsiteX1294" fmla="*/ 185019 w 11505972"/>
              <a:gd name="connsiteY1294" fmla="*/ 198962 h 739466"/>
              <a:gd name="connsiteX1295" fmla="*/ 183341 w 11505972"/>
              <a:gd name="connsiteY1295" fmla="*/ 202318 h 739466"/>
              <a:gd name="connsiteX1296" fmla="*/ 181903 w 11505972"/>
              <a:gd name="connsiteY1296" fmla="*/ 206392 h 739466"/>
              <a:gd name="connsiteX1297" fmla="*/ 179746 w 11505972"/>
              <a:gd name="connsiteY1297" fmla="*/ 209028 h 739466"/>
              <a:gd name="connsiteX1298" fmla="*/ 181424 w 11505972"/>
              <a:gd name="connsiteY1298" fmla="*/ 213102 h 739466"/>
              <a:gd name="connsiteX1299" fmla="*/ 183581 w 11505972"/>
              <a:gd name="connsiteY1299" fmla="*/ 216697 h 739466"/>
              <a:gd name="connsiteX1300" fmla="*/ 182143 w 11505972"/>
              <a:gd name="connsiteY1300" fmla="*/ 220772 h 739466"/>
              <a:gd name="connsiteX1301" fmla="*/ 181663 w 11505972"/>
              <a:gd name="connsiteY1301" fmla="*/ 225804 h 739466"/>
              <a:gd name="connsiteX1302" fmla="*/ 176870 w 11505972"/>
              <a:gd name="connsiteY1302" fmla="*/ 225804 h 739466"/>
              <a:gd name="connsiteX1303" fmla="*/ 176870 w 11505972"/>
              <a:gd name="connsiteY1303" fmla="*/ 222689 h 739466"/>
              <a:gd name="connsiteX1304" fmla="*/ 176870 w 11505972"/>
              <a:gd name="connsiteY1304" fmla="*/ 220052 h 739466"/>
              <a:gd name="connsiteX1305" fmla="*/ 178308 w 11505972"/>
              <a:gd name="connsiteY1305" fmla="*/ 211664 h 739466"/>
              <a:gd name="connsiteX1306" fmla="*/ 177349 w 11505972"/>
              <a:gd name="connsiteY1306" fmla="*/ 203276 h 739466"/>
              <a:gd name="connsiteX1307" fmla="*/ 174474 w 11505972"/>
              <a:gd name="connsiteY1307" fmla="*/ 212144 h 739466"/>
              <a:gd name="connsiteX1308" fmla="*/ 173036 w 11505972"/>
              <a:gd name="connsiteY1308" fmla="*/ 220532 h 739466"/>
              <a:gd name="connsiteX1309" fmla="*/ 171597 w 11505972"/>
              <a:gd name="connsiteY1309" fmla="*/ 216937 h 739466"/>
              <a:gd name="connsiteX1310" fmla="*/ 171119 w 11505972"/>
              <a:gd name="connsiteY1310" fmla="*/ 212144 h 739466"/>
              <a:gd name="connsiteX1311" fmla="*/ 171358 w 11505972"/>
              <a:gd name="connsiteY1311" fmla="*/ 207350 h 739466"/>
              <a:gd name="connsiteX1312" fmla="*/ 172077 w 11505972"/>
              <a:gd name="connsiteY1312" fmla="*/ 204235 h 739466"/>
              <a:gd name="connsiteX1313" fmla="*/ 173515 w 11505972"/>
              <a:gd name="connsiteY1313" fmla="*/ 206632 h 739466"/>
              <a:gd name="connsiteX1314" fmla="*/ 172556 w 11505972"/>
              <a:gd name="connsiteY1314" fmla="*/ 202318 h 739466"/>
              <a:gd name="connsiteX1315" fmla="*/ 173036 w 11505972"/>
              <a:gd name="connsiteY1315" fmla="*/ 198004 h 739466"/>
              <a:gd name="connsiteX1316" fmla="*/ 174713 w 11505972"/>
              <a:gd name="connsiteY1316" fmla="*/ 197525 h 739466"/>
              <a:gd name="connsiteX1317" fmla="*/ 175911 w 11505972"/>
              <a:gd name="connsiteY1317" fmla="*/ 196086 h 739466"/>
              <a:gd name="connsiteX1318" fmla="*/ 175432 w 11505972"/>
              <a:gd name="connsiteY1318" fmla="*/ 190574 h 739466"/>
              <a:gd name="connsiteX1319" fmla="*/ 173994 w 11505972"/>
              <a:gd name="connsiteY1319" fmla="*/ 185062 h 739466"/>
              <a:gd name="connsiteX1320" fmla="*/ 173754 w 11505972"/>
              <a:gd name="connsiteY1320" fmla="*/ 189616 h 739466"/>
              <a:gd name="connsiteX1321" fmla="*/ 173515 w 11505972"/>
              <a:gd name="connsiteY1321" fmla="*/ 193210 h 739466"/>
              <a:gd name="connsiteX1322" fmla="*/ 172317 w 11505972"/>
              <a:gd name="connsiteY1322" fmla="*/ 192252 h 739466"/>
              <a:gd name="connsiteX1323" fmla="*/ 170639 w 11505972"/>
              <a:gd name="connsiteY1323" fmla="*/ 191293 h 739466"/>
              <a:gd name="connsiteX1324" fmla="*/ 171837 w 11505972"/>
              <a:gd name="connsiteY1324" fmla="*/ 182905 h 739466"/>
              <a:gd name="connsiteX1325" fmla="*/ 173515 w 11505972"/>
              <a:gd name="connsiteY1325" fmla="*/ 173798 h 739466"/>
              <a:gd name="connsiteX1326" fmla="*/ 176151 w 11505972"/>
              <a:gd name="connsiteY1326" fmla="*/ 167567 h 739466"/>
              <a:gd name="connsiteX1327" fmla="*/ 178129 w 11505972"/>
              <a:gd name="connsiteY1327" fmla="*/ 166549 h 739466"/>
              <a:gd name="connsiteX1328" fmla="*/ 81725 w 11505972"/>
              <a:gd name="connsiteY1328" fmla="*/ 163732 h 739466"/>
              <a:gd name="connsiteX1329" fmla="*/ 80526 w 11505972"/>
              <a:gd name="connsiteY1329" fmla="*/ 163972 h 739466"/>
              <a:gd name="connsiteX1330" fmla="*/ 77171 w 11505972"/>
              <a:gd name="connsiteY1330" fmla="*/ 172839 h 739466"/>
              <a:gd name="connsiteX1331" fmla="*/ 74774 w 11505972"/>
              <a:gd name="connsiteY1331" fmla="*/ 183145 h 739466"/>
              <a:gd name="connsiteX1332" fmla="*/ 71899 w 11505972"/>
              <a:gd name="connsiteY1332" fmla="*/ 188418 h 739466"/>
              <a:gd name="connsiteX1333" fmla="*/ 71419 w 11505972"/>
              <a:gd name="connsiteY1333" fmla="*/ 194648 h 739466"/>
              <a:gd name="connsiteX1334" fmla="*/ 76452 w 11505972"/>
              <a:gd name="connsiteY1334" fmla="*/ 181707 h 739466"/>
              <a:gd name="connsiteX1335" fmla="*/ 81485 w 11505972"/>
              <a:gd name="connsiteY1335" fmla="*/ 169724 h 739466"/>
              <a:gd name="connsiteX1336" fmla="*/ 81006 w 11505972"/>
              <a:gd name="connsiteY1336" fmla="*/ 166848 h 739466"/>
              <a:gd name="connsiteX1337" fmla="*/ 81964 w 11505972"/>
              <a:gd name="connsiteY1337" fmla="*/ 163972 h 739466"/>
              <a:gd name="connsiteX1338" fmla="*/ 81725 w 11505972"/>
              <a:gd name="connsiteY1338" fmla="*/ 163732 h 739466"/>
              <a:gd name="connsiteX1339" fmla="*/ 186936 w 11505972"/>
              <a:gd name="connsiteY1339" fmla="*/ 163013 h 739466"/>
              <a:gd name="connsiteX1340" fmla="*/ 185019 w 11505972"/>
              <a:gd name="connsiteY1340" fmla="*/ 174996 h 739466"/>
              <a:gd name="connsiteX1341" fmla="*/ 183821 w 11505972"/>
              <a:gd name="connsiteY1341" fmla="*/ 168765 h 739466"/>
              <a:gd name="connsiteX1342" fmla="*/ 186936 w 11505972"/>
              <a:gd name="connsiteY1342" fmla="*/ 163013 h 739466"/>
              <a:gd name="connsiteX1343" fmla="*/ 126062 w 11505972"/>
              <a:gd name="connsiteY1343" fmla="*/ 161575 h 739466"/>
              <a:gd name="connsiteX1344" fmla="*/ 124624 w 11505972"/>
              <a:gd name="connsiteY1344" fmla="*/ 164451 h 739466"/>
              <a:gd name="connsiteX1345" fmla="*/ 123665 w 11505972"/>
              <a:gd name="connsiteY1345" fmla="*/ 168765 h 739466"/>
              <a:gd name="connsiteX1346" fmla="*/ 126062 w 11505972"/>
              <a:gd name="connsiteY1346" fmla="*/ 161575 h 739466"/>
              <a:gd name="connsiteX1347" fmla="*/ 120789 w 11505972"/>
              <a:gd name="connsiteY1347" fmla="*/ 159179 h 739466"/>
              <a:gd name="connsiteX1348" fmla="*/ 118632 w 11505972"/>
              <a:gd name="connsiteY1348" fmla="*/ 163013 h 739466"/>
              <a:gd name="connsiteX1349" fmla="*/ 117914 w 11505972"/>
              <a:gd name="connsiteY1349" fmla="*/ 168765 h 739466"/>
              <a:gd name="connsiteX1350" fmla="*/ 115277 w 11505972"/>
              <a:gd name="connsiteY1350" fmla="*/ 170682 h 739466"/>
              <a:gd name="connsiteX1351" fmla="*/ 114079 w 11505972"/>
              <a:gd name="connsiteY1351" fmla="*/ 176434 h 739466"/>
              <a:gd name="connsiteX1352" fmla="*/ 115757 w 11505972"/>
              <a:gd name="connsiteY1352" fmla="*/ 174996 h 739466"/>
              <a:gd name="connsiteX1353" fmla="*/ 117914 w 11505972"/>
              <a:gd name="connsiteY1353" fmla="*/ 173558 h 739466"/>
              <a:gd name="connsiteX1354" fmla="*/ 119831 w 11505972"/>
              <a:gd name="connsiteY1354" fmla="*/ 166608 h 739466"/>
              <a:gd name="connsiteX1355" fmla="*/ 120789 w 11505972"/>
              <a:gd name="connsiteY1355" fmla="*/ 159179 h 739466"/>
              <a:gd name="connsiteX1356" fmla="*/ 173036 w 11505972"/>
              <a:gd name="connsiteY1356" fmla="*/ 156782 h 739466"/>
              <a:gd name="connsiteX1357" fmla="*/ 174953 w 11505972"/>
              <a:gd name="connsiteY1357" fmla="*/ 158220 h 739466"/>
              <a:gd name="connsiteX1358" fmla="*/ 174953 w 11505972"/>
              <a:gd name="connsiteY1358" fmla="*/ 163013 h 739466"/>
              <a:gd name="connsiteX1359" fmla="*/ 173515 w 11505972"/>
              <a:gd name="connsiteY1359" fmla="*/ 160857 h 739466"/>
              <a:gd name="connsiteX1360" fmla="*/ 173036 w 11505972"/>
              <a:gd name="connsiteY1360" fmla="*/ 156782 h 739466"/>
              <a:gd name="connsiteX1361" fmla="*/ 262669 w 11505972"/>
              <a:gd name="connsiteY1361" fmla="*/ 155824 h 739466"/>
              <a:gd name="connsiteX1362" fmla="*/ 263867 w 11505972"/>
              <a:gd name="connsiteY1362" fmla="*/ 162774 h 739466"/>
              <a:gd name="connsiteX1363" fmla="*/ 265065 w 11505972"/>
              <a:gd name="connsiteY1363" fmla="*/ 169724 h 739466"/>
              <a:gd name="connsiteX1364" fmla="*/ 265545 w 11505972"/>
              <a:gd name="connsiteY1364" fmla="*/ 167087 h 739466"/>
              <a:gd name="connsiteX1365" fmla="*/ 266982 w 11505972"/>
              <a:gd name="connsiteY1365" fmla="*/ 165410 h 739466"/>
              <a:gd name="connsiteX1366" fmla="*/ 267462 w 11505972"/>
              <a:gd name="connsiteY1366" fmla="*/ 172839 h 739466"/>
              <a:gd name="connsiteX1367" fmla="*/ 266503 w 11505972"/>
              <a:gd name="connsiteY1367" fmla="*/ 179789 h 739466"/>
              <a:gd name="connsiteX1368" fmla="*/ 263148 w 11505972"/>
              <a:gd name="connsiteY1368" fmla="*/ 167806 h 739466"/>
              <a:gd name="connsiteX1369" fmla="*/ 262669 w 11505972"/>
              <a:gd name="connsiteY1369" fmla="*/ 155824 h 739466"/>
              <a:gd name="connsiteX1370" fmla="*/ 125583 w 11505972"/>
              <a:gd name="connsiteY1370" fmla="*/ 155344 h 739466"/>
              <a:gd name="connsiteX1371" fmla="*/ 123186 w 11505972"/>
              <a:gd name="connsiteY1371" fmla="*/ 158699 h 739466"/>
              <a:gd name="connsiteX1372" fmla="*/ 125583 w 11505972"/>
              <a:gd name="connsiteY1372" fmla="*/ 159179 h 739466"/>
              <a:gd name="connsiteX1373" fmla="*/ 69981 w 11505972"/>
              <a:gd name="connsiteY1373" fmla="*/ 150551 h 739466"/>
              <a:gd name="connsiteX1374" fmla="*/ 66387 w 11505972"/>
              <a:gd name="connsiteY1374" fmla="*/ 156302 h 739466"/>
              <a:gd name="connsiteX1375" fmla="*/ 65667 w 11505972"/>
              <a:gd name="connsiteY1375" fmla="*/ 163013 h 739466"/>
              <a:gd name="connsiteX1376" fmla="*/ 69981 w 11505972"/>
              <a:gd name="connsiteY1376" fmla="*/ 150551 h 739466"/>
              <a:gd name="connsiteX1377" fmla="*/ 181663 w 11505972"/>
              <a:gd name="connsiteY1377" fmla="*/ 145278 h 739466"/>
              <a:gd name="connsiteX1378" fmla="*/ 182382 w 11505972"/>
              <a:gd name="connsiteY1378" fmla="*/ 147915 h 739466"/>
              <a:gd name="connsiteX1379" fmla="*/ 182143 w 11505972"/>
              <a:gd name="connsiteY1379" fmla="*/ 151510 h 739466"/>
              <a:gd name="connsiteX1380" fmla="*/ 180704 w 11505972"/>
              <a:gd name="connsiteY1380" fmla="*/ 152229 h 739466"/>
              <a:gd name="connsiteX1381" fmla="*/ 179746 w 11505972"/>
              <a:gd name="connsiteY1381" fmla="*/ 153906 h 739466"/>
              <a:gd name="connsiteX1382" fmla="*/ 181184 w 11505972"/>
              <a:gd name="connsiteY1382" fmla="*/ 154865 h 739466"/>
              <a:gd name="connsiteX1383" fmla="*/ 182143 w 11505972"/>
              <a:gd name="connsiteY1383" fmla="*/ 153906 h 739466"/>
              <a:gd name="connsiteX1384" fmla="*/ 182861 w 11505972"/>
              <a:gd name="connsiteY1384" fmla="*/ 160377 h 739466"/>
              <a:gd name="connsiteX1385" fmla="*/ 180704 w 11505972"/>
              <a:gd name="connsiteY1385" fmla="*/ 164931 h 739466"/>
              <a:gd name="connsiteX1386" fmla="*/ 180226 w 11505972"/>
              <a:gd name="connsiteY1386" fmla="*/ 161815 h 739466"/>
              <a:gd name="connsiteX1387" fmla="*/ 180704 w 11505972"/>
              <a:gd name="connsiteY1387" fmla="*/ 157741 h 739466"/>
              <a:gd name="connsiteX1388" fmla="*/ 178548 w 11505972"/>
              <a:gd name="connsiteY1388" fmla="*/ 157741 h 739466"/>
              <a:gd name="connsiteX1389" fmla="*/ 177349 w 11505972"/>
              <a:gd name="connsiteY1389" fmla="*/ 155824 h 739466"/>
              <a:gd name="connsiteX1390" fmla="*/ 181663 w 11505972"/>
              <a:gd name="connsiteY1390" fmla="*/ 145278 h 739466"/>
              <a:gd name="connsiteX1391" fmla="*/ 145235 w 11505972"/>
              <a:gd name="connsiteY1391" fmla="*/ 144320 h 739466"/>
              <a:gd name="connsiteX1392" fmla="*/ 139963 w 11505972"/>
              <a:gd name="connsiteY1392" fmla="*/ 153906 h 739466"/>
              <a:gd name="connsiteX1393" fmla="*/ 141400 w 11505972"/>
              <a:gd name="connsiteY1393" fmla="*/ 153667 h 739466"/>
              <a:gd name="connsiteX1394" fmla="*/ 142359 w 11505972"/>
              <a:gd name="connsiteY1394" fmla="*/ 151989 h 739466"/>
              <a:gd name="connsiteX1395" fmla="*/ 142359 w 11505972"/>
              <a:gd name="connsiteY1395" fmla="*/ 154865 h 739466"/>
              <a:gd name="connsiteX1396" fmla="*/ 142359 w 11505972"/>
              <a:gd name="connsiteY1396" fmla="*/ 157741 h 739466"/>
              <a:gd name="connsiteX1397" fmla="*/ 143318 w 11505972"/>
              <a:gd name="connsiteY1397" fmla="*/ 157501 h 739466"/>
              <a:gd name="connsiteX1398" fmla="*/ 143318 w 11505972"/>
              <a:gd name="connsiteY1398" fmla="*/ 155824 h 739466"/>
              <a:gd name="connsiteX1399" fmla="*/ 143318 w 11505972"/>
              <a:gd name="connsiteY1399" fmla="*/ 153906 h 739466"/>
              <a:gd name="connsiteX1400" fmla="*/ 143797 w 11505972"/>
              <a:gd name="connsiteY1400" fmla="*/ 152947 h 739466"/>
              <a:gd name="connsiteX1401" fmla="*/ 143078 w 11505972"/>
              <a:gd name="connsiteY1401" fmla="*/ 167327 h 739466"/>
              <a:gd name="connsiteX1402" fmla="*/ 140921 w 11505972"/>
              <a:gd name="connsiteY1402" fmla="*/ 182186 h 739466"/>
              <a:gd name="connsiteX1403" fmla="*/ 139723 w 11505972"/>
              <a:gd name="connsiteY1403" fmla="*/ 181707 h 739466"/>
              <a:gd name="connsiteX1404" fmla="*/ 139003 w 11505972"/>
              <a:gd name="connsiteY1404" fmla="*/ 181228 h 739466"/>
              <a:gd name="connsiteX1405" fmla="*/ 141161 w 11505972"/>
              <a:gd name="connsiteY1405" fmla="*/ 173798 h 739466"/>
              <a:gd name="connsiteX1406" fmla="*/ 141400 w 11505972"/>
              <a:gd name="connsiteY1406" fmla="*/ 165410 h 739466"/>
              <a:gd name="connsiteX1407" fmla="*/ 136607 w 11505972"/>
              <a:gd name="connsiteY1407" fmla="*/ 169244 h 739466"/>
              <a:gd name="connsiteX1408" fmla="*/ 136128 w 11505972"/>
              <a:gd name="connsiteY1408" fmla="*/ 178831 h 739466"/>
              <a:gd name="connsiteX1409" fmla="*/ 135169 w 11505972"/>
              <a:gd name="connsiteY1409" fmla="*/ 176674 h 739466"/>
              <a:gd name="connsiteX1410" fmla="*/ 135648 w 11505972"/>
              <a:gd name="connsiteY1410" fmla="*/ 172599 h 739466"/>
              <a:gd name="connsiteX1411" fmla="*/ 134450 w 11505972"/>
              <a:gd name="connsiteY1411" fmla="*/ 172121 h 739466"/>
              <a:gd name="connsiteX1412" fmla="*/ 133251 w 11505972"/>
              <a:gd name="connsiteY1412" fmla="*/ 171641 h 739466"/>
              <a:gd name="connsiteX1413" fmla="*/ 131334 w 11505972"/>
              <a:gd name="connsiteY1413" fmla="*/ 178591 h 739466"/>
              <a:gd name="connsiteX1414" fmla="*/ 131334 w 11505972"/>
              <a:gd name="connsiteY1414" fmla="*/ 186021 h 739466"/>
              <a:gd name="connsiteX1415" fmla="*/ 132773 w 11505972"/>
              <a:gd name="connsiteY1415" fmla="*/ 181228 h 739466"/>
              <a:gd name="connsiteX1416" fmla="*/ 134450 w 11505972"/>
              <a:gd name="connsiteY1416" fmla="*/ 182186 h 739466"/>
              <a:gd name="connsiteX1417" fmla="*/ 134690 w 11505972"/>
              <a:gd name="connsiteY1417" fmla="*/ 180748 h 739466"/>
              <a:gd name="connsiteX1418" fmla="*/ 136128 w 11505972"/>
              <a:gd name="connsiteY1418" fmla="*/ 183864 h 739466"/>
              <a:gd name="connsiteX1419" fmla="*/ 135648 w 11505972"/>
              <a:gd name="connsiteY1419" fmla="*/ 188418 h 739466"/>
              <a:gd name="connsiteX1420" fmla="*/ 139003 w 11505972"/>
              <a:gd name="connsiteY1420" fmla="*/ 187458 h 739466"/>
              <a:gd name="connsiteX1421" fmla="*/ 138045 w 11505972"/>
              <a:gd name="connsiteY1421" fmla="*/ 186740 h 739466"/>
              <a:gd name="connsiteX1422" fmla="*/ 137086 w 11505972"/>
              <a:gd name="connsiteY1422" fmla="*/ 186500 h 739466"/>
              <a:gd name="connsiteX1423" fmla="*/ 139003 w 11505972"/>
              <a:gd name="connsiteY1423" fmla="*/ 184583 h 739466"/>
              <a:gd name="connsiteX1424" fmla="*/ 139483 w 11505972"/>
              <a:gd name="connsiteY1424" fmla="*/ 185781 h 739466"/>
              <a:gd name="connsiteX1425" fmla="*/ 140921 w 11505972"/>
              <a:gd name="connsiteY1425" fmla="*/ 186500 h 739466"/>
              <a:gd name="connsiteX1426" fmla="*/ 141161 w 11505972"/>
              <a:gd name="connsiteY1426" fmla="*/ 183384 h 739466"/>
              <a:gd name="connsiteX1427" fmla="*/ 142838 w 11505972"/>
              <a:gd name="connsiteY1427" fmla="*/ 183145 h 739466"/>
              <a:gd name="connsiteX1428" fmla="*/ 143797 w 11505972"/>
              <a:gd name="connsiteY1428" fmla="*/ 177153 h 739466"/>
              <a:gd name="connsiteX1429" fmla="*/ 144755 w 11505972"/>
              <a:gd name="connsiteY1429" fmla="*/ 171162 h 739466"/>
              <a:gd name="connsiteX1430" fmla="*/ 145714 w 11505972"/>
              <a:gd name="connsiteY1430" fmla="*/ 173558 h 739466"/>
              <a:gd name="connsiteX1431" fmla="*/ 146433 w 11505972"/>
              <a:gd name="connsiteY1431" fmla="*/ 171641 h 739466"/>
              <a:gd name="connsiteX1432" fmla="*/ 144755 w 11505972"/>
              <a:gd name="connsiteY1432" fmla="*/ 169724 h 739466"/>
              <a:gd name="connsiteX1433" fmla="*/ 148111 w 11505972"/>
              <a:gd name="connsiteY1433" fmla="*/ 158220 h 739466"/>
              <a:gd name="connsiteX1434" fmla="*/ 147631 w 11505972"/>
              <a:gd name="connsiteY1434" fmla="*/ 147675 h 739466"/>
              <a:gd name="connsiteX1435" fmla="*/ 146433 w 11505972"/>
              <a:gd name="connsiteY1435" fmla="*/ 148394 h 739466"/>
              <a:gd name="connsiteX1436" fmla="*/ 145235 w 11505972"/>
              <a:gd name="connsiteY1436" fmla="*/ 150072 h 739466"/>
              <a:gd name="connsiteX1437" fmla="*/ 144755 w 11505972"/>
              <a:gd name="connsiteY1437" fmla="*/ 147435 h 739466"/>
              <a:gd name="connsiteX1438" fmla="*/ 145235 w 11505972"/>
              <a:gd name="connsiteY1438" fmla="*/ 144320 h 739466"/>
              <a:gd name="connsiteX1439" fmla="*/ 118872 w 11505972"/>
              <a:gd name="connsiteY1439" fmla="*/ 142882 h 739466"/>
              <a:gd name="connsiteX1440" fmla="*/ 117674 w 11505972"/>
              <a:gd name="connsiteY1440" fmla="*/ 145758 h 739466"/>
              <a:gd name="connsiteX1441" fmla="*/ 116955 w 11505972"/>
              <a:gd name="connsiteY1441" fmla="*/ 150072 h 739466"/>
              <a:gd name="connsiteX1442" fmla="*/ 118393 w 11505972"/>
              <a:gd name="connsiteY1442" fmla="*/ 151749 h 739466"/>
              <a:gd name="connsiteX1443" fmla="*/ 118393 w 11505972"/>
              <a:gd name="connsiteY1443" fmla="*/ 155344 h 739466"/>
              <a:gd name="connsiteX1444" fmla="*/ 120070 w 11505972"/>
              <a:gd name="connsiteY1444" fmla="*/ 151749 h 739466"/>
              <a:gd name="connsiteX1445" fmla="*/ 122227 w 11505972"/>
              <a:gd name="connsiteY1445" fmla="*/ 151510 h 739466"/>
              <a:gd name="connsiteX1446" fmla="*/ 122707 w 11505972"/>
              <a:gd name="connsiteY1446" fmla="*/ 149352 h 739466"/>
              <a:gd name="connsiteX1447" fmla="*/ 122707 w 11505972"/>
              <a:gd name="connsiteY1447" fmla="*/ 146716 h 739466"/>
              <a:gd name="connsiteX1448" fmla="*/ 120310 w 11505972"/>
              <a:gd name="connsiteY1448" fmla="*/ 145997 h 739466"/>
              <a:gd name="connsiteX1449" fmla="*/ 118872 w 11505972"/>
              <a:gd name="connsiteY1449" fmla="*/ 148154 h 739466"/>
              <a:gd name="connsiteX1450" fmla="*/ 118872 w 11505972"/>
              <a:gd name="connsiteY1450" fmla="*/ 145997 h 739466"/>
              <a:gd name="connsiteX1451" fmla="*/ 118872 w 11505972"/>
              <a:gd name="connsiteY1451" fmla="*/ 142882 h 739466"/>
              <a:gd name="connsiteX1452" fmla="*/ 14380 w 11505972"/>
              <a:gd name="connsiteY1452" fmla="*/ 141923 h 739466"/>
              <a:gd name="connsiteX1453" fmla="*/ 14619 w 11505972"/>
              <a:gd name="connsiteY1453" fmla="*/ 144560 h 739466"/>
              <a:gd name="connsiteX1454" fmla="*/ 14859 w 11505972"/>
              <a:gd name="connsiteY1454" fmla="*/ 147675 h 739466"/>
              <a:gd name="connsiteX1455" fmla="*/ 17256 w 11505972"/>
              <a:gd name="connsiteY1455" fmla="*/ 141923 h 739466"/>
              <a:gd name="connsiteX1456" fmla="*/ 46974 w 11505972"/>
              <a:gd name="connsiteY1456" fmla="*/ 140485 h 739466"/>
              <a:gd name="connsiteX1457" fmla="*/ 44338 w 11505972"/>
              <a:gd name="connsiteY1457" fmla="*/ 143361 h 739466"/>
              <a:gd name="connsiteX1458" fmla="*/ 43618 w 11505972"/>
              <a:gd name="connsiteY1458" fmla="*/ 149113 h 739466"/>
              <a:gd name="connsiteX1459" fmla="*/ 45775 w 11505972"/>
              <a:gd name="connsiteY1459" fmla="*/ 145278 h 739466"/>
              <a:gd name="connsiteX1460" fmla="*/ 46974 w 11505972"/>
              <a:gd name="connsiteY1460" fmla="*/ 140485 h 739466"/>
              <a:gd name="connsiteX1461" fmla="*/ 161532 w 11505972"/>
              <a:gd name="connsiteY1461" fmla="*/ 139526 h 739466"/>
              <a:gd name="connsiteX1462" fmla="*/ 162011 w 11505972"/>
              <a:gd name="connsiteY1462" fmla="*/ 141204 h 739466"/>
              <a:gd name="connsiteX1463" fmla="*/ 162970 w 11505972"/>
              <a:gd name="connsiteY1463" fmla="*/ 141923 h 739466"/>
              <a:gd name="connsiteX1464" fmla="*/ 162011 w 11505972"/>
              <a:gd name="connsiteY1464" fmla="*/ 145758 h 739466"/>
              <a:gd name="connsiteX1465" fmla="*/ 163449 w 11505972"/>
              <a:gd name="connsiteY1465" fmla="*/ 144560 h 739466"/>
              <a:gd name="connsiteX1466" fmla="*/ 164887 w 11505972"/>
              <a:gd name="connsiteY1466" fmla="*/ 143361 h 739466"/>
              <a:gd name="connsiteX1467" fmla="*/ 164887 w 11505972"/>
              <a:gd name="connsiteY1467" fmla="*/ 154146 h 739466"/>
              <a:gd name="connsiteX1468" fmla="*/ 164407 w 11505972"/>
              <a:gd name="connsiteY1468" fmla="*/ 163013 h 739466"/>
              <a:gd name="connsiteX1469" fmla="*/ 163449 w 11505972"/>
              <a:gd name="connsiteY1469" fmla="*/ 160857 h 739466"/>
              <a:gd name="connsiteX1470" fmla="*/ 162011 w 11505972"/>
              <a:gd name="connsiteY1470" fmla="*/ 160137 h 739466"/>
              <a:gd name="connsiteX1471" fmla="*/ 162730 w 11505972"/>
              <a:gd name="connsiteY1471" fmla="*/ 154865 h 739466"/>
              <a:gd name="connsiteX1472" fmla="*/ 162011 w 11505972"/>
              <a:gd name="connsiteY1472" fmla="*/ 150072 h 739466"/>
              <a:gd name="connsiteX1473" fmla="*/ 161292 w 11505972"/>
              <a:gd name="connsiteY1473" fmla="*/ 150551 h 739466"/>
              <a:gd name="connsiteX1474" fmla="*/ 160094 w 11505972"/>
              <a:gd name="connsiteY1474" fmla="*/ 151510 h 739466"/>
              <a:gd name="connsiteX1475" fmla="*/ 159615 w 11505972"/>
              <a:gd name="connsiteY1475" fmla="*/ 148873 h 739466"/>
              <a:gd name="connsiteX1476" fmla="*/ 159135 w 11505972"/>
              <a:gd name="connsiteY1476" fmla="*/ 146716 h 739466"/>
              <a:gd name="connsiteX1477" fmla="*/ 160333 w 11505972"/>
              <a:gd name="connsiteY1477" fmla="*/ 142882 h 739466"/>
              <a:gd name="connsiteX1478" fmla="*/ 161532 w 11505972"/>
              <a:gd name="connsiteY1478" fmla="*/ 139526 h 739466"/>
              <a:gd name="connsiteX1479" fmla="*/ 131814 w 11505972"/>
              <a:gd name="connsiteY1479" fmla="*/ 139526 h 739466"/>
              <a:gd name="connsiteX1480" fmla="*/ 129417 w 11505972"/>
              <a:gd name="connsiteY1480" fmla="*/ 141683 h 739466"/>
              <a:gd name="connsiteX1481" fmla="*/ 129417 w 11505972"/>
              <a:gd name="connsiteY1481" fmla="*/ 145758 h 739466"/>
              <a:gd name="connsiteX1482" fmla="*/ 131814 w 11505972"/>
              <a:gd name="connsiteY1482" fmla="*/ 143600 h 739466"/>
              <a:gd name="connsiteX1483" fmla="*/ 131814 w 11505972"/>
              <a:gd name="connsiteY1483" fmla="*/ 139526 h 739466"/>
              <a:gd name="connsiteX1484" fmla="*/ 149070 w 11505972"/>
              <a:gd name="connsiteY1484" fmla="*/ 139047 h 739466"/>
              <a:gd name="connsiteX1485" fmla="*/ 148350 w 11505972"/>
              <a:gd name="connsiteY1485" fmla="*/ 142402 h 739466"/>
              <a:gd name="connsiteX1486" fmla="*/ 147152 w 11505972"/>
              <a:gd name="connsiteY1486" fmla="*/ 145278 h 739466"/>
              <a:gd name="connsiteX1487" fmla="*/ 148111 w 11505972"/>
              <a:gd name="connsiteY1487" fmla="*/ 145039 h 739466"/>
              <a:gd name="connsiteX1488" fmla="*/ 149788 w 11505972"/>
              <a:gd name="connsiteY1488" fmla="*/ 142882 h 739466"/>
              <a:gd name="connsiteX1489" fmla="*/ 150507 w 11505972"/>
              <a:gd name="connsiteY1489" fmla="*/ 140245 h 739466"/>
              <a:gd name="connsiteX1490" fmla="*/ 149070 w 11505972"/>
              <a:gd name="connsiteY1490" fmla="*/ 139047 h 739466"/>
              <a:gd name="connsiteX1491" fmla="*/ 58957 w 11505972"/>
              <a:gd name="connsiteY1491" fmla="*/ 139047 h 739466"/>
              <a:gd name="connsiteX1492" fmla="*/ 57040 w 11505972"/>
              <a:gd name="connsiteY1492" fmla="*/ 141923 h 739466"/>
              <a:gd name="connsiteX1493" fmla="*/ 58477 w 11505972"/>
              <a:gd name="connsiteY1493" fmla="*/ 141923 h 739466"/>
              <a:gd name="connsiteX1494" fmla="*/ 59437 w 11505972"/>
              <a:gd name="connsiteY1494" fmla="*/ 141444 h 739466"/>
              <a:gd name="connsiteX1495" fmla="*/ 59437 w 11505972"/>
              <a:gd name="connsiteY1495" fmla="*/ 140245 h 739466"/>
              <a:gd name="connsiteX1496" fmla="*/ 58957 w 11505972"/>
              <a:gd name="connsiteY1496" fmla="*/ 139047 h 739466"/>
              <a:gd name="connsiteX1497" fmla="*/ 157218 w 11505972"/>
              <a:gd name="connsiteY1497" fmla="*/ 135692 h 739466"/>
              <a:gd name="connsiteX1498" fmla="*/ 157218 w 11505972"/>
              <a:gd name="connsiteY1498" fmla="*/ 147195 h 739466"/>
              <a:gd name="connsiteX1499" fmla="*/ 152904 w 11505972"/>
              <a:gd name="connsiteY1499" fmla="*/ 155344 h 739466"/>
              <a:gd name="connsiteX1500" fmla="*/ 154582 w 11505972"/>
              <a:gd name="connsiteY1500" fmla="*/ 149832 h 739466"/>
              <a:gd name="connsiteX1501" fmla="*/ 153383 w 11505972"/>
              <a:gd name="connsiteY1501" fmla="*/ 147675 h 739466"/>
              <a:gd name="connsiteX1502" fmla="*/ 155061 w 11505972"/>
              <a:gd name="connsiteY1502" fmla="*/ 140965 h 739466"/>
              <a:gd name="connsiteX1503" fmla="*/ 157218 w 11505972"/>
              <a:gd name="connsiteY1503" fmla="*/ 135692 h 739466"/>
              <a:gd name="connsiteX1504" fmla="*/ 258355 w 11505972"/>
              <a:gd name="connsiteY1504" fmla="*/ 133295 h 739466"/>
              <a:gd name="connsiteX1505" fmla="*/ 260991 w 11505972"/>
              <a:gd name="connsiteY1505" fmla="*/ 136411 h 739466"/>
              <a:gd name="connsiteX1506" fmla="*/ 264107 w 11505972"/>
              <a:gd name="connsiteY1506" fmla="*/ 138088 h 739466"/>
              <a:gd name="connsiteX1507" fmla="*/ 264586 w 11505972"/>
              <a:gd name="connsiteY1507" fmla="*/ 140965 h 739466"/>
              <a:gd name="connsiteX1508" fmla="*/ 265065 w 11505972"/>
              <a:gd name="connsiteY1508" fmla="*/ 143361 h 739466"/>
              <a:gd name="connsiteX1509" fmla="*/ 262908 w 11505972"/>
              <a:gd name="connsiteY1509" fmla="*/ 144560 h 739466"/>
              <a:gd name="connsiteX1510" fmla="*/ 263627 w 11505972"/>
              <a:gd name="connsiteY1510" fmla="*/ 148154 h 739466"/>
              <a:gd name="connsiteX1511" fmla="*/ 261470 w 11505972"/>
              <a:gd name="connsiteY1511" fmla="*/ 146477 h 739466"/>
              <a:gd name="connsiteX1512" fmla="*/ 260752 w 11505972"/>
              <a:gd name="connsiteY1512" fmla="*/ 142882 h 739466"/>
              <a:gd name="connsiteX1513" fmla="*/ 261470 w 11505972"/>
              <a:gd name="connsiteY1513" fmla="*/ 142642 h 739466"/>
              <a:gd name="connsiteX1514" fmla="*/ 261710 w 11505972"/>
              <a:gd name="connsiteY1514" fmla="*/ 141923 h 739466"/>
              <a:gd name="connsiteX1515" fmla="*/ 261230 w 11505972"/>
              <a:gd name="connsiteY1515" fmla="*/ 139526 h 739466"/>
              <a:gd name="connsiteX1516" fmla="*/ 259793 w 11505972"/>
              <a:gd name="connsiteY1516" fmla="*/ 138088 h 739466"/>
              <a:gd name="connsiteX1517" fmla="*/ 260272 w 11505972"/>
              <a:gd name="connsiteY1517" fmla="*/ 139766 h 739466"/>
              <a:gd name="connsiteX1518" fmla="*/ 260752 w 11505972"/>
              <a:gd name="connsiteY1518" fmla="*/ 141444 h 739466"/>
              <a:gd name="connsiteX1519" fmla="*/ 257875 w 11505972"/>
              <a:gd name="connsiteY1519" fmla="*/ 140485 h 739466"/>
              <a:gd name="connsiteX1520" fmla="*/ 258115 w 11505972"/>
              <a:gd name="connsiteY1520" fmla="*/ 137370 h 739466"/>
              <a:gd name="connsiteX1521" fmla="*/ 259313 w 11505972"/>
              <a:gd name="connsiteY1521" fmla="*/ 134733 h 739466"/>
              <a:gd name="connsiteX1522" fmla="*/ 258355 w 11505972"/>
              <a:gd name="connsiteY1522" fmla="*/ 133295 h 739466"/>
              <a:gd name="connsiteX1523" fmla="*/ 166325 w 11505972"/>
              <a:gd name="connsiteY1523" fmla="*/ 133295 h 739466"/>
              <a:gd name="connsiteX1524" fmla="*/ 166085 w 11505972"/>
              <a:gd name="connsiteY1524" fmla="*/ 136171 h 739466"/>
              <a:gd name="connsiteX1525" fmla="*/ 165846 w 11505972"/>
              <a:gd name="connsiteY1525" fmla="*/ 139526 h 739466"/>
              <a:gd name="connsiteX1526" fmla="*/ 164168 w 11505972"/>
              <a:gd name="connsiteY1526" fmla="*/ 136411 h 739466"/>
              <a:gd name="connsiteX1527" fmla="*/ 166325 w 11505972"/>
              <a:gd name="connsiteY1527" fmla="*/ 133295 h 739466"/>
              <a:gd name="connsiteX1528" fmla="*/ 125103 w 11505972"/>
              <a:gd name="connsiteY1528" fmla="*/ 128502 h 739466"/>
              <a:gd name="connsiteX1529" fmla="*/ 124864 w 11505972"/>
              <a:gd name="connsiteY1529" fmla="*/ 129940 h 739466"/>
              <a:gd name="connsiteX1530" fmla="*/ 125583 w 11505972"/>
              <a:gd name="connsiteY1530" fmla="*/ 131858 h 739466"/>
              <a:gd name="connsiteX1531" fmla="*/ 127021 w 11505972"/>
              <a:gd name="connsiteY1531" fmla="*/ 128502 h 739466"/>
              <a:gd name="connsiteX1532" fmla="*/ 125583 w 11505972"/>
              <a:gd name="connsiteY1532" fmla="*/ 129221 h 739466"/>
              <a:gd name="connsiteX1533" fmla="*/ 125103 w 11505972"/>
              <a:gd name="connsiteY1533" fmla="*/ 128502 h 739466"/>
              <a:gd name="connsiteX1534" fmla="*/ 71419 w 11505972"/>
              <a:gd name="connsiteY1534" fmla="*/ 128023 h 739466"/>
              <a:gd name="connsiteX1535" fmla="*/ 69981 w 11505972"/>
              <a:gd name="connsiteY1535" fmla="*/ 128263 h 739466"/>
              <a:gd name="connsiteX1536" fmla="*/ 68544 w 11505972"/>
              <a:gd name="connsiteY1536" fmla="*/ 129461 h 739466"/>
              <a:gd name="connsiteX1537" fmla="*/ 68064 w 11505972"/>
              <a:gd name="connsiteY1537" fmla="*/ 134733 h 739466"/>
              <a:gd name="connsiteX1538" fmla="*/ 66627 w 11505972"/>
              <a:gd name="connsiteY1538" fmla="*/ 139047 h 739466"/>
              <a:gd name="connsiteX1539" fmla="*/ 71419 w 11505972"/>
              <a:gd name="connsiteY1539" fmla="*/ 128023 h 739466"/>
              <a:gd name="connsiteX1540" fmla="*/ 137566 w 11505972"/>
              <a:gd name="connsiteY1540" fmla="*/ 126585 h 739466"/>
              <a:gd name="connsiteX1541" fmla="*/ 137805 w 11505972"/>
              <a:gd name="connsiteY1541" fmla="*/ 128981 h 739466"/>
              <a:gd name="connsiteX1542" fmla="*/ 139003 w 11505972"/>
              <a:gd name="connsiteY1542" fmla="*/ 129461 h 739466"/>
              <a:gd name="connsiteX1543" fmla="*/ 139243 w 11505972"/>
              <a:gd name="connsiteY1543" fmla="*/ 128263 h 739466"/>
              <a:gd name="connsiteX1544" fmla="*/ 139483 w 11505972"/>
              <a:gd name="connsiteY1544" fmla="*/ 126585 h 739466"/>
              <a:gd name="connsiteX1545" fmla="*/ 266024 w 11505972"/>
              <a:gd name="connsiteY1545" fmla="*/ 125146 h 739466"/>
              <a:gd name="connsiteX1546" fmla="*/ 267702 w 11505972"/>
              <a:gd name="connsiteY1546" fmla="*/ 127064 h 739466"/>
              <a:gd name="connsiteX1547" fmla="*/ 266982 w 11505972"/>
              <a:gd name="connsiteY1547" fmla="*/ 130419 h 739466"/>
              <a:gd name="connsiteX1548" fmla="*/ 265545 w 11505972"/>
              <a:gd name="connsiteY1548" fmla="*/ 128263 h 739466"/>
              <a:gd name="connsiteX1549" fmla="*/ 266024 w 11505972"/>
              <a:gd name="connsiteY1549" fmla="*/ 125146 h 739466"/>
              <a:gd name="connsiteX1550" fmla="*/ 141400 w 11505972"/>
              <a:gd name="connsiteY1550" fmla="*/ 124668 h 739466"/>
              <a:gd name="connsiteX1551" fmla="*/ 139963 w 11505972"/>
              <a:gd name="connsiteY1551" fmla="*/ 128741 h 739466"/>
              <a:gd name="connsiteX1552" fmla="*/ 139723 w 11505972"/>
              <a:gd name="connsiteY1552" fmla="*/ 135213 h 739466"/>
              <a:gd name="connsiteX1553" fmla="*/ 138764 w 11505972"/>
              <a:gd name="connsiteY1553" fmla="*/ 141204 h 739466"/>
              <a:gd name="connsiteX1554" fmla="*/ 135648 w 11505972"/>
              <a:gd name="connsiteY1554" fmla="*/ 144320 h 739466"/>
              <a:gd name="connsiteX1555" fmla="*/ 135648 w 11505972"/>
              <a:gd name="connsiteY1555" fmla="*/ 151989 h 739466"/>
              <a:gd name="connsiteX1556" fmla="*/ 131095 w 11505972"/>
              <a:gd name="connsiteY1556" fmla="*/ 157501 h 739466"/>
              <a:gd name="connsiteX1557" fmla="*/ 127500 w 11505972"/>
              <a:gd name="connsiteY1557" fmla="*/ 163972 h 739466"/>
              <a:gd name="connsiteX1558" fmla="*/ 128219 w 11505972"/>
              <a:gd name="connsiteY1558" fmla="*/ 165649 h 739466"/>
              <a:gd name="connsiteX1559" fmla="*/ 129417 w 11505972"/>
              <a:gd name="connsiteY1559" fmla="*/ 167327 h 739466"/>
              <a:gd name="connsiteX1560" fmla="*/ 131095 w 11505972"/>
              <a:gd name="connsiteY1560" fmla="*/ 165889 h 739466"/>
              <a:gd name="connsiteX1561" fmla="*/ 132293 w 11505972"/>
              <a:gd name="connsiteY1561" fmla="*/ 163013 h 739466"/>
              <a:gd name="connsiteX1562" fmla="*/ 133731 w 11505972"/>
              <a:gd name="connsiteY1562" fmla="*/ 167567 h 739466"/>
              <a:gd name="connsiteX1563" fmla="*/ 136128 w 11505972"/>
              <a:gd name="connsiteY1563" fmla="*/ 168765 h 739466"/>
              <a:gd name="connsiteX1564" fmla="*/ 134690 w 11505972"/>
              <a:gd name="connsiteY1564" fmla="*/ 164451 h 739466"/>
              <a:gd name="connsiteX1565" fmla="*/ 135409 w 11505972"/>
              <a:gd name="connsiteY1565" fmla="*/ 159897 h 739466"/>
              <a:gd name="connsiteX1566" fmla="*/ 136846 w 11505972"/>
              <a:gd name="connsiteY1566" fmla="*/ 155344 h 739466"/>
              <a:gd name="connsiteX1567" fmla="*/ 137086 w 11505972"/>
              <a:gd name="connsiteY1567" fmla="*/ 150551 h 739466"/>
              <a:gd name="connsiteX1568" fmla="*/ 140921 w 11505972"/>
              <a:gd name="connsiteY1568" fmla="*/ 139526 h 739466"/>
              <a:gd name="connsiteX1569" fmla="*/ 142838 w 11505972"/>
              <a:gd name="connsiteY1569" fmla="*/ 126585 h 739466"/>
              <a:gd name="connsiteX1570" fmla="*/ 141400 w 11505972"/>
              <a:gd name="connsiteY1570" fmla="*/ 125146 h 739466"/>
              <a:gd name="connsiteX1571" fmla="*/ 134690 w 11505972"/>
              <a:gd name="connsiteY1571" fmla="*/ 119874 h 739466"/>
              <a:gd name="connsiteX1572" fmla="*/ 132773 w 11505972"/>
              <a:gd name="connsiteY1572" fmla="*/ 126585 h 739466"/>
              <a:gd name="connsiteX1573" fmla="*/ 135169 w 11505972"/>
              <a:gd name="connsiteY1573" fmla="*/ 123469 h 739466"/>
              <a:gd name="connsiteX1574" fmla="*/ 134690 w 11505972"/>
              <a:gd name="connsiteY1574" fmla="*/ 119874 h 739466"/>
              <a:gd name="connsiteX1575" fmla="*/ 188853 w 11505972"/>
              <a:gd name="connsiteY1575" fmla="*/ 118436 h 739466"/>
              <a:gd name="connsiteX1576" fmla="*/ 190051 w 11505972"/>
              <a:gd name="connsiteY1576" fmla="*/ 118676 h 739466"/>
              <a:gd name="connsiteX1577" fmla="*/ 191250 w 11505972"/>
              <a:gd name="connsiteY1577" fmla="*/ 119874 h 739466"/>
              <a:gd name="connsiteX1578" fmla="*/ 190771 w 11505972"/>
              <a:gd name="connsiteY1578" fmla="*/ 121791 h 739466"/>
              <a:gd name="connsiteX1579" fmla="*/ 190291 w 11505972"/>
              <a:gd name="connsiteY1579" fmla="*/ 123709 h 739466"/>
              <a:gd name="connsiteX1580" fmla="*/ 188374 w 11505972"/>
              <a:gd name="connsiteY1580" fmla="*/ 123229 h 739466"/>
              <a:gd name="connsiteX1581" fmla="*/ 189093 w 11505972"/>
              <a:gd name="connsiteY1581" fmla="*/ 129940 h 739466"/>
              <a:gd name="connsiteX1582" fmla="*/ 187415 w 11505972"/>
              <a:gd name="connsiteY1582" fmla="*/ 135692 h 739466"/>
              <a:gd name="connsiteX1583" fmla="*/ 187655 w 11505972"/>
              <a:gd name="connsiteY1583" fmla="*/ 126585 h 739466"/>
              <a:gd name="connsiteX1584" fmla="*/ 188853 w 11505972"/>
              <a:gd name="connsiteY1584" fmla="*/ 118436 h 739466"/>
              <a:gd name="connsiteX1585" fmla="*/ 145714 w 11505972"/>
              <a:gd name="connsiteY1585" fmla="*/ 118436 h 739466"/>
              <a:gd name="connsiteX1586" fmla="*/ 144516 w 11505972"/>
              <a:gd name="connsiteY1586" fmla="*/ 120833 h 739466"/>
              <a:gd name="connsiteX1587" fmla="*/ 143797 w 11505972"/>
              <a:gd name="connsiteY1587" fmla="*/ 124668 h 739466"/>
              <a:gd name="connsiteX1588" fmla="*/ 147631 w 11505972"/>
              <a:gd name="connsiteY1588" fmla="*/ 122271 h 739466"/>
              <a:gd name="connsiteX1589" fmla="*/ 147392 w 11505972"/>
              <a:gd name="connsiteY1589" fmla="*/ 121312 h 739466"/>
              <a:gd name="connsiteX1590" fmla="*/ 147152 w 11505972"/>
              <a:gd name="connsiteY1590" fmla="*/ 119874 h 739466"/>
              <a:gd name="connsiteX1591" fmla="*/ 146193 w 11505972"/>
              <a:gd name="connsiteY1591" fmla="*/ 122271 h 739466"/>
              <a:gd name="connsiteX1592" fmla="*/ 145714 w 11505972"/>
              <a:gd name="connsiteY1592" fmla="*/ 118436 h 739466"/>
              <a:gd name="connsiteX1593" fmla="*/ 165367 w 11505972"/>
              <a:gd name="connsiteY1593" fmla="*/ 114602 h 739466"/>
              <a:gd name="connsiteX1594" fmla="*/ 167763 w 11505972"/>
              <a:gd name="connsiteY1594" fmla="*/ 114602 h 739466"/>
              <a:gd name="connsiteX1595" fmla="*/ 168242 w 11505972"/>
              <a:gd name="connsiteY1595" fmla="*/ 120833 h 739466"/>
              <a:gd name="connsiteX1596" fmla="*/ 168242 w 11505972"/>
              <a:gd name="connsiteY1596" fmla="*/ 128023 h 739466"/>
              <a:gd name="connsiteX1597" fmla="*/ 165606 w 11505972"/>
              <a:gd name="connsiteY1597" fmla="*/ 126345 h 739466"/>
              <a:gd name="connsiteX1598" fmla="*/ 162970 w 11505972"/>
              <a:gd name="connsiteY1598" fmla="*/ 127064 h 739466"/>
              <a:gd name="connsiteX1599" fmla="*/ 162730 w 11505972"/>
              <a:gd name="connsiteY1599" fmla="*/ 123948 h 739466"/>
              <a:gd name="connsiteX1600" fmla="*/ 164407 w 11505972"/>
              <a:gd name="connsiteY1600" fmla="*/ 121312 h 739466"/>
              <a:gd name="connsiteX1601" fmla="*/ 165846 w 11505972"/>
              <a:gd name="connsiteY1601" fmla="*/ 123709 h 739466"/>
              <a:gd name="connsiteX1602" fmla="*/ 165846 w 11505972"/>
              <a:gd name="connsiteY1602" fmla="*/ 120593 h 739466"/>
              <a:gd name="connsiteX1603" fmla="*/ 164407 w 11505972"/>
              <a:gd name="connsiteY1603" fmla="*/ 119874 h 739466"/>
              <a:gd name="connsiteX1604" fmla="*/ 165367 w 11505972"/>
              <a:gd name="connsiteY1604" fmla="*/ 114602 h 739466"/>
              <a:gd name="connsiteX1605" fmla="*/ 140921 w 11505972"/>
              <a:gd name="connsiteY1605" fmla="*/ 113643 h 739466"/>
              <a:gd name="connsiteX1606" fmla="*/ 139003 w 11505972"/>
              <a:gd name="connsiteY1606" fmla="*/ 118196 h 739466"/>
              <a:gd name="connsiteX1607" fmla="*/ 139003 w 11505972"/>
              <a:gd name="connsiteY1607" fmla="*/ 123229 h 739466"/>
              <a:gd name="connsiteX1608" fmla="*/ 140441 w 11505972"/>
              <a:gd name="connsiteY1608" fmla="*/ 122031 h 739466"/>
              <a:gd name="connsiteX1609" fmla="*/ 142359 w 11505972"/>
              <a:gd name="connsiteY1609" fmla="*/ 121312 h 739466"/>
              <a:gd name="connsiteX1610" fmla="*/ 142838 w 11505972"/>
              <a:gd name="connsiteY1610" fmla="*/ 117957 h 739466"/>
              <a:gd name="connsiteX1611" fmla="*/ 143797 w 11505972"/>
              <a:gd name="connsiteY1611" fmla="*/ 115081 h 739466"/>
              <a:gd name="connsiteX1612" fmla="*/ 142598 w 11505972"/>
              <a:gd name="connsiteY1612" fmla="*/ 113883 h 739466"/>
              <a:gd name="connsiteX1613" fmla="*/ 140921 w 11505972"/>
              <a:gd name="connsiteY1613" fmla="*/ 113643 h 739466"/>
              <a:gd name="connsiteX1614" fmla="*/ 259793 w 11505972"/>
              <a:gd name="connsiteY1614" fmla="*/ 112684 h 739466"/>
              <a:gd name="connsiteX1615" fmla="*/ 260512 w 11505972"/>
              <a:gd name="connsiteY1615" fmla="*/ 114841 h 739466"/>
              <a:gd name="connsiteX1616" fmla="*/ 260752 w 11505972"/>
              <a:gd name="connsiteY1616" fmla="*/ 117478 h 739466"/>
              <a:gd name="connsiteX1617" fmla="*/ 258355 w 11505972"/>
              <a:gd name="connsiteY1617" fmla="*/ 118436 h 739466"/>
              <a:gd name="connsiteX1618" fmla="*/ 257875 w 11505972"/>
              <a:gd name="connsiteY1618" fmla="*/ 116039 h 739466"/>
              <a:gd name="connsiteX1619" fmla="*/ 258835 w 11505972"/>
              <a:gd name="connsiteY1619" fmla="*/ 116519 h 739466"/>
              <a:gd name="connsiteX1620" fmla="*/ 259313 w 11505972"/>
              <a:gd name="connsiteY1620" fmla="*/ 117478 h 739466"/>
              <a:gd name="connsiteX1621" fmla="*/ 259313 w 11505972"/>
              <a:gd name="connsiteY1621" fmla="*/ 114841 h 739466"/>
              <a:gd name="connsiteX1622" fmla="*/ 259793 w 11505972"/>
              <a:gd name="connsiteY1622" fmla="*/ 112684 h 739466"/>
              <a:gd name="connsiteX1623" fmla="*/ 187415 w 11505972"/>
              <a:gd name="connsiteY1623" fmla="*/ 112205 h 739466"/>
              <a:gd name="connsiteX1624" fmla="*/ 187655 w 11505972"/>
              <a:gd name="connsiteY1624" fmla="*/ 113643 h 739466"/>
              <a:gd name="connsiteX1625" fmla="*/ 187894 w 11505972"/>
              <a:gd name="connsiteY1625" fmla="*/ 115081 h 739466"/>
              <a:gd name="connsiteX1626" fmla="*/ 186696 w 11505972"/>
              <a:gd name="connsiteY1626" fmla="*/ 115561 h 739466"/>
              <a:gd name="connsiteX1627" fmla="*/ 185498 w 11505972"/>
              <a:gd name="connsiteY1627" fmla="*/ 116039 h 739466"/>
              <a:gd name="connsiteX1628" fmla="*/ 187415 w 11505972"/>
              <a:gd name="connsiteY1628" fmla="*/ 112205 h 739466"/>
              <a:gd name="connsiteX1629" fmla="*/ 99220 w 11505972"/>
              <a:gd name="connsiteY1629" fmla="*/ 110767 h 739466"/>
              <a:gd name="connsiteX1630" fmla="*/ 98022 w 11505972"/>
              <a:gd name="connsiteY1630" fmla="*/ 112205 h 739466"/>
              <a:gd name="connsiteX1631" fmla="*/ 96823 w 11505972"/>
              <a:gd name="connsiteY1631" fmla="*/ 114602 h 739466"/>
              <a:gd name="connsiteX1632" fmla="*/ 98740 w 11505972"/>
              <a:gd name="connsiteY1632" fmla="*/ 114362 h 739466"/>
              <a:gd name="connsiteX1633" fmla="*/ 99220 w 11505972"/>
              <a:gd name="connsiteY1633" fmla="*/ 110767 h 739466"/>
              <a:gd name="connsiteX1634" fmla="*/ 12582 w 11505972"/>
              <a:gd name="connsiteY1634" fmla="*/ 109929 h 739466"/>
              <a:gd name="connsiteX1635" fmla="*/ 11504 w 11505972"/>
              <a:gd name="connsiteY1635" fmla="*/ 111246 h 739466"/>
              <a:gd name="connsiteX1636" fmla="*/ 12223 w 11505972"/>
              <a:gd name="connsiteY1636" fmla="*/ 112924 h 739466"/>
              <a:gd name="connsiteX1637" fmla="*/ 13901 w 11505972"/>
              <a:gd name="connsiteY1637" fmla="*/ 113643 h 739466"/>
              <a:gd name="connsiteX1638" fmla="*/ 13901 w 11505972"/>
              <a:gd name="connsiteY1638" fmla="*/ 110767 h 739466"/>
              <a:gd name="connsiteX1639" fmla="*/ 12582 w 11505972"/>
              <a:gd name="connsiteY1639" fmla="*/ 109929 h 739466"/>
              <a:gd name="connsiteX1640" fmla="*/ 50329 w 11505972"/>
              <a:gd name="connsiteY1640" fmla="*/ 109809 h 739466"/>
              <a:gd name="connsiteX1641" fmla="*/ 51527 w 11505972"/>
              <a:gd name="connsiteY1641" fmla="*/ 111486 h 739466"/>
              <a:gd name="connsiteX1642" fmla="*/ 53685 w 11505972"/>
              <a:gd name="connsiteY1642" fmla="*/ 112205 h 739466"/>
              <a:gd name="connsiteX1643" fmla="*/ 52486 w 11505972"/>
              <a:gd name="connsiteY1643" fmla="*/ 110288 h 739466"/>
              <a:gd name="connsiteX1644" fmla="*/ 50329 w 11505972"/>
              <a:gd name="connsiteY1644" fmla="*/ 109809 h 739466"/>
              <a:gd name="connsiteX1645" fmla="*/ 125583 w 11505972"/>
              <a:gd name="connsiteY1645" fmla="*/ 108850 h 739466"/>
              <a:gd name="connsiteX1646" fmla="*/ 120550 w 11505972"/>
              <a:gd name="connsiteY1646" fmla="*/ 110527 h 739466"/>
              <a:gd name="connsiteX1647" fmla="*/ 116475 w 11505972"/>
              <a:gd name="connsiteY1647" fmla="*/ 114602 h 739466"/>
              <a:gd name="connsiteX1648" fmla="*/ 118393 w 11505972"/>
              <a:gd name="connsiteY1648" fmla="*/ 114362 h 739466"/>
              <a:gd name="connsiteX1649" fmla="*/ 119831 w 11505972"/>
              <a:gd name="connsiteY1649" fmla="*/ 112205 h 739466"/>
              <a:gd name="connsiteX1650" fmla="*/ 121269 w 11505972"/>
              <a:gd name="connsiteY1650" fmla="*/ 112924 h 739466"/>
              <a:gd name="connsiteX1651" fmla="*/ 122707 w 11505972"/>
              <a:gd name="connsiteY1651" fmla="*/ 113643 h 739466"/>
              <a:gd name="connsiteX1652" fmla="*/ 124145 w 11505972"/>
              <a:gd name="connsiteY1652" fmla="*/ 111246 h 739466"/>
              <a:gd name="connsiteX1653" fmla="*/ 125583 w 11505972"/>
              <a:gd name="connsiteY1653" fmla="*/ 108850 h 739466"/>
              <a:gd name="connsiteX1654" fmla="*/ 252123 w 11505972"/>
              <a:gd name="connsiteY1654" fmla="*/ 105015 h 739466"/>
              <a:gd name="connsiteX1655" fmla="*/ 253801 w 11505972"/>
              <a:gd name="connsiteY1655" fmla="*/ 111726 h 739466"/>
              <a:gd name="connsiteX1656" fmla="*/ 255479 w 11505972"/>
              <a:gd name="connsiteY1656" fmla="*/ 118436 h 739466"/>
              <a:gd name="connsiteX1657" fmla="*/ 252123 w 11505972"/>
              <a:gd name="connsiteY1657" fmla="*/ 114362 h 739466"/>
              <a:gd name="connsiteX1658" fmla="*/ 252123 w 11505972"/>
              <a:gd name="connsiteY1658" fmla="*/ 105015 h 739466"/>
              <a:gd name="connsiteX1659" fmla="*/ 33553 w 11505972"/>
              <a:gd name="connsiteY1659" fmla="*/ 105015 h 739466"/>
              <a:gd name="connsiteX1660" fmla="*/ 35949 w 11505972"/>
              <a:gd name="connsiteY1660" fmla="*/ 107412 h 739466"/>
              <a:gd name="connsiteX1661" fmla="*/ 35949 w 11505972"/>
              <a:gd name="connsiteY1661" fmla="*/ 105015 h 739466"/>
              <a:gd name="connsiteX1662" fmla="*/ 129896 w 11505972"/>
              <a:gd name="connsiteY1662" fmla="*/ 101660 h 739466"/>
              <a:gd name="connsiteX1663" fmla="*/ 128459 w 11505972"/>
              <a:gd name="connsiteY1663" fmla="*/ 103098 h 739466"/>
              <a:gd name="connsiteX1664" fmla="*/ 128459 w 11505972"/>
              <a:gd name="connsiteY1664" fmla="*/ 105974 h 739466"/>
              <a:gd name="connsiteX1665" fmla="*/ 128219 w 11505972"/>
              <a:gd name="connsiteY1665" fmla="*/ 108371 h 739466"/>
              <a:gd name="connsiteX1666" fmla="*/ 126062 w 11505972"/>
              <a:gd name="connsiteY1666" fmla="*/ 108850 h 739466"/>
              <a:gd name="connsiteX1667" fmla="*/ 127500 w 11505972"/>
              <a:gd name="connsiteY1667" fmla="*/ 109569 h 739466"/>
              <a:gd name="connsiteX1668" fmla="*/ 129896 w 11505972"/>
              <a:gd name="connsiteY1668" fmla="*/ 109809 h 739466"/>
              <a:gd name="connsiteX1669" fmla="*/ 130376 w 11505972"/>
              <a:gd name="connsiteY1669" fmla="*/ 105734 h 739466"/>
              <a:gd name="connsiteX1670" fmla="*/ 129896 w 11505972"/>
              <a:gd name="connsiteY1670" fmla="*/ 101660 h 739466"/>
              <a:gd name="connsiteX1671" fmla="*/ 177829 w 11505972"/>
              <a:gd name="connsiteY1671" fmla="*/ 99263 h 739466"/>
              <a:gd name="connsiteX1672" fmla="*/ 176870 w 11505972"/>
              <a:gd name="connsiteY1672" fmla="*/ 108371 h 739466"/>
              <a:gd name="connsiteX1673" fmla="*/ 174474 w 11505972"/>
              <a:gd name="connsiteY1673" fmla="*/ 115081 h 739466"/>
              <a:gd name="connsiteX1674" fmla="*/ 175192 w 11505972"/>
              <a:gd name="connsiteY1674" fmla="*/ 106693 h 739466"/>
              <a:gd name="connsiteX1675" fmla="*/ 177829 w 11505972"/>
              <a:gd name="connsiteY1675" fmla="*/ 99263 h 739466"/>
              <a:gd name="connsiteX1676" fmla="*/ 246372 w 11505972"/>
              <a:gd name="connsiteY1676" fmla="*/ 97346 h 739466"/>
              <a:gd name="connsiteX1677" fmla="*/ 248289 w 11505972"/>
              <a:gd name="connsiteY1677" fmla="*/ 98544 h 739466"/>
              <a:gd name="connsiteX1678" fmla="*/ 250206 w 11505972"/>
              <a:gd name="connsiteY1678" fmla="*/ 98784 h 739466"/>
              <a:gd name="connsiteX1679" fmla="*/ 248768 w 11505972"/>
              <a:gd name="connsiteY1679" fmla="*/ 103098 h 739466"/>
              <a:gd name="connsiteX1680" fmla="*/ 249248 w 11505972"/>
              <a:gd name="connsiteY1680" fmla="*/ 108131 h 739466"/>
              <a:gd name="connsiteX1681" fmla="*/ 250206 w 11505972"/>
              <a:gd name="connsiteY1681" fmla="*/ 113643 h 739466"/>
              <a:gd name="connsiteX1682" fmla="*/ 249727 w 11505972"/>
              <a:gd name="connsiteY1682" fmla="*/ 118436 h 739466"/>
              <a:gd name="connsiteX1683" fmla="*/ 249248 w 11505972"/>
              <a:gd name="connsiteY1683" fmla="*/ 116998 h 739466"/>
              <a:gd name="connsiteX1684" fmla="*/ 247570 w 11505972"/>
              <a:gd name="connsiteY1684" fmla="*/ 106693 h 739466"/>
              <a:gd name="connsiteX1685" fmla="*/ 246372 w 11505972"/>
              <a:gd name="connsiteY1685" fmla="*/ 97346 h 739466"/>
              <a:gd name="connsiteX1686" fmla="*/ 188374 w 11505972"/>
              <a:gd name="connsiteY1686" fmla="*/ 95908 h 739466"/>
              <a:gd name="connsiteX1687" fmla="*/ 192208 w 11505972"/>
              <a:gd name="connsiteY1687" fmla="*/ 101181 h 739466"/>
              <a:gd name="connsiteX1688" fmla="*/ 194126 w 11505972"/>
              <a:gd name="connsiteY1688" fmla="*/ 109809 h 739466"/>
              <a:gd name="connsiteX1689" fmla="*/ 194126 w 11505972"/>
              <a:gd name="connsiteY1689" fmla="*/ 110288 h 739466"/>
              <a:gd name="connsiteX1690" fmla="*/ 190531 w 11505972"/>
              <a:gd name="connsiteY1690" fmla="*/ 106214 h 739466"/>
              <a:gd name="connsiteX1691" fmla="*/ 190771 w 11505972"/>
              <a:gd name="connsiteY1691" fmla="*/ 99263 h 739466"/>
              <a:gd name="connsiteX1692" fmla="*/ 189333 w 11505972"/>
              <a:gd name="connsiteY1692" fmla="*/ 99742 h 739466"/>
              <a:gd name="connsiteX1693" fmla="*/ 187894 w 11505972"/>
              <a:gd name="connsiteY1693" fmla="*/ 100222 h 739466"/>
              <a:gd name="connsiteX1694" fmla="*/ 188374 w 11505972"/>
              <a:gd name="connsiteY1694" fmla="*/ 95908 h 739466"/>
              <a:gd name="connsiteX1695" fmla="*/ 156259 w 11505972"/>
              <a:gd name="connsiteY1695" fmla="*/ 94470 h 739466"/>
              <a:gd name="connsiteX1696" fmla="*/ 157697 w 11505972"/>
              <a:gd name="connsiteY1696" fmla="*/ 95429 h 739466"/>
              <a:gd name="connsiteX1697" fmla="*/ 159135 w 11505972"/>
              <a:gd name="connsiteY1697" fmla="*/ 94470 h 739466"/>
              <a:gd name="connsiteX1698" fmla="*/ 161532 w 11505972"/>
              <a:gd name="connsiteY1698" fmla="*/ 101181 h 739466"/>
              <a:gd name="connsiteX1699" fmla="*/ 161532 w 11505972"/>
              <a:gd name="connsiteY1699" fmla="*/ 109329 h 739466"/>
              <a:gd name="connsiteX1700" fmla="*/ 160573 w 11505972"/>
              <a:gd name="connsiteY1700" fmla="*/ 117717 h 739466"/>
              <a:gd name="connsiteX1701" fmla="*/ 160094 w 11505972"/>
              <a:gd name="connsiteY1701" fmla="*/ 124668 h 739466"/>
              <a:gd name="connsiteX1702" fmla="*/ 156738 w 11505972"/>
              <a:gd name="connsiteY1702" fmla="*/ 126585 h 739466"/>
              <a:gd name="connsiteX1703" fmla="*/ 157457 w 11505972"/>
              <a:gd name="connsiteY1703" fmla="*/ 122751 h 739466"/>
              <a:gd name="connsiteX1704" fmla="*/ 158895 w 11505972"/>
              <a:gd name="connsiteY1704" fmla="*/ 117478 h 739466"/>
              <a:gd name="connsiteX1705" fmla="*/ 159615 w 11505972"/>
              <a:gd name="connsiteY1705" fmla="*/ 112205 h 739466"/>
              <a:gd name="connsiteX1706" fmla="*/ 158177 w 11505972"/>
              <a:gd name="connsiteY1706" fmla="*/ 108371 h 739466"/>
              <a:gd name="connsiteX1707" fmla="*/ 155061 w 11505972"/>
              <a:gd name="connsiteY1707" fmla="*/ 115800 h 739466"/>
              <a:gd name="connsiteX1708" fmla="*/ 154342 w 11505972"/>
              <a:gd name="connsiteY1708" fmla="*/ 126585 h 739466"/>
              <a:gd name="connsiteX1709" fmla="*/ 153143 w 11505972"/>
              <a:gd name="connsiteY1709" fmla="*/ 128023 h 739466"/>
              <a:gd name="connsiteX1710" fmla="*/ 153383 w 11505972"/>
              <a:gd name="connsiteY1710" fmla="*/ 125146 h 739466"/>
              <a:gd name="connsiteX1711" fmla="*/ 155540 w 11505972"/>
              <a:gd name="connsiteY1711" fmla="*/ 111726 h 739466"/>
              <a:gd name="connsiteX1712" fmla="*/ 158177 w 11505972"/>
              <a:gd name="connsiteY1712" fmla="*/ 102619 h 739466"/>
              <a:gd name="connsiteX1713" fmla="*/ 156499 w 11505972"/>
              <a:gd name="connsiteY1713" fmla="*/ 104776 h 739466"/>
              <a:gd name="connsiteX1714" fmla="*/ 154342 w 11505972"/>
              <a:gd name="connsiteY1714" fmla="*/ 103577 h 739466"/>
              <a:gd name="connsiteX1715" fmla="*/ 152904 w 11505972"/>
              <a:gd name="connsiteY1715" fmla="*/ 110767 h 739466"/>
              <a:gd name="connsiteX1716" fmla="*/ 150987 w 11505972"/>
              <a:gd name="connsiteY1716" fmla="*/ 110288 h 739466"/>
              <a:gd name="connsiteX1717" fmla="*/ 149070 w 11505972"/>
              <a:gd name="connsiteY1717" fmla="*/ 110767 h 739466"/>
              <a:gd name="connsiteX1718" fmla="*/ 152185 w 11505972"/>
              <a:gd name="connsiteY1718" fmla="*/ 101900 h 739466"/>
              <a:gd name="connsiteX1719" fmla="*/ 156259 w 11505972"/>
              <a:gd name="connsiteY1719" fmla="*/ 94470 h 739466"/>
              <a:gd name="connsiteX1720" fmla="*/ 172077 w 11505972"/>
              <a:gd name="connsiteY1720" fmla="*/ 93991 h 739466"/>
              <a:gd name="connsiteX1721" fmla="*/ 172317 w 11505972"/>
              <a:gd name="connsiteY1721" fmla="*/ 106453 h 739466"/>
              <a:gd name="connsiteX1722" fmla="*/ 170159 w 11505972"/>
              <a:gd name="connsiteY1722" fmla="*/ 115081 h 739466"/>
              <a:gd name="connsiteX1723" fmla="*/ 171119 w 11505972"/>
              <a:gd name="connsiteY1723" fmla="*/ 104297 h 739466"/>
              <a:gd name="connsiteX1724" fmla="*/ 172077 w 11505972"/>
              <a:gd name="connsiteY1724" fmla="*/ 93991 h 739466"/>
              <a:gd name="connsiteX1725" fmla="*/ 124384 w 11505972"/>
              <a:gd name="connsiteY1725" fmla="*/ 93991 h 739466"/>
              <a:gd name="connsiteX1726" fmla="*/ 123186 w 11505972"/>
              <a:gd name="connsiteY1726" fmla="*/ 97346 h 739466"/>
              <a:gd name="connsiteX1727" fmla="*/ 125103 w 11505972"/>
              <a:gd name="connsiteY1727" fmla="*/ 96148 h 739466"/>
              <a:gd name="connsiteX1728" fmla="*/ 126541 w 11505972"/>
              <a:gd name="connsiteY1728" fmla="*/ 93991 h 739466"/>
              <a:gd name="connsiteX1729" fmla="*/ 124384 w 11505972"/>
              <a:gd name="connsiteY1729" fmla="*/ 93991 h 739466"/>
              <a:gd name="connsiteX1730" fmla="*/ 230075 w 11505972"/>
              <a:gd name="connsiteY1730" fmla="*/ 93032 h 739466"/>
              <a:gd name="connsiteX1731" fmla="*/ 230554 w 11505972"/>
              <a:gd name="connsiteY1731" fmla="*/ 96867 h 739466"/>
              <a:gd name="connsiteX1732" fmla="*/ 229116 w 11505972"/>
              <a:gd name="connsiteY1732" fmla="*/ 96387 h 739466"/>
              <a:gd name="connsiteX1733" fmla="*/ 230075 w 11505972"/>
              <a:gd name="connsiteY1733" fmla="*/ 93032 h 739466"/>
              <a:gd name="connsiteX1734" fmla="*/ 185019 w 11505972"/>
              <a:gd name="connsiteY1734" fmla="*/ 93032 h 739466"/>
              <a:gd name="connsiteX1735" fmla="*/ 187176 w 11505972"/>
              <a:gd name="connsiteY1735" fmla="*/ 96387 h 739466"/>
              <a:gd name="connsiteX1736" fmla="*/ 186936 w 11505972"/>
              <a:gd name="connsiteY1736" fmla="*/ 101660 h 739466"/>
              <a:gd name="connsiteX1737" fmla="*/ 184779 w 11505972"/>
              <a:gd name="connsiteY1737" fmla="*/ 98544 h 739466"/>
              <a:gd name="connsiteX1738" fmla="*/ 185019 w 11505972"/>
              <a:gd name="connsiteY1738" fmla="*/ 93032 h 739466"/>
              <a:gd name="connsiteX1739" fmla="*/ 127500 w 11505972"/>
              <a:gd name="connsiteY1739" fmla="*/ 93032 h 739466"/>
              <a:gd name="connsiteX1740" fmla="*/ 127739 w 11505972"/>
              <a:gd name="connsiteY1740" fmla="*/ 94950 h 739466"/>
              <a:gd name="connsiteX1741" fmla="*/ 127979 w 11505972"/>
              <a:gd name="connsiteY1741" fmla="*/ 96387 h 739466"/>
              <a:gd name="connsiteX1742" fmla="*/ 129417 w 11505972"/>
              <a:gd name="connsiteY1742" fmla="*/ 93032 h 739466"/>
              <a:gd name="connsiteX1743" fmla="*/ 237744 w 11505972"/>
              <a:gd name="connsiteY1743" fmla="*/ 92553 h 739466"/>
              <a:gd name="connsiteX1744" fmla="*/ 237025 w 11505972"/>
              <a:gd name="connsiteY1744" fmla="*/ 96148 h 739466"/>
              <a:gd name="connsiteX1745" fmla="*/ 237265 w 11505972"/>
              <a:gd name="connsiteY1745" fmla="*/ 99263 h 739466"/>
              <a:gd name="connsiteX1746" fmla="*/ 236786 w 11505972"/>
              <a:gd name="connsiteY1746" fmla="*/ 98784 h 739466"/>
              <a:gd name="connsiteX1747" fmla="*/ 237025 w 11505972"/>
              <a:gd name="connsiteY1747" fmla="*/ 95189 h 739466"/>
              <a:gd name="connsiteX1748" fmla="*/ 237744 w 11505972"/>
              <a:gd name="connsiteY1748" fmla="*/ 92553 h 739466"/>
              <a:gd name="connsiteX1749" fmla="*/ 261230 w 11505972"/>
              <a:gd name="connsiteY1749" fmla="*/ 91594 h 739466"/>
              <a:gd name="connsiteX1750" fmla="*/ 262190 w 11505972"/>
              <a:gd name="connsiteY1750" fmla="*/ 92313 h 739466"/>
              <a:gd name="connsiteX1751" fmla="*/ 263627 w 11505972"/>
              <a:gd name="connsiteY1751" fmla="*/ 91594 h 739466"/>
              <a:gd name="connsiteX1752" fmla="*/ 263627 w 11505972"/>
              <a:gd name="connsiteY1752" fmla="*/ 102619 h 739466"/>
              <a:gd name="connsiteX1753" fmla="*/ 262669 w 11505972"/>
              <a:gd name="connsiteY1753" fmla="*/ 113164 h 739466"/>
              <a:gd name="connsiteX1754" fmla="*/ 260512 w 11505972"/>
              <a:gd name="connsiteY1754" fmla="*/ 102619 h 739466"/>
              <a:gd name="connsiteX1755" fmla="*/ 261230 w 11505972"/>
              <a:gd name="connsiteY1755" fmla="*/ 91594 h 739466"/>
              <a:gd name="connsiteX1756" fmla="*/ 49370 w 11505972"/>
              <a:gd name="connsiteY1756" fmla="*/ 91115 h 739466"/>
              <a:gd name="connsiteX1757" fmla="*/ 45536 w 11505972"/>
              <a:gd name="connsiteY1757" fmla="*/ 93751 h 739466"/>
              <a:gd name="connsiteX1758" fmla="*/ 41701 w 11505972"/>
              <a:gd name="connsiteY1758" fmla="*/ 96387 h 739466"/>
              <a:gd name="connsiteX1759" fmla="*/ 46734 w 11505972"/>
              <a:gd name="connsiteY1759" fmla="*/ 97346 h 739466"/>
              <a:gd name="connsiteX1760" fmla="*/ 51767 w 11505972"/>
              <a:gd name="connsiteY1760" fmla="*/ 95908 h 739466"/>
              <a:gd name="connsiteX1761" fmla="*/ 53205 w 11505972"/>
              <a:gd name="connsiteY1761" fmla="*/ 97346 h 739466"/>
              <a:gd name="connsiteX1762" fmla="*/ 55123 w 11505972"/>
              <a:gd name="connsiteY1762" fmla="*/ 98784 h 739466"/>
              <a:gd name="connsiteX1763" fmla="*/ 54882 w 11505972"/>
              <a:gd name="connsiteY1763" fmla="*/ 96627 h 739466"/>
              <a:gd name="connsiteX1764" fmla="*/ 54164 w 11505972"/>
              <a:gd name="connsiteY1764" fmla="*/ 94470 h 739466"/>
              <a:gd name="connsiteX1765" fmla="*/ 51048 w 11505972"/>
              <a:gd name="connsiteY1765" fmla="*/ 93751 h 739466"/>
              <a:gd name="connsiteX1766" fmla="*/ 49370 w 11505972"/>
              <a:gd name="connsiteY1766" fmla="*/ 91115 h 739466"/>
              <a:gd name="connsiteX1767" fmla="*/ 255000 w 11505972"/>
              <a:gd name="connsiteY1767" fmla="*/ 86801 h 739466"/>
              <a:gd name="connsiteX1768" fmla="*/ 258835 w 11505972"/>
              <a:gd name="connsiteY1768" fmla="*/ 86801 h 739466"/>
              <a:gd name="connsiteX1769" fmla="*/ 259313 w 11505972"/>
              <a:gd name="connsiteY1769" fmla="*/ 89198 h 739466"/>
              <a:gd name="connsiteX1770" fmla="*/ 259553 w 11505972"/>
              <a:gd name="connsiteY1770" fmla="*/ 88239 h 739466"/>
              <a:gd name="connsiteX1771" fmla="*/ 259793 w 11505972"/>
              <a:gd name="connsiteY1771" fmla="*/ 87760 h 739466"/>
              <a:gd name="connsiteX1772" fmla="*/ 260033 w 11505972"/>
              <a:gd name="connsiteY1772" fmla="*/ 90156 h 739466"/>
              <a:gd name="connsiteX1773" fmla="*/ 259313 w 11505972"/>
              <a:gd name="connsiteY1773" fmla="*/ 91594 h 739466"/>
              <a:gd name="connsiteX1774" fmla="*/ 258595 w 11505972"/>
              <a:gd name="connsiteY1774" fmla="*/ 89917 h 739466"/>
              <a:gd name="connsiteX1775" fmla="*/ 257396 w 11505972"/>
              <a:gd name="connsiteY1775" fmla="*/ 89198 h 739466"/>
              <a:gd name="connsiteX1776" fmla="*/ 257157 w 11505972"/>
              <a:gd name="connsiteY1776" fmla="*/ 96627 h 739466"/>
              <a:gd name="connsiteX1777" fmla="*/ 255000 w 11505972"/>
              <a:gd name="connsiteY1777" fmla="*/ 102619 h 739466"/>
              <a:gd name="connsiteX1778" fmla="*/ 256917 w 11505972"/>
              <a:gd name="connsiteY1778" fmla="*/ 103577 h 739466"/>
              <a:gd name="connsiteX1779" fmla="*/ 257396 w 11505972"/>
              <a:gd name="connsiteY1779" fmla="*/ 106932 h 739466"/>
              <a:gd name="connsiteX1780" fmla="*/ 254760 w 11505972"/>
              <a:gd name="connsiteY1780" fmla="*/ 105494 h 739466"/>
              <a:gd name="connsiteX1781" fmla="*/ 254041 w 11505972"/>
              <a:gd name="connsiteY1781" fmla="*/ 101660 h 739466"/>
              <a:gd name="connsiteX1782" fmla="*/ 255240 w 11505972"/>
              <a:gd name="connsiteY1782" fmla="*/ 95668 h 739466"/>
              <a:gd name="connsiteX1783" fmla="*/ 255000 w 11505972"/>
              <a:gd name="connsiteY1783" fmla="*/ 86801 h 739466"/>
              <a:gd name="connsiteX1784" fmla="*/ 142838 w 11505972"/>
              <a:gd name="connsiteY1784" fmla="*/ 86801 h 739466"/>
              <a:gd name="connsiteX1785" fmla="*/ 141161 w 11505972"/>
              <a:gd name="connsiteY1785" fmla="*/ 89437 h 739466"/>
              <a:gd name="connsiteX1786" fmla="*/ 142838 w 11505972"/>
              <a:gd name="connsiteY1786" fmla="*/ 91115 h 739466"/>
              <a:gd name="connsiteX1787" fmla="*/ 125583 w 11505972"/>
              <a:gd name="connsiteY1787" fmla="*/ 86801 h 739466"/>
              <a:gd name="connsiteX1788" fmla="*/ 123905 w 11505972"/>
              <a:gd name="connsiteY1788" fmla="*/ 88000 h 739466"/>
              <a:gd name="connsiteX1789" fmla="*/ 123665 w 11505972"/>
              <a:gd name="connsiteY1789" fmla="*/ 90156 h 739466"/>
              <a:gd name="connsiteX1790" fmla="*/ 124864 w 11505972"/>
              <a:gd name="connsiteY1790" fmla="*/ 89917 h 739466"/>
              <a:gd name="connsiteX1791" fmla="*/ 126062 w 11505972"/>
              <a:gd name="connsiteY1791" fmla="*/ 89198 h 739466"/>
              <a:gd name="connsiteX1792" fmla="*/ 125822 w 11505972"/>
              <a:gd name="connsiteY1792" fmla="*/ 88000 h 739466"/>
              <a:gd name="connsiteX1793" fmla="*/ 125583 w 11505972"/>
              <a:gd name="connsiteY1793" fmla="*/ 86801 h 739466"/>
              <a:gd name="connsiteX1794" fmla="*/ 128998 w 11505972"/>
              <a:gd name="connsiteY1794" fmla="*/ 86202 h 739466"/>
              <a:gd name="connsiteX1795" fmla="*/ 128219 w 11505972"/>
              <a:gd name="connsiteY1795" fmla="*/ 87280 h 739466"/>
              <a:gd name="connsiteX1796" fmla="*/ 126541 w 11505972"/>
              <a:gd name="connsiteY1796" fmla="*/ 90156 h 739466"/>
              <a:gd name="connsiteX1797" fmla="*/ 127021 w 11505972"/>
              <a:gd name="connsiteY1797" fmla="*/ 91594 h 739466"/>
              <a:gd name="connsiteX1798" fmla="*/ 127979 w 11505972"/>
              <a:gd name="connsiteY1798" fmla="*/ 92553 h 739466"/>
              <a:gd name="connsiteX1799" fmla="*/ 129178 w 11505972"/>
              <a:gd name="connsiteY1799" fmla="*/ 90396 h 739466"/>
              <a:gd name="connsiteX1800" fmla="*/ 129896 w 11505972"/>
              <a:gd name="connsiteY1800" fmla="*/ 87760 h 739466"/>
              <a:gd name="connsiteX1801" fmla="*/ 128998 w 11505972"/>
              <a:gd name="connsiteY1801" fmla="*/ 86202 h 739466"/>
              <a:gd name="connsiteX1802" fmla="*/ 200597 w 11505972"/>
              <a:gd name="connsiteY1802" fmla="*/ 85363 h 739466"/>
              <a:gd name="connsiteX1803" fmla="*/ 204192 w 11505972"/>
              <a:gd name="connsiteY1803" fmla="*/ 85363 h 739466"/>
              <a:gd name="connsiteX1804" fmla="*/ 204670 w 11505972"/>
              <a:gd name="connsiteY1804" fmla="*/ 89198 h 739466"/>
              <a:gd name="connsiteX1805" fmla="*/ 203712 w 11505972"/>
              <a:gd name="connsiteY1805" fmla="*/ 88958 h 739466"/>
              <a:gd name="connsiteX1806" fmla="*/ 203233 w 11505972"/>
              <a:gd name="connsiteY1806" fmla="*/ 87760 h 739466"/>
              <a:gd name="connsiteX1807" fmla="*/ 202753 w 11505972"/>
              <a:gd name="connsiteY1807" fmla="*/ 88718 h 739466"/>
              <a:gd name="connsiteX1808" fmla="*/ 203712 w 11505972"/>
              <a:gd name="connsiteY1808" fmla="*/ 93032 h 739466"/>
              <a:gd name="connsiteX1809" fmla="*/ 203233 w 11505972"/>
              <a:gd name="connsiteY1809" fmla="*/ 97825 h 739466"/>
              <a:gd name="connsiteX1810" fmla="*/ 201795 w 11505972"/>
              <a:gd name="connsiteY1810" fmla="*/ 92792 h 739466"/>
              <a:gd name="connsiteX1811" fmla="*/ 199398 w 11505972"/>
              <a:gd name="connsiteY1811" fmla="*/ 88718 h 739466"/>
              <a:gd name="connsiteX1812" fmla="*/ 200597 w 11505972"/>
              <a:gd name="connsiteY1812" fmla="*/ 85363 h 739466"/>
              <a:gd name="connsiteX1813" fmla="*/ 108327 w 11505972"/>
              <a:gd name="connsiteY1813" fmla="*/ 82008 h 739466"/>
              <a:gd name="connsiteX1814" fmla="*/ 108807 w 11505972"/>
              <a:gd name="connsiteY1814" fmla="*/ 86322 h 739466"/>
              <a:gd name="connsiteX1815" fmla="*/ 111203 w 11505972"/>
              <a:gd name="connsiteY1815" fmla="*/ 84405 h 739466"/>
              <a:gd name="connsiteX1816" fmla="*/ 108327 w 11505972"/>
              <a:gd name="connsiteY1816" fmla="*/ 82008 h 739466"/>
              <a:gd name="connsiteX1817" fmla="*/ 118872 w 11505972"/>
              <a:gd name="connsiteY1817" fmla="*/ 80090 h 739466"/>
              <a:gd name="connsiteX1818" fmla="*/ 117674 w 11505972"/>
              <a:gd name="connsiteY1818" fmla="*/ 82727 h 739466"/>
              <a:gd name="connsiteX1819" fmla="*/ 119831 w 11505972"/>
              <a:gd name="connsiteY1819" fmla="*/ 84405 h 739466"/>
              <a:gd name="connsiteX1820" fmla="*/ 119591 w 11505972"/>
              <a:gd name="connsiteY1820" fmla="*/ 82008 h 739466"/>
              <a:gd name="connsiteX1821" fmla="*/ 118872 w 11505972"/>
              <a:gd name="connsiteY1821" fmla="*/ 80090 h 739466"/>
              <a:gd name="connsiteX1822" fmla="*/ 196043 w 11505972"/>
              <a:gd name="connsiteY1822" fmla="*/ 77694 h 739466"/>
              <a:gd name="connsiteX1823" fmla="*/ 197481 w 11505972"/>
              <a:gd name="connsiteY1823" fmla="*/ 79132 h 739466"/>
              <a:gd name="connsiteX1824" fmla="*/ 196043 w 11505972"/>
              <a:gd name="connsiteY1824" fmla="*/ 81528 h 739466"/>
              <a:gd name="connsiteX1825" fmla="*/ 75733 w 11505972"/>
              <a:gd name="connsiteY1825" fmla="*/ 76735 h 739466"/>
              <a:gd name="connsiteX1826" fmla="*/ 74295 w 11505972"/>
              <a:gd name="connsiteY1826" fmla="*/ 80090 h 739466"/>
              <a:gd name="connsiteX1827" fmla="*/ 76212 w 11505972"/>
              <a:gd name="connsiteY1827" fmla="*/ 80570 h 739466"/>
              <a:gd name="connsiteX1828" fmla="*/ 76452 w 11505972"/>
              <a:gd name="connsiteY1828" fmla="*/ 78893 h 739466"/>
              <a:gd name="connsiteX1829" fmla="*/ 75733 w 11505972"/>
              <a:gd name="connsiteY1829" fmla="*/ 76735 h 739466"/>
              <a:gd name="connsiteX1830" fmla="*/ 188853 w 11505972"/>
              <a:gd name="connsiteY1830" fmla="*/ 74338 h 739466"/>
              <a:gd name="connsiteX1831" fmla="*/ 191489 w 11505972"/>
              <a:gd name="connsiteY1831" fmla="*/ 78173 h 739466"/>
              <a:gd name="connsiteX1832" fmla="*/ 190291 w 11505972"/>
              <a:gd name="connsiteY1832" fmla="*/ 83446 h 739466"/>
              <a:gd name="connsiteX1833" fmla="*/ 191250 w 11505972"/>
              <a:gd name="connsiteY1833" fmla="*/ 84883 h 739466"/>
              <a:gd name="connsiteX1834" fmla="*/ 192688 w 11505972"/>
              <a:gd name="connsiteY1834" fmla="*/ 85363 h 739466"/>
              <a:gd name="connsiteX1835" fmla="*/ 192448 w 11505972"/>
              <a:gd name="connsiteY1835" fmla="*/ 87520 h 739466"/>
              <a:gd name="connsiteX1836" fmla="*/ 192208 w 11505972"/>
              <a:gd name="connsiteY1836" fmla="*/ 89198 h 739466"/>
              <a:gd name="connsiteX1837" fmla="*/ 190771 w 11505972"/>
              <a:gd name="connsiteY1837" fmla="*/ 88000 h 739466"/>
              <a:gd name="connsiteX1838" fmla="*/ 189812 w 11505972"/>
              <a:gd name="connsiteY1838" fmla="*/ 86801 h 739466"/>
              <a:gd name="connsiteX1839" fmla="*/ 189333 w 11505972"/>
              <a:gd name="connsiteY1839" fmla="*/ 82487 h 739466"/>
              <a:gd name="connsiteX1840" fmla="*/ 187415 w 11505972"/>
              <a:gd name="connsiteY1840" fmla="*/ 80570 h 739466"/>
              <a:gd name="connsiteX1841" fmla="*/ 188853 w 11505972"/>
              <a:gd name="connsiteY1841" fmla="*/ 79371 h 739466"/>
              <a:gd name="connsiteX1842" fmla="*/ 190291 w 11505972"/>
              <a:gd name="connsiteY1842" fmla="*/ 78173 h 739466"/>
              <a:gd name="connsiteX1843" fmla="*/ 188853 w 11505972"/>
              <a:gd name="connsiteY1843" fmla="*/ 74338 h 739466"/>
              <a:gd name="connsiteX1844" fmla="*/ 89633 w 11505972"/>
              <a:gd name="connsiteY1844" fmla="*/ 74338 h 739466"/>
              <a:gd name="connsiteX1845" fmla="*/ 86758 w 11505972"/>
              <a:gd name="connsiteY1845" fmla="*/ 79371 h 739466"/>
              <a:gd name="connsiteX1846" fmla="*/ 84361 w 11505972"/>
              <a:gd name="connsiteY1846" fmla="*/ 84405 h 739466"/>
              <a:gd name="connsiteX1847" fmla="*/ 82923 w 11505972"/>
              <a:gd name="connsiteY1847" fmla="*/ 83685 h 739466"/>
              <a:gd name="connsiteX1848" fmla="*/ 81485 w 11505972"/>
              <a:gd name="connsiteY1848" fmla="*/ 82966 h 739466"/>
              <a:gd name="connsiteX1849" fmla="*/ 82443 w 11505972"/>
              <a:gd name="connsiteY1849" fmla="*/ 85842 h 739466"/>
              <a:gd name="connsiteX1850" fmla="*/ 83882 w 11505972"/>
              <a:gd name="connsiteY1850" fmla="*/ 88718 h 739466"/>
              <a:gd name="connsiteX1851" fmla="*/ 87716 w 11505972"/>
              <a:gd name="connsiteY1851" fmla="*/ 82248 h 739466"/>
              <a:gd name="connsiteX1852" fmla="*/ 89633 w 11505972"/>
              <a:gd name="connsiteY1852" fmla="*/ 74338 h 739466"/>
              <a:gd name="connsiteX1853" fmla="*/ 77890 w 11505972"/>
              <a:gd name="connsiteY1853" fmla="*/ 73140 h 739466"/>
              <a:gd name="connsiteX1854" fmla="*/ 78130 w 11505972"/>
              <a:gd name="connsiteY1854" fmla="*/ 75776 h 739466"/>
              <a:gd name="connsiteX1855" fmla="*/ 79088 w 11505972"/>
              <a:gd name="connsiteY1855" fmla="*/ 74818 h 739466"/>
              <a:gd name="connsiteX1856" fmla="*/ 80047 w 11505972"/>
              <a:gd name="connsiteY1856" fmla="*/ 73380 h 739466"/>
              <a:gd name="connsiteX1857" fmla="*/ 77890 w 11505972"/>
              <a:gd name="connsiteY1857" fmla="*/ 73140 h 739466"/>
              <a:gd name="connsiteX1858" fmla="*/ 207067 w 11505972"/>
              <a:gd name="connsiteY1858" fmla="*/ 70504 h 739466"/>
              <a:gd name="connsiteX1859" fmla="*/ 208985 w 11505972"/>
              <a:gd name="connsiteY1859" fmla="*/ 83206 h 739466"/>
              <a:gd name="connsiteX1860" fmla="*/ 209943 w 11505972"/>
              <a:gd name="connsiteY1860" fmla="*/ 94470 h 739466"/>
              <a:gd name="connsiteX1861" fmla="*/ 207547 w 11505972"/>
              <a:gd name="connsiteY1861" fmla="*/ 88239 h 739466"/>
              <a:gd name="connsiteX1862" fmla="*/ 207547 w 11505972"/>
              <a:gd name="connsiteY1862" fmla="*/ 79132 h 739466"/>
              <a:gd name="connsiteX1863" fmla="*/ 205630 w 11505972"/>
              <a:gd name="connsiteY1863" fmla="*/ 78173 h 739466"/>
              <a:gd name="connsiteX1864" fmla="*/ 204192 w 11505972"/>
              <a:gd name="connsiteY1864" fmla="*/ 81049 h 739466"/>
              <a:gd name="connsiteX1865" fmla="*/ 202753 w 11505972"/>
              <a:gd name="connsiteY1865" fmla="*/ 83446 h 739466"/>
              <a:gd name="connsiteX1866" fmla="*/ 200836 w 11505972"/>
              <a:gd name="connsiteY1866" fmla="*/ 82966 h 739466"/>
              <a:gd name="connsiteX1867" fmla="*/ 200117 w 11505972"/>
              <a:gd name="connsiteY1867" fmla="*/ 79371 h 739466"/>
              <a:gd name="connsiteX1868" fmla="*/ 199878 w 11505972"/>
              <a:gd name="connsiteY1868" fmla="*/ 75298 h 739466"/>
              <a:gd name="connsiteX1869" fmla="*/ 203473 w 11505972"/>
              <a:gd name="connsiteY1869" fmla="*/ 72661 h 739466"/>
              <a:gd name="connsiteX1870" fmla="*/ 207067 w 11505972"/>
              <a:gd name="connsiteY1870" fmla="*/ 70504 h 739466"/>
              <a:gd name="connsiteX1871" fmla="*/ 153383 w 11505972"/>
              <a:gd name="connsiteY1871" fmla="*/ 69546 h 739466"/>
              <a:gd name="connsiteX1872" fmla="*/ 151466 w 11505972"/>
              <a:gd name="connsiteY1872" fmla="*/ 73620 h 739466"/>
              <a:gd name="connsiteX1873" fmla="*/ 149070 w 11505972"/>
              <a:gd name="connsiteY1873" fmla="*/ 77694 h 739466"/>
              <a:gd name="connsiteX1874" fmla="*/ 148350 w 11505972"/>
              <a:gd name="connsiteY1874" fmla="*/ 82248 h 739466"/>
              <a:gd name="connsiteX1875" fmla="*/ 148590 w 11505972"/>
              <a:gd name="connsiteY1875" fmla="*/ 87760 h 739466"/>
              <a:gd name="connsiteX1876" fmla="*/ 150028 w 11505972"/>
              <a:gd name="connsiteY1876" fmla="*/ 83925 h 739466"/>
              <a:gd name="connsiteX1877" fmla="*/ 151945 w 11505972"/>
              <a:gd name="connsiteY1877" fmla="*/ 82008 h 739466"/>
              <a:gd name="connsiteX1878" fmla="*/ 151226 w 11505972"/>
              <a:gd name="connsiteY1878" fmla="*/ 79371 h 739466"/>
              <a:gd name="connsiteX1879" fmla="*/ 152185 w 11505972"/>
              <a:gd name="connsiteY1879" fmla="*/ 76975 h 739466"/>
              <a:gd name="connsiteX1880" fmla="*/ 153383 w 11505972"/>
              <a:gd name="connsiteY1880" fmla="*/ 74099 h 739466"/>
              <a:gd name="connsiteX1881" fmla="*/ 153383 w 11505972"/>
              <a:gd name="connsiteY1881" fmla="*/ 69546 h 739466"/>
              <a:gd name="connsiteX1882" fmla="*/ 132773 w 11505972"/>
              <a:gd name="connsiteY1882" fmla="*/ 67149 h 739466"/>
              <a:gd name="connsiteX1883" fmla="*/ 130856 w 11505972"/>
              <a:gd name="connsiteY1883" fmla="*/ 68347 h 739466"/>
              <a:gd name="connsiteX1884" fmla="*/ 131334 w 11505972"/>
              <a:gd name="connsiteY1884" fmla="*/ 70983 h 739466"/>
              <a:gd name="connsiteX1885" fmla="*/ 132293 w 11505972"/>
              <a:gd name="connsiteY1885" fmla="*/ 69306 h 739466"/>
              <a:gd name="connsiteX1886" fmla="*/ 132773 w 11505972"/>
              <a:gd name="connsiteY1886" fmla="*/ 67149 h 739466"/>
              <a:gd name="connsiteX1887" fmla="*/ 97243 w 11505972"/>
              <a:gd name="connsiteY1887" fmla="*/ 65711 h 739466"/>
              <a:gd name="connsiteX1888" fmla="*/ 96105 w 11505972"/>
              <a:gd name="connsiteY1888" fmla="*/ 67149 h 739466"/>
              <a:gd name="connsiteX1889" fmla="*/ 95865 w 11505972"/>
              <a:gd name="connsiteY1889" fmla="*/ 70983 h 739466"/>
              <a:gd name="connsiteX1890" fmla="*/ 97303 w 11505972"/>
              <a:gd name="connsiteY1890" fmla="*/ 69546 h 739466"/>
              <a:gd name="connsiteX1891" fmla="*/ 98261 w 11505972"/>
              <a:gd name="connsiteY1891" fmla="*/ 67149 h 739466"/>
              <a:gd name="connsiteX1892" fmla="*/ 97243 w 11505972"/>
              <a:gd name="connsiteY1892" fmla="*/ 65711 h 739466"/>
              <a:gd name="connsiteX1893" fmla="*/ 56560 w 11505972"/>
              <a:gd name="connsiteY1893" fmla="*/ 63314 h 739466"/>
              <a:gd name="connsiteX1894" fmla="*/ 50808 w 11505972"/>
              <a:gd name="connsiteY1894" fmla="*/ 63794 h 739466"/>
              <a:gd name="connsiteX1895" fmla="*/ 54403 w 11505972"/>
              <a:gd name="connsiteY1895" fmla="*/ 69066 h 739466"/>
              <a:gd name="connsiteX1896" fmla="*/ 58477 w 11505972"/>
              <a:gd name="connsiteY1896" fmla="*/ 72901 h 739466"/>
              <a:gd name="connsiteX1897" fmla="*/ 58477 w 11505972"/>
              <a:gd name="connsiteY1897" fmla="*/ 67388 h 739466"/>
              <a:gd name="connsiteX1898" fmla="*/ 56560 w 11505972"/>
              <a:gd name="connsiteY1898" fmla="*/ 63314 h 739466"/>
              <a:gd name="connsiteX1899" fmla="*/ 281636 w 11505972"/>
              <a:gd name="connsiteY1899" fmla="*/ 63276 h 739466"/>
              <a:gd name="connsiteX1900" fmla="*/ 282115 w 11505972"/>
              <a:gd name="connsiteY1900" fmla="*/ 64277 h 739466"/>
              <a:gd name="connsiteX1901" fmla="*/ 281842 w 11505972"/>
              <a:gd name="connsiteY1901" fmla="*/ 65231 h 739466"/>
              <a:gd name="connsiteX1902" fmla="*/ 282801 w 11505972"/>
              <a:gd name="connsiteY1902" fmla="*/ 61876 h 739466"/>
              <a:gd name="connsiteX1903" fmla="*/ 282801 w 11505972"/>
              <a:gd name="connsiteY1903" fmla="*/ 65711 h 739466"/>
              <a:gd name="connsiteX1904" fmla="*/ 282115 w 11505972"/>
              <a:gd name="connsiteY1904" fmla="*/ 64277 h 739466"/>
              <a:gd name="connsiteX1905" fmla="*/ 159615 w 11505972"/>
              <a:gd name="connsiteY1905" fmla="*/ 60918 h 739466"/>
              <a:gd name="connsiteX1906" fmla="*/ 158416 w 11505972"/>
              <a:gd name="connsiteY1906" fmla="*/ 63794 h 739466"/>
              <a:gd name="connsiteX1907" fmla="*/ 159135 w 11505972"/>
              <a:gd name="connsiteY1907" fmla="*/ 67149 h 739466"/>
              <a:gd name="connsiteX1908" fmla="*/ 160333 w 11505972"/>
              <a:gd name="connsiteY1908" fmla="*/ 66909 h 739466"/>
              <a:gd name="connsiteX1909" fmla="*/ 161532 w 11505972"/>
              <a:gd name="connsiteY1909" fmla="*/ 65711 h 739466"/>
              <a:gd name="connsiteX1910" fmla="*/ 161052 w 11505972"/>
              <a:gd name="connsiteY1910" fmla="*/ 62835 h 739466"/>
              <a:gd name="connsiteX1911" fmla="*/ 159615 w 11505972"/>
              <a:gd name="connsiteY1911" fmla="*/ 60918 h 739466"/>
              <a:gd name="connsiteX1912" fmla="*/ 143797 w 11505972"/>
              <a:gd name="connsiteY1912" fmla="*/ 60439 h 739466"/>
              <a:gd name="connsiteX1913" fmla="*/ 144755 w 11505972"/>
              <a:gd name="connsiteY1913" fmla="*/ 63794 h 739466"/>
              <a:gd name="connsiteX1914" fmla="*/ 142838 w 11505972"/>
              <a:gd name="connsiteY1914" fmla="*/ 64752 h 739466"/>
              <a:gd name="connsiteX1915" fmla="*/ 141880 w 11505972"/>
              <a:gd name="connsiteY1915" fmla="*/ 63314 h 739466"/>
              <a:gd name="connsiteX1916" fmla="*/ 142598 w 11505972"/>
              <a:gd name="connsiteY1916" fmla="*/ 61157 h 739466"/>
              <a:gd name="connsiteX1917" fmla="*/ 143797 w 11505972"/>
              <a:gd name="connsiteY1917" fmla="*/ 60439 h 739466"/>
              <a:gd name="connsiteX1918" fmla="*/ 124145 w 11505972"/>
              <a:gd name="connsiteY1918" fmla="*/ 58042 h 739466"/>
              <a:gd name="connsiteX1919" fmla="*/ 121748 w 11505972"/>
              <a:gd name="connsiteY1919" fmla="*/ 63794 h 739466"/>
              <a:gd name="connsiteX1920" fmla="*/ 120310 w 11505972"/>
              <a:gd name="connsiteY1920" fmla="*/ 63554 h 739466"/>
              <a:gd name="connsiteX1921" fmla="*/ 118872 w 11505972"/>
              <a:gd name="connsiteY1921" fmla="*/ 63314 h 739466"/>
              <a:gd name="connsiteX1922" fmla="*/ 118393 w 11505972"/>
              <a:gd name="connsiteY1922" fmla="*/ 66909 h 739466"/>
              <a:gd name="connsiteX1923" fmla="*/ 119831 w 11505972"/>
              <a:gd name="connsiteY1923" fmla="*/ 69546 h 739466"/>
              <a:gd name="connsiteX1924" fmla="*/ 122946 w 11505972"/>
              <a:gd name="connsiteY1924" fmla="*/ 64992 h 739466"/>
              <a:gd name="connsiteX1925" fmla="*/ 124145 w 11505972"/>
              <a:gd name="connsiteY1925" fmla="*/ 58042 h 739466"/>
              <a:gd name="connsiteX1926" fmla="*/ 101137 w 11505972"/>
              <a:gd name="connsiteY1926" fmla="*/ 55645 h 739466"/>
              <a:gd name="connsiteX1927" fmla="*/ 99220 w 11505972"/>
              <a:gd name="connsiteY1927" fmla="*/ 57802 h 739466"/>
              <a:gd name="connsiteX1928" fmla="*/ 100658 w 11505972"/>
              <a:gd name="connsiteY1928" fmla="*/ 60439 h 739466"/>
              <a:gd name="connsiteX1929" fmla="*/ 101137 w 11505972"/>
              <a:gd name="connsiteY1929" fmla="*/ 58281 h 739466"/>
              <a:gd name="connsiteX1930" fmla="*/ 101137 w 11505972"/>
              <a:gd name="connsiteY1930" fmla="*/ 55645 h 739466"/>
              <a:gd name="connsiteX1931" fmla="*/ 277528 w 11505972"/>
              <a:gd name="connsiteY1931" fmla="*/ 54686 h 739466"/>
              <a:gd name="connsiteX1932" fmla="*/ 278966 w 11505972"/>
              <a:gd name="connsiteY1932" fmla="*/ 55405 h 739466"/>
              <a:gd name="connsiteX1933" fmla="*/ 280883 w 11505972"/>
              <a:gd name="connsiteY1933" fmla="*/ 55645 h 739466"/>
              <a:gd name="connsiteX1934" fmla="*/ 281362 w 11505972"/>
              <a:gd name="connsiteY1934" fmla="*/ 60678 h 739466"/>
              <a:gd name="connsiteX1935" fmla="*/ 281636 w 11505972"/>
              <a:gd name="connsiteY1935" fmla="*/ 63276 h 739466"/>
              <a:gd name="connsiteX1936" fmla="*/ 145714 w 11505972"/>
              <a:gd name="connsiteY1936" fmla="*/ 53728 h 739466"/>
              <a:gd name="connsiteX1937" fmla="*/ 144995 w 11505972"/>
              <a:gd name="connsiteY1937" fmla="*/ 57083 h 739466"/>
              <a:gd name="connsiteX1938" fmla="*/ 143797 w 11505972"/>
              <a:gd name="connsiteY1938" fmla="*/ 59479 h 739466"/>
              <a:gd name="connsiteX1939" fmla="*/ 144036 w 11505972"/>
              <a:gd name="connsiteY1939" fmla="*/ 55645 h 739466"/>
              <a:gd name="connsiteX1940" fmla="*/ 145714 w 11505972"/>
              <a:gd name="connsiteY1940" fmla="*/ 53728 h 739466"/>
              <a:gd name="connsiteX1941" fmla="*/ 133251 w 11505972"/>
              <a:gd name="connsiteY1941" fmla="*/ 52290 h 739466"/>
              <a:gd name="connsiteX1942" fmla="*/ 132293 w 11505972"/>
              <a:gd name="connsiteY1942" fmla="*/ 56364 h 739466"/>
              <a:gd name="connsiteX1943" fmla="*/ 132773 w 11505972"/>
              <a:gd name="connsiteY1943" fmla="*/ 61876 h 739466"/>
              <a:gd name="connsiteX1944" fmla="*/ 134690 w 11505972"/>
              <a:gd name="connsiteY1944" fmla="*/ 57802 h 739466"/>
              <a:gd name="connsiteX1945" fmla="*/ 133251 w 11505972"/>
              <a:gd name="connsiteY1945" fmla="*/ 52290 h 739466"/>
              <a:gd name="connsiteX1946" fmla="*/ 197001 w 11505972"/>
              <a:gd name="connsiteY1946" fmla="*/ 50852 h 739466"/>
              <a:gd name="connsiteX1947" fmla="*/ 197481 w 11505972"/>
              <a:gd name="connsiteY1947" fmla="*/ 54926 h 739466"/>
              <a:gd name="connsiteX1948" fmla="*/ 197481 w 11505972"/>
              <a:gd name="connsiteY1948" fmla="*/ 58521 h 739466"/>
              <a:gd name="connsiteX1949" fmla="*/ 195803 w 11505972"/>
              <a:gd name="connsiteY1949" fmla="*/ 54926 h 739466"/>
              <a:gd name="connsiteX1950" fmla="*/ 197001 w 11505972"/>
              <a:gd name="connsiteY1950" fmla="*/ 50852 h 739466"/>
              <a:gd name="connsiteX1951" fmla="*/ 182143 w 11505972"/>
              <a:gd name="connsiteY1951" fmla="*/ 49893 h 739466"/>
              <a:gd name="connsiteX1952" fmla="*/ 183101 w 11505972"/>
              <a:gd name="connsiteY1952" fmla="*/ 53249 h 739466"/>
              <a:gd name="connsiteX1953" fmla="*/ 185019 w 11505972"/>
              <a:gd name="connsiteY1953" fmla="*/ 53249 h 739466"/>
              <a:gd name="connsiteX1954" fmla="*/ 184060 w 11505972"/>
              <a:gd name="connsiteY1954" fmla="*/ 50852 h 739466"/>
              <a:gd name="connsiteX1955" fmla="*/ 182143 w 11505972"/>
              <a:gd name="connsiteY1955" fmla="*/ 49893 h 739466"/>
              <a:gd name="connsiteX1956" fmla="*/ 197960 w 11505972"/>
              <a:gd name="connsiteY1956" fmla="*/ 48934 h 739466"/>
              <a:gd name="connsiteX1957" fmla="*/ 200836 w 11505972"/>
              <a:gd name="connsiteY1957" fmla="*/ 50372 h 739466"/>
              <a:gd name="connsiteX1958" fmla="*/ 203233 w 11505972"/>
              <a:gd name="connsiteY1958" fmla="*/ 52290 h 739466"/>
              <a:gd name="connsiteX1959" fmla="*/ 203233 w 11505972"/>
              <a:gd name="connsiteY1959" fmla="*/ 60918 h 739466"/>
              <a:gd name="connsiteX1960" fmla="*/ 198440 w 11505972"/>
              <a:gd name="connsiteY1960" fmla="*/ 64273 h 739466"/>
              <a:gd name="connsiteX1961" fmla="*/ 195084 w 11505972"/>
              <a:gd name="connsiteY1961" fmla="*/ 70504 h 739466"/>
              <a:gd name="connsiteX1962" fmla="*/ 195084 w 11505972"/>
              <a:gd name="connsiteY1962" fmla="*/ 60439 h 739466"/>
              <a:gd name="connsiteX1963" fmla="*/ 197001 w 11505972"/>
              <a:gd name="connsiteY1963" fmla="*/ 60199 h 739466"/>
              <a:gd name="connsiteX1964" fmla="*/ 199398 w 11505972"/>
              <a:gd name="connsiteY1964" fmla="*/ 61876 h 739466"/>
              <a:gd name="connsiteX1965" fmla="*/ 199158 w 11505972"/>
              <a:gd name="connsiteY1965" fmla="*/ 55884 h 739466"/>
              <a:gd name="connsiteX1966" fmla="*/ 197960 w 11505972"/>
              <a:gd name="connsiteY1966" fmla="*/ 48934 h 739466"/>
              <a:gd name="connsiteX1967" fmla="*/ 284718 w 11505972"/>
              <a:gd name="connsiteY1967" fmla="*/ 45100 h 739466"/>
              <a:gd name="connsiteX1968" fmla="*/ 286874 w 11505972"/>
              <a:gd name="connsiteY1968" fmla="*/ 48216 h 739466"/>
              <a:gd name="connsiteX1969" fmla="*/ 288073 w 11505972"/>
              <a:gd name="connsiteY1969" fmla="*/ 51331 h 739466"/>
              <a:gd name="connsiteX1970" fmla="*/ 284718 w 11505972"/>
              <a:gd name="connsiteY1970" fmla="*/ 53249 h 739466"/>
              <a:gd name="connsiteX1971" fmla="*/ 284239 w 11505972"/>
              <a:gd name="connsiteY1971" fmla="*/ 49174 h 739466"/>
              <a:gd name="connsiteX1972" fmla="*/ 284718 w 11505972"/>
              <a:gd name="connsiteY1972" fmla="*/ 45100 h 739466"/>
              <a:gd name="connsiteX1973" fmla="*/ 278726 w 11505972"/>
              <a:gd name="connsiteY1973" fmla="*/ 42464 h 739466"/>
              <a:gd name="connsiteX1974" fmla="*/ 278966 w 11505972"/>
              <a:gd name="connsiteY1974" fmla="*/ 42703 h 739466"/>
              <a:gd name="connsiteX1975" fmla="*/ 279206 w 11505972"/>
              <a:gd name="connsiteY1975" fmla="*/ 45579 h 739466"/>
              <a:gd name="connsiteX1976" fmla="*/ 278966 w 11505972"/>
              <a:gd name="connsiteY1976" fmla="*/ 47497 h 739466"/>
              <a:gd name="connsiteX1977" fmla="*/ 278247 w 11505972"/>
              <a:gd name="connsiteY1977" fmla="*/ 45100 h 739466"/>
              <a:gd name="connsiteX1978" fmla="*/ 277528 w 11505972"/>
              <a:gd name="connsiteY1978" fmla="*/ 42703 h 739466"/>
              <a:gd name="connsiteX1979" fmla="*/ 278726 w 11505972"/>
              <a:gd name="connsiteY1979" fmla="*/ 42464 h 739466"/>
              <a:gd name="connsiteX1980" fmla="*/ 106889 w 11505972"/>
              <a:gd name="connsiteY1980" fmla="*/ 42224 h 739466"/>
              <a:gd name="connsiteX1981" fmla="*/ 108327 w 11505972"/>
              <a:gd name="connsiteY1981" fmla="*/ 46059 h 739466"/>
              <a:gd name="connsiteX1982" fmla="*/ 108567 w 11505972"/>
              <a:gd name="connsiteY1982" fmla="*/ 42703 h 739466"/>
              <a:gd name="connsiteX1983" fmla="*/ 106889 w 11505972"/>
              <a:gd name="connsiteY1983" fmla="*/ 42224 h 739466"/>
              <a:gd name="connsiteX1984" fmla="*/ 194605 w 11505972"/>
              <a:gd name="connsiteY1984" fmla="*/ 41265 h 739466"/>
              <a:gd name="connsiteX1985" fmla="*/ 197001 w 11505972"/>
              <a:gd name="connsiteY1985" fmla="*/ 41265 h 739466"/>
              <a:gd name="connsiteX1986" fmla="*/ 197721 w 11505972"/>
              <a:gd name="connsiteY1986" fmla="*/ 44142 h 739466"/>
              <a:gd name="connsiteX1987" fmla="*/ 199398 w 11505972"/>
              <a:gd name="connsiteY1987" fmla="*/ 46059 h 739466"/>
              <a:gd name="connsiteX1988" fmla="*/ 198200 w 11505972"/>
              <a:gd name="connsiteY1988" fmla="*/ 47497 h 739466"/>
              <a:gd name="connsiteX1989" fmla="*/ 197001 w 11505972"/>
              <a:gd name="connsiteY1989" fmla="*/ 48455 h 739466"/>
              <a:gd name="connsiteX1990" fmla="*/ 194605 w 11505972"/>
              <a:gd name="connsiteY1990" fmla="*/ 41265 h 739466"/>
              <a:gd name="connsiteX1991" fmla="*/ 149070 w 11505972"/>
              <a:gd name="connsiteY1991" fmla="*/ 41265 h 739466"/>
              <a:gd name="connsiteX1992" fmla="*/ 145714 w 11505972"/>
              <a:gd name="connsiteY1992" fmla="*/ 51331 h 739466"/>
              <a:gd name="connsiteX1993" fmla="*/ 142119 w 11505972"/>
              <a:gd name="connsiteY1993" fmla="*/ 53728 h 739466"/>
              <a:gd name="connsiteX1994" fmla="*/ 139483 w 11505972"/>
              <a:gd name="connsiteY1994" fmla="*/ 59479 h 739466"/>
              <a:gd name="connsiteX1995" fmla="*/ 141161 w 11505972"/>
              <a:gd name="connsiteY1995" fmla="*/ 60439 h 739466"/>
              <a:gd name="connsiteX1996" fmla="*/ 141400 w 11505972"/>
              <a:gd name="connsiteY1996" fmla="*/ 63314 h 739466"/>
              <a:gd name="connsiteX1997" fmla="*/ 140202 w 11505972"/>
              <a:gd name="connsiteY1997" fmla="*/ 64033 h 739466"/>
              <a:gd name="connsiteX1998" fmla="*/ 139483 w 11505972"/>
              <a:gd name="connsiteY1998" fmla="*/ 65231 h 739466"/>
              <a:gd name="connsiteX1999" fmla="*/ 138764 w 11505972"/>
              <a:gd name="connsiteY1999" fmla="*/ 63554 h 739466"/>
              <a:gd name="connsiteX2000" fmla="*/ 139003 w 11505972"/>
              <a:gd name="connsiteY2000" fmla="*/ 60918 h 739466"/>
              <a:gd name="connsiteX2001" fmla="*/ 134929 w 11505972"/>
              <a:gd name="connsiteY2001" fmla="*/ 65471 h 739466"/>
              <a:gd name="connsiteX2002" fmla="*/ 135648 w 11505972"/>
              <a:gd name="connsiteY2002" fmla="*/ 73380 h 739466"/>
              <a:gd name="connsiteX2003" fmla="*/ 137086 w 11505972"/>
              <a:gd name="connsiteY2003" fmla="*/ 70025 h 739466"/>
              <a:gd name="connsiteX2004" fmla="*/ 138045 w 11505972"/>
              <a:gd name="connsiteY2004" fmla="*/ 65711 h 739466"/>
              <a:gd name="connsiteX2005" fmla="*/ 139963 w 11505972"/>
              <a:gd name="connsiteY2005" fmla="*/ 67149 h 739466"/>
              <a:gd name="connsiteX2006" fmla="*/ 142359 w 11505972"/>
              <a:gd name="connsiteY2006" fmla="*/ 66669 h 739466"/>
              <a:gd name="connsiteX2007" fmla="*/ 142119 w 11505972"/>
              <a:gd name="connsiteY2007" fmla="*/ 70025 h 739466"/>
              <a:gd name="connsiteX2008" fmla="*/ 141880 w 11505972"/>
              <a:gd name="connsiteY2008" fmla="*/ 73380 h 739466"/>
              <a:gd name="connsiteX2009" fmla="*/ 145475 w 11505972"/>
              <a:gd name="connsiteY2009" fmla="*/ 65951 h 739466"/>
              <a:gd name="connsiteX2010" fmla="*/ 147152 w 11505972"/>
              <a:gd name="connsiteY2010" fmla="*/ 58042 h 739466"/>
              <a:gd name="connsiteX2011" fmla="*/ 148830 w 11505972"/>
              <a:gd name="connsiteY2011" fmla="*/ 57323 h 739466"/>
              <a:gd name="connsiteX2012" fmla="*/ 150987 w 11505972"/>
              <a:gd name="connsiteY2012" fmla="*/ 57083 h 739466"/>
              <a:gd name="connsiteX2013" fmla="*/ 151226 w 11505972"/>
              <a:gd name="connsiteY2013" fmla="*/ 53009 h 739466"/>
              <a:gd name="connsiteX2014" fmla="*/ 150987 w 11505972"/>
              <a:gd name="connsiteY2014" fmla="*/ 49893 h 739466"/>
              <a:gd name="connsiteX2015" fmla="*/ 149309 w 11505972"/>
              <a:gd name="connsiteY2015" fmla="*/ 51092 h 739466"/>
              <a:gd name="connsiteX2016" fmla="*/ 148590 w 11505972"/>
              <a:gd name="connsiteY2016" fmla="*/ 53249 h 739466"/>
              <a:gd name="connsiteX2017" fmla="*/ 148830 w 11505972"/>
              <a:gd name="connsiteY2017" fmla="*/ 48216 h 739466"/>
              <a:gd name="connsiteX2018" fmla="*/ 149070 w 11505972"/>
              <a:gd name="connsiteY2018" fmla="*/ 41265 h 739466"/>
              <a:gd name="connsiteX2019" fmla="*/ 125583 w 11505972"/>
              <a:gd name="connsiteY2019" fmla="*/ 41265 h 739466"/>
              <a:gd name="connsiteX2020" fmla="*/ 124145 w 11505972"/>
              <a:gd name="connsiteY2020" fmla="*/ 43902 h 739466"/>
              <a:gd name="connsiteX2021" fmla="*/ 123186 w 11505972"/>
              <a:gd name="connsiteY2021" fmla="*/ 47497 h 739466"/>
              <a:gd name="connsiteX2022" fmla="*/ 124864 w 11505972"/>
              <a:gd name="connsiteY2022" fmla="*/ 45100 h 739466"/>
              <a:gd name="connsiteX2023" fmla="*/ 125583 w 11505972"/>
              <a:gd name="connsiteY2023" fmla="*/ 41265 h 739466"/>
              <a:gd name="connsiteX2024" fmla="*/ 155300 w 11505972"/>
              <a:gd name="connsiteY2024" fmla="*/ 40307 h 739466"/>
              <a:gd name="connsiteX2025" fmla="*/ 154102 w 11505972"/>
              <a:gd name="connsiteY2025" fmla="*/ 40786 h 739466"/>
              <a:gd name="connsiteX2026" fmla="*/ 152904 w 11505972"/>
              <a:gd name="connsiteY2026" fmla="*/ 41265 h 739466"/>
              <a:gd name="connsiteX2027" fmla="*/ 155300 w 11505972"/>
              <a:gd name="connsiteY2027" fmla="*/ 45100 h 739466"/>
              <a:gd name="connsiteX2028" fmla="*/ 155780 w 11505972"/>
              <a:gd name="connsiteY2028" fmla="*/ 42943 h 739466"/>
              <a:gd name="connsiteX2029" fmla="*/ 155300 w 11505972"/>
              <a:gd name="connsiteY2029" fmla="*/ 40307 h 739466"/>
              <a:gd name="connsiteX2030" fmla="*/ 174953 w 11505972"/>
              <a:gd name="connsiteY2030" fmla="*/ 37431 h 739466"/>
              <a:gd name="connsiteX2031" fmla="*/ 172796 w 11505972"/>
              <a:gd name="connsiteY2031" fmla="*/ 41026 h 739466"/>
              <a:gd name="connsiteX2032" fmla="*/ 169201 w 11505972"/>
              <a:gd name="connsiteY2032" fmla="*/ 41265 h 739466"/>
              <a:gd name="connsiteX2033" fmla="*/ 167284 w 11505972"/>
              <a:gd name="connsiteY2033" fmla="*/ 43662 h 739466"/>
              <a:gd name="connsiteX2034" fmla="*/ 166565 w 11505972"/>
              <a:gd name="connsiteY2034" fmla="*/ 53249 h 739466"/>
              <a:gd name="connsiteX2035" fmla="*/ 164887 w 11505972"/>
              <a:gd name="connsiteY2035" fmla="*/ 61876 h 739466"/>
              <a:gd name="connsiteX2036" fmla="*/ 166085 w 11505972"/>
              <a:gd name="connsiteY2036" fmla="*/ 62595 h 739466"/>
              <a:gd name="connsiteX2037" fmla="*/ 166804 w 11505972"/>
              <a:gd name="connsiteY2037" fmla="*/ 64273 h 739466"/>
              <a:gd name="connsiteX2038" fmla="*/ 168961 w 11505972"/>
              <a:gd name="connsiteY2038" fmla="*/ 56844 h 739466"/>
              <a:gd name="connsiteX2039" fmla="*/ 170159 w 11505972"/>
              <a:gd name="connsiteY2039" fmla="*/ 47497 h 739466"/>
              <a:gd name="connsiteX2040" fmla="*/ 173994 w 11505972"/>
              <a:gd name="connsiteY2040" fmla="*/ 42224 h 739466"/>
              <a:gd name="connsiteX2041" fmla="*/ 174234 w 11505972"/>
              <a:gd name="connsiteY2041" fmla="*/ 46298 h 739466"/>
              <a:gd name="connsiteX2042" fmla="*/ 173994 w 11505972"/>
              <a:gd name="connsiteY2042" fmla="*/ 50852 h 739466"/>
              <a:gd name="connsiteX2043" fmla="*/ 177109 w 11505972"/>
              <a:gd name="connsiteY2043" fmla="*/ 44381 h 739466"/>
              <a:gd name="connsiteX2044" fmla="*/ 175432 w 11505972"/>
              <a:gd name="connsiteY2044" fmla="*/ 38869 h 739466"/>
              <a:gd name="connsiteX2045" fmla="*/ 174953 w 11505972"/>
              <a:gd name="connsiteY2045" fmla="*/ 39827 h 739466"/>
              <a:gd name="connsiteX2046" fmla="*/ 174953 w 11505972"/>
              <a:gd name="connsiteY2046" fmla="*/ 37431 h 739466"/>
              <a:gd name="connsiteX2047" fmla="*/ 139963 w 11505972"/>
              <a:gd name="connsiteY2047" fmla="*/ 37431 h 739466"/>
              <a:gd name="connsiteX2048" fmla="*/ 136368 w 11505972"/>
              <a:gd name="connsiteY2048" fmla="*/ 40786 h 739466"/>
              <a:gd name="connsiteX2049" fmla="*/ 134690 w 11505972"/>
              <a:gd name="connsiteY2049" fmla="*/ 47017 h 739466"/>
              <a:gd name="connsiteX2050" fmla="*/ 136368 w 11505972"/>
              <a:gd name="connsiteY2050" fmla="*/ 45819 h 739466"/>
              <a:gd name="connsiteX2051" fmla="*/ 137086 w 11505972"/>
              <a:gd name="connsiteY2051" fmla="*/ 43662 h 739466"/>
              <a:gd name="connsiteX2052" fmla="*/ 138045 w 11505972"/>
              <a:gd name="connsiteY2052" fmla="*/ 48455 h 739466"/>
              <a:gd name="connsiteX2053" fmla="*/ 141400 w 11505972"/>
              <a:gd name="connsiteY2053" fmla="*/ 47497 h 739466"/>
              <a:gd name="connsiteX2054" fmla="*/ 140921 w 11505972"/>
              <a:gd name="connsiteY2054" fmla="*/ 42464 h 739466"/>
              <a:gd name="connsiteX2055" fmla="*/ 139963 w 11505972"/>
              <a:gd name="connsiteY2055" fmla="*/ 37431 h 739466"/>
              <a:gd name="connsiteX2056" fmla="*/ 107847 w 11505972"/>
              <a:gd name="connsiteY2056" fmla="*/ 36472 h 739466"/>
              <a:gd name="connsiteX2057" fmla="*/ 106170 w 11505972"/>
              <a:gd name="connsiteY2057" fmla="*/ 39348 h 739466"/>
              <a:gd name="connsiteX2058" fmla="*/ 107847 w 11505972"/>
              <a:gd name="connsiteY2058" fmla="*/ 41265 h 739466"/>
              <a:gd name="connsiteX2059" fmla="*/ 108807 w 11505972"/>
              <a:gd name="connsiteY2059" fmla="*/ 38390 h 739466"/>
              <a:gd name="connsiteX2060" fmla="*/ 108327 w 11505972"/>
              <a:gd name="connsiteY2060" fmla="*/ 37431 h 739466"/>
              <a:gd name="connsiteX2061" fmla="*/ 107847 w 11505972"/>
              <a:gd name="connsiteY2061" fmla="*/ 36472 h 739466"/>
              <a:gd name="connsiteX2062" fmla="*/ 165846 w 11505972"/>
              <a:gd name="connsiteY2062" fmla="*/ 33117 h 739466"/>
              <a:gd name="connsiteX2063" fmla="*/ 164168 w 11505972"/>
              <a:gd name="connsiteY2063" fmla="*/ 41265 h 739466"/>
              <a:gd name="connsiteX2064" fmla="*/ 164407 w 11505972"/>
              <a:gd name="connsiteY2064" fmla="*/ 49893 h 739466"/>
              <a:gd name="connsiteX2065" fmla="*/ 165846 w 11505972"/>
              <a:gd name="connsiteY2065" fmla="*/ 33117 h 739466"/>
              <a:gd name="connsiteX2066" fmla="*/ 120310 w 11505972"/>
              <a:gd name="connsiteY2066" fmla="*/ 33117 h 739466"/>
              <a:gd name="connsiteX2067" fmla="*/ 119831 w 11505972"/>
              <a:gd name="connsiteY2067" fmla="*/ 35753 h 739466"/>
              <a:gd name="connsiteX2068" fmla="*/ 120789 w 11505972"/>
              <a:gd name="connsiteY2068" fmla="*/ 37431 h 739466"/>
              <a:gd name="connsiteX2069" fmla="*/ 121988 w 11505972"/>
              <a:gd name="connsiteY2069" fmla="*/ 35274 h 739466"/>
              <a:gd name="connsiteX2070" fmla="*/ 120310 w 11505972"/>
              <a:gd name="connsiteY2070" fmla="*/ 33117 h 739466"/>
              <a:gd name="connsiteX2071" fmla="*/ 287594 w 11505972"/>
              <a:gd name="connsiteY2071" fmla="*/ 31200 h 739466"/>
              <a:gd name="connsiteX2072" fmla="*/ 288552 w 11505972"/>
              <a:gd name="connsiteY2072" fmla="*/ 32638 h 739466"/>
              <a:gd name="connsiteX2073" fmla="*/ 288552 w 11505972"/>
              <a:gd name="connsiteY2073" fmla="*/ 35035 h 739466"/>
              <a:gd name="connsiteX2074" fmla="*/ 286635 w 11505972"/>
              <a:gd name="connsiteY2074" fmla="*/ 34555 h 739466"/>
              <a:gd name="connsiteX2075" fmla="*/ 287114 w 11505972"/>
              <a:gd name="connsiteY2075" fmla="*/ 32638 h 739466"/>
              <a:gd name="connsiteX2076" fmla="*/ 287594 w 11505972"/>
              <a:gd name="connsiteY2076" fmla="*/ 31200 h 739466"/>
              <a:gd name="connsiteX2077" fmla="*/ 190291 w 11505972"/>
              <a:gd name="connsiteY2077" fmla="*/ 31200 h 739466"/>
              <a:gd name="connsiteX2078" fmla="*/ 194605 w 11505972"/>
              <a:gd name="connsiteY2078" fmla="*/ 32638 h 739466"/>
              <a:gd name="connsiteX2079" fmla="*/ 194605 w 11505972"/>
              <a:gd name="connsiteY2079" fmla="*/ 35274 h 739466"/>
              <a:gd name="connsiteX2080" fmla="*/ 194126 w 11505972"/>
              <a:gd name="connsiteY2080" fmla="*/ 36472 h 739466"/>
              <a:gd name="connsiteX2081" fmla="*/ 192688 w 11505972"/>
              <a:gd name="connsiteY2081" fmla="*/ 35993 h 739466"/>
              <a:gd name="connsiteX2082" fmla="*/ 191729 w 11505972"/>
              <a:gd name="connsiteY2082" fmla="*/ 38869 h 739466"/>
              <a:gd name="connsiteX2083" fmla="*/ 191250 w 11505972"/>
              <a:gd name="connsiteY2083" fmla="*/ 42224 h 739466"/>
              <a:gd name="connsiteX2084" fmla="*/ 192928 w 11505972"/>
              <a:gd name="connsiteY2084" fmla="*/ 40547 h 739466"/>
              <a:gd name="connsiteX2085" fmla="*/ 194126 w 11505972"/>
              <a:gd name="connsiteY2085" fmla="*/ 40307 h 739466"/>
              <a:gd name="connsiteX2086" fmla="*/ 193406 w 11505972"/>
              <a:gd name="connsiteY2086" fmla="*/ 45100 h 739466"/>
              <a:gd name="connsiteX2087" fmla="*/ 192208 w 11505972"/>
              <a:gd name="connsiteY2087" fmla="*/ 48934 h 739466"/>
              <a:gd name="connsiteX2088" fmla="*/ 190531 w 11505972"/>
              <a:gd name="connsiteY2088" fmla="*/ 40547 h 739466"/>
              <a:gd name="connsiteX2089" fmla="*/ 190291 w 11505972"/>
              <a:gd name="connsiteY2089" fmla="*/ 31200 h 739466"/>
              <a:gd name="connsiteX2090" fmla="*/ 281362 w 11505972"/>
              <a:gd name="connsiteY2090" fmla="*/ 27365 h 739466"/>
              <a:gd name="connsiteX2091" fmla="*/ 282081 w 11505972"/>
              <a:gd name="connsiteY2091" fmla="*/ 33836 h 739466"/>
              <a:gd name="connsiteX2092" fmla="*/ 284718 w 11505972"/>
              <a:gd name="connsiteY2092" fmla="*/ 37431 h 739466"/>
              <a:gd name="connsiteX2093" fmla="*/ 284718 w 11505972"/>
              <a:gd name="connsiteY2093" fmla="*/ 40067 h 739466"/>
              <a:gd name="connsiteX2094" fmla="*/ 284239 w 11505972"/>
              <a:gd name="connsiteY2094" fmla="*/ 42224 h 739466"/>
              <a:gd name="connsiteX2095" fmla="*/ 282801 w 11505972"/>
              <a:gd name="connsiteY2095" fmla="*/ 39588 h 739466"/>
              <a:gd name="connsiteX2096" fmla="*/ 280883 w 11505972"/>
              <a:gd name="connsiteY2096" fmla="*/ 35274 h 739466"/>
              <a:gd name="connsiteX2097" fmla="*/ 279924 w 11505972"/>
              <a:gd name="connsiteY2097" fmla="*/ 30960 h 739466"/>
              <a:gd name="connsiteX2098" fmla="*/ 281362 w 11505972"/>
              <a:gd name="connsiteY2098" fmla="*/ 27365 h 739466"/>
              <a:gd name="connsiteX2099" fmla="*/ 189812 w 11505972"/>
              <a:gd name="connsiteY2099" fmla="*/ 27365 h 739466"/>
              <a:gd name="connsiteX2100" fmla="*/ 187894 w 11505972"/>
              <a:gd name="connsiteY2100" fmla="*/ 33596 h 739466"/>
              <a:gd name="connsiteX2101" fmla="*/ 188374 w 11505972"/>
              <a:gd name="connsiteY2101" fmla="*/ 39827 h 739466"/>
              <a:gd name="connsiteX2102" fmla="*/ 185498 w 11505972"/>
              <a:gd name="connsiteY2102" fmla="*/ 39827 h 739466"/>
              <a:gd name="connsiteX2103" fmla="*/ 186696 w 11505972"/>
              <a:gd name="connsiteY2103" fmla="*/ 34075 h 739466"/>
              <a:gd name="connsiteX2104" fmla="*/ 186456 w 11505972"/>
              <a:gd name="connsiteY2104" fmla="*/ 27845 h 739466"/>
              <a:gd name="connsiteX2105" fmla="*/ 189812 w 11505972"/>
              <a:gd name="connsiteY2105" fmla="*/ 27365 h 739466"/>
              <a:gd name="connsiteX2106" fmla="*/ 143318 w 11505972"/>
              <a:gd name="connsiteY2106" fmla="*/ 25448 h 739466"/>
              <a:gd name="connsiteX2107" fmla="*/ 142119 w 11505972"/>
              <a:gd name="connsiteY2107" fmla="*/ 26167 h 739466"/>
              <a:gd name="connsiteX2108" fmla="*/ 140921 w 11505972"/>
              <a:gd name="connsiteY2108" fmla="*/ 26406 h 739466"/>
              <a:gd name="connsiteX2109" fmla="*/ 140441 w 11505972"/>
              <a:gd name="connsiteY2109" fmla="*/ 31918 h 739466"/>
              <a:gd name="connsiteX2110" fmla="*/ 139963 w 11505972"/>
              <a:gd name="connsiteY2110" fmla="*/ 35993 h 739466"/>
              <a:gd name="connsiteX2111" fmla="*/ 141640 w 11505972"/>
              <a:gd name="connsiteY2111" fmla="*/ 33357 h 739466"/>
              <a:gd name="connsiteX2112" fmla="*/ 143797 w 11505972"/>
              <a:gd name="connsiteY2112" fmla="*/ 32638 h 739466"/>
              <a:gd name="connsiteX2113" fmla="*/ 143078 w 11505972"/>
              <a:gd name="connsiteY2113" fmla="*/ 29283 h 739466"/>
              <a:gd name="connsiteX2114" fmla="*/ 143318 w 11505972"/>
              <a:gd name="connsiteY2114" fmla="*/ 25448 h 739466"/>
              <a:gd name="connsiteX2115" fmla="*/ 293585 w 11505972"/>
              <a:gd name="connsiteY2115" fmla="*/ 24250 h 739466"/>
              <a:gd name="connsiteX2116" fmla="*/ 290469 w 11505972"/>
              <a:gd name="connsiteY2116" fmla="*/ 25448 h 739466"/>
              <a:gd name="connsiteX2117" fmla="*/ 292626 w 11505972"/>
              <a:gd name="connsiteY2117" fmla="*/ 32158 h 739466"/>
              <a:gd name="connsiteX2118" fmla="*/ 296221 w 11505972"/>
              <a:gd name="connsiteY2118" fmla="*/ 35035 h 739466"/>
              <a:gd name="connsiteX2119" fmla="*/ 296461 w 11505972"/>
              <a:gd name="connsiteY2119" fmla="*/ 37910 h 739466"/>
              <a:gd name="connsiteX2120" fmla="*/ 295263 w 11505972"/>
              <a:gd name="connsiteY2120" fmla="*/ 39827 h 739466"/>
              <a:gd name="connsiteX2121" fmla="*/ 297659 w 11505972"/>
              <a:gd name="connsiteY2121" fmla="*/ 41985 h 739466"/>
              <a:gd name="connsiteX2122" fmla="*/ 299696 w 11505972"/>
              <a:gd name="connsiteY2122" fmla="*/ 42130 h 739466"/>
              <a:gd name="connsiteX2123" fmla="*/ 299696 w 11505972"/>
              <a:gd name="connsiteY2123" fmla="*/ 38607 h 739466"/>
              <a:gd name="connsiteX2124" fmla="*/ 297420 w 11505972"/>
              <a:gd name="connsiteY2124" fmla="*/ 36952 h 739466"/>
              <a:gd name="connsiteX2125" fmla="*/ 295981 w 11505972"/>
              <a:gd name="connsiteY2125" fmla="*/ 32638 h 739466"/>
              <a:gd name="connsiteX2126" fmla="*/ 295981 w 11505972"/>
              <a:gd name="connsiteY2126" fmla="*/ 28084 h 739466"/>
              <a:gd name="connsiteX2127" fmla="*/ 297180 w 11505972"/>
              <a:gd name="connsiteY2127" fmla="*/ 25448 h 739466"/>
              <a:gd name="connsiteX2128" fmla="*/ 293585 w 11505972"/>
              <a:gd name="connsiteY2128" fmla="*/ 24250 h 739466"/>
              <a:gd name="connsiteX2129" fmla="*/ 288552 w 11505972"/>
              <a:gd name="connsiteY2129" fmla="*/ 22093 h 739466"/>
              <a:gd name="connsiteX2130" fmla="*/ 287354 w 11505972"/>
              <a:gd name="connsiteY2130" fmla="*/ 24010 h 739466"/>
              <a:gd name="connsiteX2131" fmla="*/ 286635 w 11505972"/>
              <a:gd name="connsiteY2131" fmla="*/ 26406 h 739466"/>
              <a:gd name="connsiteX2132" fmla="*/ 287833 w 11505972"/>
              <a:gd name="connsiteY2132" fmla="*/ 25688 h 739466"/>
              <a:gd name="connsiteX2133" fmla="*/ 288552 w 11505972"/>
              <a:gd name="connsiteY2133" fmla="*/ 24968 h 739466"/>
              <a:gd name="connsiteX2134" fmla="*/ 152425 w 11505972"/>
              <a:gd name="connsiteY2134" fmla="*/ 14903 h 739466"/>
              <a:gd name="connsiteX2135" fmla="*/ 150747 w 11505972"/>
              <a:gd name="connsiteY2135" fmla="*/ 16101 h 739466"/>
              <a:gd name="connsiteX2136" fmla="*/ 150987 w 11505972"/>
              <a:gd name="connsiteY2136" fmla="*/ 18737 h 739466"/>
              <a:gd name="connsiteX2137" fmla="*/ 152425 w 11505972"/>
              <a:gd name="connsiteY2137" fmla="*/ 17299 h 739466"/>
              <a:gd name="connsiteX2138" fmla="*/ 152425 w 11505972"/>
              <a:gd name="connsiteY2138" fmla="*/ 14903 h 739466"/>
              <a:gd name="connsiteX2139" fmla="*/ 154821 w 11505972"/>
              <a:gd name="connsiteY2139" fmla="*/ 11548 h 739466"/>
              <a:gd name="connsiteX2140" fmla="*/ 156259 w 11505972"/>
              <a:gd name="connsiteY2140" fmla="*/ 13944 h 739466"/>
              <a:gd name="connsiteX2141" fmla="*/ 159135 w 11505972"/>
              <a:gd name="connsiteY2141" fmla="*/ 14903 h 739466"/>
              <a:gd name="connsiteX2142" fmla="*/ 159135 w 11505972"/>
              <a:gd name="connsiteY2142" fmla="*/ 12026 h 739466"/>
              <a:gd name="connsiteX2143" fmla="*/ 156738 w 11505972"/>
              <a:gd name="connsiteY2143" fmla="*/ 11787 h 739466"/>
              <a:gd name="connsiteX2144" fmla="*/ 154821 w 11505972"/>
              <a:gd name="connsiteY2144" fmla="*/ 11548 h 739466"/>
              <a:gd name="connsiteX2145" fmla="*/ 131814 w 11505972"/>
              <a:gd name="connsiteY2145" fmla="*/ 7713 h 739466"/>
              <a:gd name="connsiteX2146" fmla="*/ 127739 w 11505972"/>
              <a:gd name="connsiteY2146" fmla="*/ 11787 h 739466"/>
              <a:gd name="connsiteX2147" fmla="*/ 127979 w 11505972"/>
              <a:gd name="connsiteY2147" fmla="*/ 18737 h 739466"/>
              <a:gd name="connsiteX2148" fmla="*/ 130616 w 11505972"/>
              <a:gd name="connsiteY2148" fmla="*/ 14184 h 739466"/>
              <a:gd name="connsiteX2149" fmla="*/ 131814 w 11505972"/>
              <a:gd name="connsiteY2149" fmla="*/ 7713 h 739466"/>
              <a:gd name="connsiteX2150" fmla="*/ 281362 w 11505972"/>
              <a:gd name="connsiteY2150" fmla="*/ 5796 h 739466"/>
              <a:gd name="connsiteX2151" fmla="*/ 283759 w 11505972"/>
              <a:gd name="connsiteY2151" fmla="*/ 6994 h 739466"/>
              <a:gd name="connsiteX2152" fmla="*/ 284718 w 11505972"/>
              <a:gd name="connsiteY2152" fmla="*/ 9630 h 739466"/>
              <a:gd name="connsiteX2153" fmla="*/ 282321 w 11505972"/>
              <a:gd name="connsiteY2153" fmla="*/ 9870 h 739466"/>
              <a:gd name="connsiteX2154" fmla="*/ 281362 w 11505972"/>
              <a:gd name="connsiteY2154" fmla="*/ 5796 h 739466"/>
              <a:gd name="connsiteX2155" fmla="*/ 284758 w 11505972"/>
              <a:gd name="connsiteY2155" fmla="*/ 0 h 739466"/>
              <a:gd name="connsiteX2156" fmla="*/ 2470021 w 11505972"/>
              <a:gd name="connsiteY2156" fmla="*/ 0 h 739466"/>
              <a:gd name="connsiteX2157" fmla="*/ 2516663 w 11505972"/>
              <a:gd name="connsiteY2157" fmla="*/ 0 h 739466"/>
              <a:gd name="connsiteX2158" fmla="*/ 2516788 w 11505972"/>
              <a:gd name="connsiteY2158" fmla="*/ 0 h 739466"/>
              <a:gd name="connsiteX2159" fmla="*/ 2530165 w 11505972"/>
              <a:gd name="connsiteY2159" fmla="*/ 0 h 739466"/>
              <a:gd name="connsiteX2160" fmla="*/ 2537454 w 11505972"/>
              <a:gd name="connsiteY2160" fmla="*/ 0 h 739466"/>
              <a:gd name="connsiteX2161" fmla="*/ 2569437 w 11505972"/>
              <a:gd name="connsiteY2161" fmla="*/ 0 h 739466"/>
              <a:gd name="connsiteX2162" fmla="*/ 2571264 w 11505972"/>
              <a:gd name="connsiteY2162" fmla="*/ 0 h 739466"/>
              <a:gd name="connsiteX2163" fmla="*/ 2630916 w 11505972"/>
              <a:gd name="connsiteY2163" fmla="*/ 0 h 739466"/>
              <a:gd name="connsiteX2164" fmla="*/ 2633247 w 11505972"/>
              <a:gd name="connsiteY2164" fmla="*/ 0 h 739466"/>
              <a:gd name="connsiteX2165" fmla="*/ 2651645 w 11505972"/>
              <a:gd name="connsiteY2165" fmla="*/ 0 h 739466"/>
              <a:gd name="connsiteX2166" fmla="*/ 2766362 w 11505972"/>
              <a:gd name="connsiteY2166" fmla="*/ 0 h 739466"/>
              <a:gd name="connsiteX2167" fmla="*/ 2767541 w 11505972"/>
              <a:gd name="connsiteY2167" fmla="*/ 0 h 739466"/>
              <a:gd name="connsiteX2168" fmla="*/ 2845446 w 11505972"/>
              <a:gd name="connsiteY2168" fmla="*/ 0 h 739466"/>
              <a:gd name="connsiteX2169" fmla="*/ 2849469 w 11505972"/>
              <a:gd name="connsiteY2169" fmla="*/ 0 h 739466"/>
              <a:gd name="connsiteX2170" fmla="*/ 2855177 w 11505972"/>
              <a:gd name="connsiteY2170" fmla="*/ 0 h 739466"/>
              <a:gd name="connsiteX2171" fmla="*/ 2855798 w 11505972"/>
              <a:gd name="connsiteY2171" fmla="*/ 0 h 739466"/>
              <a:gd name="connsiteX2172" fmla="*/ 2859385 w 11505972"/>
              <a:gd name="connsiteY2172" fmla="*/ 0 h 739466"/>
              <a:gd name="connsiteX2173" fmla="*/ 4868977 w 11505972"/>
              <a:gd name="connsiteY2173" fmla="*/ 0 h 739466"/>
              <a:gd name="connsiteX2174" fmla="*/ 11505972 w 11505972"/>
              <a:gd name="connsiteY2174" fmla="*/ 0 h 739466"/>
              <a:gd name="connsiteX2175" fmla="*/ 11505972 w 11505972"/>
              <a:gd name="connsiteY2175" fmla="*/ 739466 h 739466"/>
              <a:gd name="connsiteX2176" fmla="*/ 4868977 w 11505972"/>
              <a:gd name="connsiteY2176" fmla="*/ 739466 h 739466"/>
              <a:gd name="connsiteX2177" fmla="*/ 2661703 w 11505972"/>
              <a:gd name="connsiteY2177" fmla="*/ 739466 h 739466"/>
              <a:gd name="connsiteX2178" fmla="*/ 2647045 w 11505972"/>
              <a:gd name="connsiteY2178" fmla="*/ 739466 h 739466"/>
              <a:gd name="connsiteX2179" fmla="*/ 2528555 w 11505972"/>
              <a:gd name="connsiteY2179" fmla="*/ 739466 h 739466"/>
              <a:gd name="connsiteX2180" fmla="*/ 179951 w 11505972"/>
              <a:gd name="connsiteY2180" fmla="*/ 739466 h 739466"/>
              <a:gd name="connsiteX2181" fmla="*/ 178308 w 11505972"/>
              <a:gd name="connsiteY2181" fmla="*/ 737960 h 739466"/>
              <a:gd name="connsiteX2182" fmla="*/ 174234 w 11505972"/>
              <a:gd name="connsiteY2182" fmla="*/ 737960 h 739466"/>
              <a:gd name="connsiteX2183" fmla="*/ 172180 w 11505972"/>
              <a:gd name="connsiteY2183" fmla="*/ 739466 h 739466"/>
              <a:gd name="connsiteX2184" fmla="*/ 109360 w 11505972"/>
              <a:gd name="connsiteY2184" fmla="*/ 739466 h 739466"/>
              <a:gd name="connsiteX2185" fmla="*/ 82443 w 11505972"/>
              <a:gd name="connsiteY2185" fmla="*/ 729572 h 739466"/>
              <a:gd name="connsiteX2186" fmla="*/ 63990 w 11505972"/>
              <a:gd name="connsiteY2186" fmla="*/ 716630 h 739466"/>
              <a:gd name="connsiteX2187" fmla="*/ 48412 w 11505972"/>
              <a:gd name="connsiteY2187" fmla="*/ 702730 h 739466"/>
              <a:gd name="connsiteX2188" fmla="*/ 49370 w 11505972"/>
              <a:gd name="connsiteY2188" fmla="*/ 695060 h 739466"/>
              <a:gd name="connsiteX2189" fmla="*/ 45056 w 11505972"/>
              <a:gd name="connsiteY2189" fmla="*/ 694342 h 739466"/>
              <a:gd name="connsiteX2190" fmla="*/ 42181 w 11505972"/>
              <a:gd name="connsiteY2190" fmla="*/ 697457 h 739466"/>
              <a:gd name="connsiteX2191" fmla="*/ 15818 w 11505972"/>
              <a:gd name="connsiteY2191" fmla="*/ 656236 h 739466"/>
              <a:gd name="connsiteX2192" fmla="*/ 0 w 11505972"/>
              <a:gd name="connsiteY2192" fmla="*/ 505729 h 739466"/>
              <a:gd name="connsiteX2193" fmla="*/ 0 w 11505972"/>
              <a:gd name="connsiteY2193" fmla="*/ 446293 h 739466"/>
              <a:gd name="connsiteX2194" fmla="*/ 30198 w 11505972"/>
              <a:gd name="connsiteY2194" fmla="*/ 446293 h 739466"/>
              <a:gd name="connsiteX2195" fmla="*/ 32594 w 11505972"/>
              <a:gd name="connsiteY2195" fmla="*/ 448689 h 739466"/>
              <a:gd name="connsiteX2196" fmla="*/ 32594 w 11505972"/>
              <a:gd name="connsiteY2196" fmla="*/ 446293 h 739466"/>
              <a:gd name="connsiteX2197" fmla="*/ 79568 w 11505972"/>
              <a:gd name="connsiteY2197" fmla="*/ 446293 h 739466"/>
              <a:gd name="connsiteX2198" fmla="*/ 78609 w 11505972"/>
              <a:gd name="connsiteY2198" fmla="*/ 451805 h 739466"/>
              <a:gd name="connsiteX2199" fmla="*/ 78130 w 11505972"/>
              <a:gd name="connsiteY2199" fmla="*/ 457317 h 739466"/>
              <a:gd name="connsiteX2200" fmla="*/ 80287 w 11505972"/>
              <a:gd name="connsiteY2200" fmla="*/ 452524 h 739466"/>
              <a:gd name="connsiteX2201" fmla="*/ 81964 w 11505972"/>
              <a:gd name="connsiteY2201" fmla="*/ 446293 h 739466"/>
              <a:gd name="connsiteX2202" fmla="*/ 125103 w 11505972"/>
              <a:gd name="connsiteY2202" fmla="*/ 446293 h 739466"/>
              <a:gd name="connsiteX2203" fmla="*/ 125583 w 11505972"/>
              <a:gd name="connsiteY2203" fmla="*/ 447251 h 739466"/>
              <a:gd name="connsiteX2204" fmla="*/ 125583 w 11505972"/>
              <a:gd name="connsiteY2204" fmla="*/ 446293 h 739466"/>
              <a:gd name="connsiteX2205" fmla="*/ 147631 w 11505972"/>
              <a:gd name="connsiteY2205" fmla="*/ 446293 h 739466"/>
              <a:gd name="connsiteX2206" fmla="*/ 147631 w 11505972"/>
              <a:gd name="connsiteY2206" fmla="*/ 450606 h 739466"/>
              <a:gd name="connsiteX2207" fmla="*/ 146193 w 11505972"/>
              <a:gd name="connsiteY2207" fmla="*/ 453483 h 739466"/>
              <a:gd name="connsiteX2208" fmla="*/ 146193 w 11505972"/>
              <a:gd name="connsiteY2208" fmla="*/ 476969 h 739466"/>
              <a:gd name="connsiteX2209" fmla="*/ 145235 w 11505972"/>
              <a:gd name="connsiteY2209" fmla="*/ 483680 h 739466"/>
              <a:gd name="connsiteX2210" fmla="*/ 146673 w 11505972"/>
              <a:gd name="connsiteY2210" fmla="*/ 489432 h 739466"/>
              <a:gd name="connsiteX2211" fmla="*/ 147871 w 11505972"/>
              <a:gd name="connsiteY2211" fmla="*/ 478887 h 739466"/>
              <a:gd name="connsiteX2212" fmla="*/ 149070 w 11505972"/>
              <a:gd name="connsiteY2212" fmla="*/ 466903 h 739466"/>
              <a:gd name="connsiteX2213" fmla="*/ 149548 w 11505972"/>
              <a:gd name="connsiteY2213" fmla="*/ 468102 h 739466"/>
              <a:gd name="connsiteX2214" fmla="*/ 149548 w 11505972"/>
              <a:gd name="connsiteY2214" fmla="*/ 470498 h 739466"/>
              <a:gd name="connsiteX2215" fmla="*/ 149788 w 11505972"/>
              <a:gd name="connsiteY2215" fmla="*/ 472655 h 739466"/>
              <a:gd name="connsiteX2216" fmla="*/ 150987 w 11505972"/>
              <a:gd name="connsiteY2216" fmla="*/ 473135 h 739466"/>
              <a:gd name="connsiteX2217" fmla="*/ 151226 w 11505972"/>
              <a:gd name="connsiteY2217" fmla="*/ 464746 h 739466"/>
              <a:gd name="connsiteX2218" fmla="*/ 151466 w 11505972"/>
              <a:gd name="connsiteY2218" fmla="*/ 453483 h 739466"/>
              <a:gd name="connsiteX2219" fmla="*/ 149548 w 11505972"/>
              <a:gd name="connsiteY2219" fmla="*/ 452284 h 739466"/>
              <a:gd name="connsiteX2220" fmla="*/ 150028 w 11505972"/>
              <a:gd name="connsiteY2220" fmla="*/ 446293 h 739466"/>
              <a:gd name="connsiteX2221" fmla="*/ 173994 w 11505972"/>
              <a:gd name="connsiteY2221" fmla="*/ 446293 h 739466"/>
              <a:gd name="connsiteX2222" fmla="*/ 174234 w 11505972"/>
              <a:gd name="connsiteY2222" fmla="*/ 451805 h 739466"/>
              <a:gd name="connsiteX2223" fmla="*/ 173994 w 11505972"/>
              <a:gd name="connsiteY2223" fmla="*/ 455879 h 739466"/>
              <a:gd name="connsiteX2224" fmla="*/ 174713 w 11505972"/>
              <a:gd name="connsiteY2224" fmla="*/ 451805 h 739466"/>
              <a:gd name="connsiteX2225" fmla="*/ 175432 w 11505972"/>
              <a:gd name="connsiteY2225" fmla="*/ 446293 h 739466"/>
              <a:gd name="connsiteX2226" fmla="*/ 187415 w 11505972"/>
              <a:gd name="connsiteY2226" fmla="*/ 446293 h 739466"/>
              <a:gd name="connsiteX2227" fmla="*/ 187415 w 11505972"/>
              <a:gd name="connsiteY2227" fmla="*/ 568520 h 739466"/>
              <a:gd name="connsiteX2228" fmla="*/ 193167 w 11505972"/>
              <a:gd name="connsiteY2228" fmla="*/ 630353 h 739466"/>
              <a:gd name="connsiteX2229" fmla="*/ 218571 w 11505972"/>
              <a:gd name="connsiteY2229" fmla="*/ 643773 h 739466"/>
              <a:gd name="connsiteX2230" fmla="*/ 247810 w 11505972"/>
              <a:gd name="connsiteY2230" fmla="*/ 626518 h 739466"/>
              <a:gd name="connsiteX2231" fmla="*/ 254520 w 11505972"/>
              <a:gd name="connsiteY2231" fmla="*/ 539760 h 739466"/>
              <a:gd name="connsiteX2232" fmla="*/ 254520 w 11505972"/>
              <a:gd name="connsiteY2232" fmla="*/ 487514 h 739466"/>
              <a:gd name="connsiteX2233" fmla="*/ 252603 w 11505972"/>
              <a:gd name="connsiteY2233" fmla="*/ 458036 h 739466"/>
              <a:gd name="connsiteX2234" fmla="*/ 247810 w 11505972"/>
              <a:gd name="connsiteY2234" fmla="*/ 435747 h 739466"/>
              <a:gd name="connsiteX2235" fmla="*/ 248289 w 11505972"/>
              <a:gd name="connsiteY2235" fmla="*/ 427839 h 739466"/>
              <a:gd name="connsiteX2236" fmla="*/ 245893 w 11505972"/>
              <a:gd name="connsiteY2236" fmla="*/ 421847 h 739466"/>
              <a:gd name="connsiteX2237" fmla="*/ 246133 w 11505972"/>
              <a:gd name="connsiteY2237" fmla="*/ 426401 h 739466"/>
              <a:gd name="connsiteX2238" fmla="*/ 246372 w 11505972"/>
              <a:gd name="connsiteY2238" fmla="*/ 429995 h 739466"/>
              <a:gd name="connsiteX2239" fmla="*/ 245653 w 11505972"/>
              <a:gd name="connsiteY2239" fmla="*/ 427360 h 739466"/>
              <a:gd name="connsiteX2240" fmla="*/ 244934 w 11505972"/>
              <a:gd name="connsiteY2240" fmla="*/ 424723 h 739466"/>
              <a:gd name="connsiteX2241" fmla="*/ 243975 w 11505972"/>
              <a:gd name="connsiteY2241" fmla="*/ 423045 h 739466"/>
              <a:gd name="connsiteX2242" fmla="*/ 242538 w 11505972"/>
              <a:gd name="connsiteY2242" fmla="*/ 421368 h 739466"/>
              <a:gd name="connsiteX2243" fmla="*/ 238223 w 11505972"/>
              <a:gd name="connsiteY2243" fmla="*/ 415137 h 739466"/>
              <a:gd name="connsiteX2244" fmla="*/ 233909 w 11505972"/>
              <a:gd name="connsiteY2244" fmla="*/ 409864 h 739466"/>
              <a:gd name="connsiteX2245" fmla="*/ 233909 w 11505972"/>
              <a:gd name="connsiteY2245" fmla="*/ 406988 h 739466"/>
              <a:gd name="connsiteX2246" fmla="*/ 234868 w 11505972"/>
              <a:gd name="connsiteY2246" fmla="*/ 404591 h 739466"/>
              <a:gd name="connsiteX2247" fmla="*/ 234389 w 11505972"/>
              <a:gd name="connsiteY2247" fmla="*/ 402435 h 739466"/>
              <a:gd name="connsiteX2248" fmla="*/ 233909 w 11505972"/>
              <a:gd name="connsiteY2248" fmla="*/ 398361 h 739466"/>
              <a:gd name="connsiteX2249" fmla="*/ 235108 w 11505972"/>
              <a:gd name="connsiteY2249" fmla="*/ 396203 h 739466"/>
              <a:gd name="connsiteX2250" fmla="*/ 234389 w 11505972"/>
              <a:gd name="connsiteY2250" fmla="*/ 392848 h 739466"/>
              <a:gd name="connsiteX2251" fmla="*/ 233670 w 11505972"/>
              <a:gd name="connsiteY2251" fmla="*/ 389733 h 739466"/>
              <a:gd name="connsiteX2252" fmla="*/ 234389 w 11505972"/>
              <a:gd name="connsiteY2252" fmla="*/ 387336 h 739466"/>
              <a:gd name="connsiteX2253" fmla="*/ 227918 w 11505972"/>
              <a:gd name="connsiteY2253" fmla="*/ 361692 h 739466"/>
              <a:gd name="connsiteX2254" fmla="*/ 225282 w 11505972"/>
              <a:gd name="connsiteY2254" fmla="*/ 330776 h 739466"/>
              <a:gd name="connsiteX2255" fmla="*/ 224802 w 11505972"/>
              <a:gd name="connsiteY2255" fmla="*/ 320950 h 739466"/>
              <a:gd name="connsiteX2256" fmla="*/ 226240 w 11505972"/>
              <a:gd name="connsiteY2256" fmla="*/ 312082 h 739466"/>
              <a:gd name="connsiteX2257" fmla="*/ 227439 w 11505972"/>
              <a:gd name="connsiteY2257" fmla="*/ 320231 h 739466"/>
              <a:gd name="connsiteX2258" fmla="*/ 227199 w 11505972"/>
              <a:gd name="connsiteY2258" fmla="*/ 329338 h 739466"/>
              <a:gd name="connsiteX2259" fmla="*/ 230554 w 11505972"/>
              <a:gd name="connsiteY2259" fmla="*/ 342759 h 739466"/>
              <a:gd name="connsiteX2260" fmla="*/ 231992 w 11505972"/>
              <a:gd name="connsiteY2260" fmla="*/ 357618 h 739466"/>
              <a:gd name="connsiteX2261" fmla="*/ 235347 w 11505972"/>
              <a:gd name="connsiteY2261" fmla="*/ 339404 h 739466"/>
              <a:gd name="connsiteX2262" fmla="*/ 236306 w 11505972"/>
              <a:gd name="connsiteY2262" fmla="*/ 318793 h 739466"/>
              <a:gd name="connsiteX2263" fmla="*/ 237744 w 11505972"/>
              <a:gd name="connsiteY2263" fmla="*/ 325024 h 739466"/>
              <a:gd name="connsiteX2264" fmla="*/ 237504 w 11505972"/>
              <a:gd name="connsiteY2264" fmla="*/ 330776 h 739466"/>
              <a:gd name="connsiteX2265" fmla="*/ 237025 w 11505972"/>
              <a:gd name="connsiteY2265" fmla="*/ 336767 h 739466"/>
              <a:gd name="connsiteX2266" fmla="*/ 237744 w 11505972"/>
              <a:gd name="connsiteY2266" fmla="*/ 343238 h 739466"/>
              <a:gd name="connsiteX2267" fmla="*/ 238463 w 11505972"/>
              <a:gd name="connsiteY2267" fmla="*/ 342759 h 739466"/>
              <a:gd name="connsiteX2268" fmla="*/ 239182 w 11505972"/>
              <a:gd name="connsiteY2268" fmla="*/ 341801 h 739466"/>
              <a:gd name="connsiteX2269" fmla="*/ 242058 w 11505972"/>
              <a:gd name="connsiteY2269" fmla="*/ 355940 h 739466"/>
              <a:gd name="connsiteX2270" fmla="*/ 245653 w 11505972"/>
              <a:gd name="connsiteY2270" fmla="*/ 370800 h 739466"/>
              <a:gd name="connsiteX2271" fmla="*/ 248050 w 11505972"/>
              <a:gd name="connsiteY2271" fmla="*/ 386377 h 739466"/>
              <a:gd name="connsiteX2272" fmla="*/ 247331 w 11505972"/>
              <a:gd name="connsiteY2272" fmla="*/ 402674 h 739466"/>
              <a:gd name="connsiteX2273" fmla="*/ 247570 w 11505972"/>
              <a:gd name="connsiteY2273" fmla="*/ 404352 h 739466"/>
              <a:gd name="connsiteX2274" fmla="*/ 248289 w 11505972"/>
              <a:gd name="connsiteY2274" fmla="*/ 405550 h 739466"/>
              <a:gd name="connsiteX2275" fmla="*/ 248050 w 11505972"/>
              <a:gd name="connsiteY2275" fmla="*/ 419690 h 739466"/>
              <a:gd name="connsiteX2276" fmla="*/ 253562 w 11505972"/>
              <a:gd name="connsiteY2276" fmla="*/ 429037 h 739466"/>
              <a:gd name="connsiteX2277" fmla="*/ 255000 w 11505972"/>
              <a:gd name="connsiteY2277" fmla="*/ 436227 h 739466"/>
              <a:gd name="connsiteX2278" fmla="*/ 258835 w 11505972"/>
              <a:gd name="connsiteY2278" fmla="*/ 431913 h 739466"/>
              <a:gd name="connsiteX2279" fmla="*/ 258355 w 11505972"/>
              <a:gd name="connsiteY2279" fmla="*/ 428078 h 739466"/>
              <a:gd name="connsiteX2280" fmla="*/ 258835 w 11505972"/>
              <a:gd name="connsiteY2280" fmla="*/ 422806 h 739466"/>
              <a:gd name="connsiteX2281" fmla="*/ 257875 w 11505972"/>
              <a:gd name="connsiteY2281" fmla="*/ 418971 h 739466"/>
              <a:gd name="connsiteX2282" fmla="*/ 255958 w 11505972"/>
              <a:gd name="connsiteY2282" fmla="*/ 415137 h 739466"/>
              <a:gd name="connsiteX2283" fmla="*/ 253322 w 11505972"/>
              <a:gd name="connsiteY2283" fmla="*/ 390451 h 739466"/>
              <a:gd name="connsiteX2284" fmla="*/ 252603 w 11505972"/>
              <a:gd name="connsiteY2284" fmla="*/ 365287 h 739466"/>
              <a:gd name="connsiteX2285" fmla="*/ 254041 w 11505972"/>
              <a:gd name="connsiteY2285" fmla="*/ 364568 h 739466"/>
              <a:gd name="connsiteX2286" fmla="*/ 255479 w 11505972"/>
              <a:gd name="connsiteY2286" fmla="*/ 363850 h 739466"/>
              <a:gd name="connsiteX2287" fmla="*/ 252603 w 11505972"/>
              <a:gd name="connsiteY2287" fmla="*/ 333892 h 739466"/>
              <a:gd name="connsiteX2288" fmla="*/ 250206 w 11505972"/>
              <a:gd name="connsiteY2288" fmla="*/ 298661 h 739466"/>
              <a:gd name="connsiteX2289" fmla="*/ 252843 w 11505972"/>
              <a:gd name="connsiteY2289" fmla="*/ 308727 h 739466"/>
              <a:gd name="connsiteX2290" fmla="*/ 252603 w 11505972"/>
              <a:gd name="connsiteY2290" fmla="*/ 318314 h 739466"/>
              <a:gd name="connsiteX2291" fmla="*/ 253562 w 11505972"/>
              <a:gd name="connsiteY2291" fmla="*/ 317834 h 739466"/>
              <a:gd name="connsiteX2292" fmla="*/ 254520 w 11505972"/>
              <a:gd name="connsiteY2292" fmla="*/ 317355 h 739466"/>
              <a:gd name="connsiteX2293" fmla="*/ 256438 w 11505972"/>
              <a:gd name="connsiteY2293" fmla="*/ 327660 h 739466"/>
              <a:gd name="connsiteX2294" fmla="*/ 257396 w 11505972"/>
              <a:gd name="connsiteY2294" fmla="*/ 337966 h 739466"/>
              <a:gd name="connsiteX2295" fmla="*/ 258355 w 11505972"/>
              <a:gd name="connsiteY2295" fmla="*/ 341801 h 739466"/>
              <a:gd name="connsiteX2296" fmla="*/ 258835 w 11505972"/>
              <a:gd name="connsiteY2296" fmla="*/ 345635 h 739466"/>
              <a:gd name="connsiteX2297" fmla="*/ 257875 w 11505972"/>
              <a:gd name="connsiteY2297" fmla="*/ 349949 h 739466"/>
              <a:gd name="connsiteX2298" fmla="*/ 256917 w 11505972"/>
              <a:gd name="connsiteY2298" fmla="*/ 354263 h 739466"/>
              <a:gd name="connsiteX2299" fmla="*/ 257157 w 11505972"/>
              <a:gd name="connsiteY2299" fmla="*/ 368163 h 739466"/>
              <a:gd name="connsiteX2300" fmla="*/ 259313 w 11505972"/>
              <a:gd name="connsiteY2300" fmla="*/ 383022 h 739466"/>
              <a:gd name="connsiteX2301" fmla="*/ 258835 w 11505972"/>
              <a:gd name="connsiteY2301" fmla="*/ 385179 h 739466"/>
              <a:gd name="connsiteX2302" fmla="*/ 257875 w 11505972"/>
              <a:gd name="connsiteY2302" fmla="*/ 387336 h 739466"/>
              <a:gd name="connsiteX2303" fmla="*/ 260752 w 11505972"/>
              <a:gd name="connsiteY2303" fmla="*/ 388774 h 739466"/>
              <a:gd name="connsiteX2304" fmla="*/ 263627 w 11505972"/>
              <a:gd name="connsiteY2304" fmla="*/ 401236 h 739466"/>
              <a:gd name="connsiteX2305" fmla="*/ 264586 w 11505972"/>
              <a:gd name="connsiteY2305" fmla="*/ 413220 h 739466"/>
              <a:gd name="connsiteX2306" fmla="*/ 261230 w 11505972"/>
              <a:gd name="connsiteY2306" fmla="*/ 411781 h 739466"/>
              <a:gd name="connsiteX2307" fmla="*/ 260991 w 11505972"/>
              <a:gd name="connsiteY2307" fmla="*/ 407468 h 739466"/>
              <a:gd name="connsiteX2308" fmla="*/ 260752 w 11505972"/>
              <a:gd name="connsiteY2308" fmla="*/ 403153 h 739466"/>
              <a:gd name="connsiteX2309" fmla="*/ 257875 w 11505972"/>
              <a:gd name="connsiteY2309" fmla="*/ 409864 h 739466"/>
              <a:gd name="connsiteX2310" fmla="*/ 260272 w 11505972"/>
              <a:gd name="connsiteY2310" fmla="*/ 411542 h 739466"/>
              <a:gd name="connsiteX2311" fmla="*/ 261230 w 11505972"/>
              <a:gd name="connsiteY2311" fmla="*/ 418013 h 739466"/>
              <a:gd name="connsiteX2312" fmla="*/ 261710 w 11505972"/>
              <a:gd name="connsiteY2312" fmla="*/ 416095 h 739466"/>
              <a:gd name="connsiteX2313" fmla="*/ 261710 w 11505972"/>
              <a:gd name="connsiteY2313" fmla="*/ 413220 h 739466"/>
              <a:gd name="connsiteX2314" fmla="*/ 262669 w 11505972"/>
              <a:gd name="connsiteY2314" fmla="*/ 414418 h 739466"/>
              <a:gd name="connsiteX2315" fmla="*/ 264107 w 11505972"/>
              <a:gd name="connsiteY2315" fmla="*/ 415137 h 739466"/>
              <a:gd name="connsiteX2316" fmla="*/ 265305 w 11505972"/>
              <a:gd name="connsiteY2316" fmla="*/ 420409 h 739466"/>
              <a:gd name="connsiteX2317" fmla="*/ 267462 w 11505972"/>
              <a:gd name="connsiteY2317" fmla="*/ 424244 h 739466"/>
              <a:gd name="connsiteX2318" fmla="*/ 269379 w 11505972"/>
              <a:gd name="connsiteY2318" fmla="*/ 439582 h 739466"/>
              <a:gd name="connsiteX2319" fmla="*/ 271297 w 11505972"/>
              <a:gd name="connsiteY2319" fmla="*/ 454441 h 739466"/>
              <a:gd name="connsiteX2320" fmla="*/ 272495 w 11505972"/>
              <a:gd name="connsiteY2320" fmla="*/ 458515 h 739466"/>
              <a:gd name="connsiteX2321" fmla="*/ 275611 w 11505972"/>
              <a:gd name="connsiteY2321" fmla="*/ 461151 h 739466"/>
              <a:gd name="connsiteX2322" fmla="*/ 274412 w 11505972"/>
              <a:gd name="connsiteY2322" fmla="*/ 450606 h 739466"/>
              <a:gd name="connsiteX2323" fmla="*/ 273693 w 11505972"/>
              <a:gd name="connsiteY2323" fmla="*/ 441020 h 739466"/>
              <a:gd name="connsiteX2324" fmla="*/ 272974 w 11505972"/>
              <a:gd name="connsiteY2324" fmla="*/ 441499 h 739466"/>
              <a:gd name="connsiteX2325" fmla="*/ 272735 w 11505972"/>
              <a:gd name="connsiteY2325" fmla="*/ 442458 h 739466"/>
              <a:gd name="connsiteX2326" fmla="*/ 269619 w 11505972"/>
              <a:gd name="connsiteY2326" fmla="*/ 424723 h 739466"/>
              <a:gd name="connsiteX2327" fmla="*/ 267462 w 11505972"/>
              <a:gd name="connsiteY2327" fmla="*/ 406988 h 739466"/>
              <a:gd name="connsiteX2328" fmla="*/ 268900 w 11505972"/>
              <a:gd name="connsiteY2328" fmla="*/ 407947 h 739466"/>
              <a:gd name="connsiteX2329" fmla="*/ 270338 w 11505972"/>
              <a:gd name="connsiteY2329" fmla="*/ 409385 h 739466"/>
              <a:gd name="connsiteX2330" fmla="*/ 270577 w 11505972"/>
              <a:gd name="connsiteY2330" fmla="*/ 407228 h 739466"/>
              <a:gd name="connsiteX2331" fmla="*/ 269379 w 11505972"/>
              <a:gd name="connsiteY2331" fmla="*/ 404591 h 739466"/>
              <a:gd name="connsiteX2332" fmla="*/ 268420 w 11505972"/>
              <a:gd name="connsiteY2332" fmla="*/ 405071 h 739466"/>
              <a:gd name="connsiteX2333" fmla="*/ 267462 w 11505972"/>
              <a:gd name="connsiteY2333" fmla="*/ 405550 h 739466"/>
              <a:gd name="connsiteX2334" fmla="*/ 266264 w 11505972"/>
              <a:gd name="connsiteY2334" fmla="*/ 390691 h 739466"/>
              <a:gd name="connsiteX2335" fmla="*/ 266503 w 11505972"/>
              <a:gd name="connsiteY2335" fmla="*/ 377749 h 739466"/>
              <a:gd name="connsiteX2336" fmla="*/ 270338 w 11505972"/>
              <a:gd name="connsiteY2336" fmla="*/ 398600 h 739466"/>
              <a:gd name="connsiteX2337" fmla="*/ 274652 w 11505972"/>
              <a:gd name="connsiteY2337" fmla="*/ 419450 h 739466"/>
              <a:gd name="connsiteX2338" fmla="*/ 275611 w 11505972"/>
              <a:gd name="connsiteY2338" fmla="*/ 419450 h 739466"/>
              <a:gd name="connsiteX2339" fmla="*/ 276569 w 11505972"/>
              <a:gd name="connsiteY2339" fmla="*/ 418971 h 739466"/>
              <a:gd name="connsiteX2340" fmla="*/ 278007 w 11505972"/>
              <a:gd name="connsiteY2340" fmla="*/ 438384 h 739466"/>
              <a:gd name="connsiteX2341" fmla="*/ 278966 w 11505972"/>
              <a:gd name="connsiteY2341" fmla="*/ 458276 h 739466"/>
              <a:gd name="connsiteX2342" fmla="*/ 283040 w 11505972"/>
              <a:gd name="connsiteY2342" fmla="*/ 479126 h 739466"/>
              <a:gd name="connsiteX2343" fmla="*/ 284239 w 11505972"/>
              <a:gd name="connsiteY2343" fmla="*/ 501894 h 739466"/>
              <a:gd name="connsiteX2344" fmla="*/ 286156 w 11505972"/>
              <a:gd name="connsiteY2344" fmla="*/ 513158 h 739466"/>
              <a:gd name="connsiteX2345" fmla="*/ 287594 w 11505972"/>
              <a:gd name="connsiteY2345" fmla="*/ 523943 h 739466"/>
              <a:gd name="connsiteX2346" fmla="*/ 287594 w 11505972"/>
              <a:gd name="connsiteY2346" fmla="*/ 513398 h 739466"/>
              <a:gd name="connsiteX2347" fmla="*/ 286635 w 11505972"/>
              <a:gd name="connsiteY2347" fmla="*/ 502853 h 739466"/>
              <a:gd name="connsiteX2348" fmla="*/ 287594 w 11505972"/>
              <a:gd name="connsiteY2348" fmla="*/ 501414 h 739466"/>
              <a:gd name="connsiteX2349" fmla="*/ 286156 w 11505972"/>
              <a:gd name="connsiteY2349" fmla="*/ 499977 h 739466"/>
              <a:gd name="connsiteX2350" fmla="*/ 284239 w 11505972"/>
              <a:gd name="connsiteY2350" fmla="*/ 465465 h 739466"/>
              <a:gd name="connsiteX2351" fmla="*/ 280883 w 11505972"/>
              <a:gd name="connsiteY2351" fmla="*/ 433830 h 739466"/>
              <a:gd name="connsiteX2352" fmla="*/ 279445 w 11505972"/>
              <a:gd name="connsiteY2352" fmla="*/ 428078 h 739466"/>
              <a:gd name="connsiteX2353" fmla="*/ 278007 w 11505972"/>
              <a:gd name="connsiteY2353" fmla="*/ 422806 h 739466"/>
              <a:gd name="connsiteX2354" fmla="*/ 275850 w 11505972"/>
              <a:gd name="connsiteY2354" fmla="*/ 403633 h 739466"/>
              <a:gd name="connsiteX2355" fmla="*/ 274652 w 11505972"/>
              <a:gd name="connsiteY2355" fmla="*/ 383501 h 739466"/>
              <a:gd name="connsiteX2356" fmla="*/ 272735 w 11505972"/>
              <a:gd name="connsiteY2356" fmla="*/ 368403 h 739466"/>
              <a:gd name="connsiteX2357" fmla="*/ 271297 w 11505972"/>
              <a:gd name="connsiteY2357" fmla="*/ 351866 h 739466"/>
              <a:gd name="connsiteX2358" fmla="*/ 270817 w 11505972"/>
              <a:gd name="connsiteY2358" fmla="*/ 353304 h 739466"/>
              <a:gd name="connsiteX2359" fmla="*/ 270338 w 11505972"/>
              <a:gd name="connsiteY2359" fmla="*/ 354263 h 739466"/>
              <a:gd name="connsiteX2360" fmla="*/ 268660 w 11505972"/>
              <a:gd name="connsiteY2360" fmla="*/ 352346 h 739466"/>
              <a:gd name="connsiteX2361" fmla="*/ 268420 w 11505972"/>
              <a:gd name="connsiteY2361" fmla="*/ 348031 h 739466"/>
              <a:gd name="connsiteX2362" fmla="*/ 269619 w 11505972"/>
              <a:gd name="connsiteY2362" fmla="*/ 348751 h 739466"/>
              <a:gd name="connsiteX2363" fmla="*/ 270338 w 11505972"/>
              <a:gd name="connsiteY2363" fmla="*/ 350428 h 739466"/>
              <a:gd name="connsiteX2364" fmla="*/ 270817 w 11505972"/>
              <a:gd name="connsiteY2364" fmla="*/ 348271 h 739466"/>
              <a:gd name="connsiteX2365" fmla="*/ 270577 w 11505972"/>
              <a:gd name="connsiteY2365" fmla="*/ 343718 h 739466"/>
              <a:gd name="connsiteX2366" fmla="*/ 270338 w 11505972"/>
              <a:gd name="connsiteY2366" fmla="*/ 339164 h 739466"/>
              <a:gd name="connsiteX2367" fmla="*/ 271297 w 11505972"/>
              <a:gd name="connsiteY2367" fmla="*/ 337007 h 739466"/>
              <a:gd name="connsiteX2368" fmla="*/ 269379 w 11505972"/>
              <a:gd name="connsiteY2368" fmla="*/ 339644 h 739466"/>
              <a:gd name="connsiteX2369" fmla="*/ 268900 w 11505972"/>
              <a:gd name="connsiteY2369" fmla="*/ 346593 h 739466"/>
              <a:gd name="connsiteX2370" fmla="*/ 267462 w 11505972"/>
              <a:gd name="connsiteY2370" fmla="*/ 344676 h 739466"/>
              <a:gd name="connsiteX2371" fmla="*/ 268420 w 11505972"/>
              <a:gd name="connsiteY2371" fmla="*/ 342759 h 739466"/>
              <a:gd name="connsiteX2372" fmla="*/ 266024 w 11505972"/>
              <a:gd name="connsiteY2372" fmla="*/ 339883 h 739466"/>
              <a:gd name="connsiteX2373" fmla="*/ 264107 w 11505972"/>
              <a:gd name="connsiteY2373" fmla="*/ 342759 h 739466"/>
              <a:gd name="connsiteX2374" fmla="*/ 265065 w 11505972"/>
              <a:gd name="connsiteY2374" fmla="*/ 330776 h 739466"/>
              <a:gd name="connsiteX2375" fmla="*/ 266264 w 11505972"/>
              <a:gd name="connsiteY2375" fmla="*/ 333892 h 739466"/>
              <a:gd name="connsiteX2376" fmla="*/ 266503 w 11505972"/>
              <a:gd name="connsiteY2376" fmla="*/ 338445 h 739466"/>
              <a:gd name="connsiteX2377" fmla="*/ 267702 w 11505972"/>
              <a:gd name="connsiteY2377" fmla="*/ 330057 h 739466"/>
              <a:gd name="connsiteX2378" fmla="*/ 266503 w 11505972"/>
              <a:gd name="connsiteY2378" fmla="*/ 321190 h 739466"/>
              <a:gd name="connsiteX2379" fmla="*/ 266982 w 11505972"/>
              <a:gd name="connsiteY2379" fmla="*/ 321190 h 739466"/>
              <a:gd name="connsiteX2380" fmla="*/ 267942 w 11505972"/>
              <a:gd name="connsiteY2380" fmla="*/ 320710 h 739466"/>
              <a:gd name="connsiteX2381" fmla="*/ 266503 w 11505972"/>
              <a:gd name="connsiteY2381" fmla="*/ 318793 h 739466"/>
              <a:gd name="connsiteX2382" fmla="*/ 265065 w 11505972"/>
              <a:gd name="connsiteY2382" fmla="*/ 304413 h 739466"/>
              <a:gd name="connsiteX2383" fmla="*/ 261230 w 11505972"/>
              <a:gd name="connsiteY2383" fmla="*/ 291471 h 739466"/>
              <a:gd name="connsiteX2384" fmla="*/ 258835 w 11505972"/>
              <a:gd name="connsiteY2384" fmla="*/ 283802 h 739466"/>
              <a:gd name="connsiteX2385" fmla="*/ 255479 w 11505972"/>
              <a:gd name="connsiteY2385" fmla="*/ 277092 h 739466"/>
              <a:gd name="connsiteX2386" fmla="*/ 256198 w 11505972"/>
              <a:gd name="connsiteY2386" fmla="*/ 272539 h 739466"/>
              <a:gd name="connsiteX2387" fmla="*/ 255958 w 11505972"/>
              <a:gd name="connsiteY2387" fmla="*/ 267026 h 739466"/>
              <a:gd name="connsiteX2388" fmla="*/ 259074 w 11505972"/>
              <a:gd name="connsiteY2388" fmla="*/ 271340 h 739466"/>
              <a:gd name="connsiteX2389" fmla="*/ 259793 w 11505972"/>
              <a:gd name="connsiteY2389" fmla="*/ 279489 h 739466"/>
              <a:gd name="connsiteX2390" fmla="*/ 261470 w 11505972"/>
              <a:gd name="connsiteY2390" fmla="*/ 275654 h 739466"/>
              <a:gd name="connsiteX2391" fmla="*/ 260752 w 11505972"/>
              <a:gd name="connsiteY2391" fmla="*/ 269422 h 739466"/>
              <a:gd name="connsiteX2392" fmla="*/ 263148 w 11505972"/>
              <a:gd name="connsiteY2392" fmla="*/ 279249 h 739466"/>
              <a:gd name="connsiteX2393" fmla="*/ 262190 w 11505972"/>
              <a:gd name="connsiteY2393" fmla="*/ 290034 h 739466"/>
              <a:gd name="connsiteX2394" fmla="*/ 263148 w 11505972"/>
              <a:gd name="connsiteY2394" fmla="*/ 290513 h 739466"/>
              <a:gd name="connsiteX2395" fmla="*/ 263627 w 11505972"/>
              <a:gd name="connsiteY2395" fmla="*/ 291471 h 739466"/>
              <a:gd name="connsiteX2396" fmla="*/ 265065 w 11505972"/>
              <a:gd name="connsiteY2396" fmla="*/ 290034 h 739466"/>
              <a:gd name="connsiteX2397" fmla="*/ 266743 w 11505972"/>
              <a:gd name="connsiteY2397" fmla="*/ 293389 h 739466"/>
              <a:gd name="connsiteX2398" fmla="*/ 266982 w 11505972"/>
              <a:gd name="connsiteY2398" fmla="*/ 298182 h 739466"/>
              <a:gd name="connsiteX2399" fmla="*/ 267222 w 11505972"/>
              <a:gd name="connsiteY2399" fmla="*/ 302736 h 739466"/>
              <a:gd name="connsiteX2400" fmla="*/ 268900 w 11505972"/>
              <a:gd name="connsiteY2400" fmla="*/ 304893 h 739466"/>
              <a:gd name="connsiteX2401" fmla="*/ 267222 w 11505972"/>
              <a:gd name="connsiteY2401" fmla="*/ 281646 h 739466"/>
              <a:gd name="connsiteX2402" fmla="*/ 267462 w 11505972"/>
              <a:gd name="connsiteY2402" fmla="*/ 258398 h 739466"/>
              <a:gd name="connsiteX2403" fmla="*/ 265065 w 11505972"/>
              <a:gd name="connsiteY2403" fmla="*/ 257440 h 739466"/>
              <a:gd name="connsiteX2404" fmla="*/ 265305 w 11505972"/>
              <a:gd name="connsiteY2404" fmla="*/ 251928 h 739466"/>
              <a:gd name="connsiteX2405" fmla="*/ 265065 w 11505972"/>
              <a:gd name="connsiteY2405" fmla="*/ 244978 h 739466"/>
              <a:gd name="connsiteX2406" fmla="*/ 267942 w 11505972"/>
              <a:gd name="connsiteY2406" fmla="*/ 254803 h 739466"/>
              <a:gd name="connsiteX2407" fmla="*/ 268420 w 11505972"/>
              <a:gd name="connsiteY2407" fmla="*/ 263671 h 739466"/>
              <a:gd name="connsiteX2408" fmla="*/ 272015 w 11505972"/>
              <a:gd name="connsiteY2408" fmla="*/ 278290 h 739466"/>
              <a:gd name="connsiteX2409" fmla="*/ 273693 w 11505972"/>
              <a:gd name="connsiteY2409" fmla="*/ 295306 h 739466"/>
              <a:gd name="connsiteX2410" fmla="*/ 272495 w 11505972"/>
              <a:gd name="connsiteY2410" fmla="*/ 294587 h 739466"/>
              <a:gd name="connsiteX2411" fmla="*/ 270817 w 11505972"/>
              <a:gd name="connsiteY2411" fmla="*/ 292910 h 739466"/>
              <a:gd name="connsiteX2412" fmla="*/ 270817 w 11505972"/>
              <a:gd name="connsiteY2412" fmla="*/ 300818 h 739466"/>
              <a:gd name="connsiteX2413" fmla="*/ 270817 w 11505972"/>
              <a:gd name="connsiteY2413" fmla="*/ 308727 h 739466"/>
              <a:gd name="connsiteX2414" fmla="*/ 270098 w 11505972"/>
              <a:gd name="connsiteY2414" fmla="*/ 316875 h 739466"/>
              <a:gd name="connsiteX2415" fmla="*/ 271776 w 11505972"/>
              <a:gd name="connsiteY2415" fmla="*/ 329338 h 739466"/>
              <a:gd name="connsiteX2416" fmla="*/ 278007 w 11505972"/>
              <a:gd name="connsiteY2416" fmla="*/ 350908 h 739466"/>
              <a:gd name="connsiteX2417" fmla="*/ 284239 w 11505972"/>
              <a:gd name="connsiteY2417" fmla="*/ 373435 h 739466"/>
              <a:gd name="connsiteX2418" fmla="*/ 286635 w 11505972"/>
              <a:gd name="connsiteY2418" fmla="*/ 392609 h 739466"/>
              <a:gd name="connsiteX2419" fmla="*/ 290469 w 11505972"/>
              <a:gd name="connsiteY2419" fmla="*/ 408426 h 739466"/>
              <a:gd name="connsiteX2420" fmla="*/ 288313 w 11505972"/>
              <a:gd name="connsiteY2420" fmla="*/ 386138 h 739466"/>
              <a:gd name="connsiteX2421" fmla="*/ 284239 w 11505972"/>
              <a:gd name="connsiteY2421" fmla="*/ 364808 h 739466"/>
              <a:gd name="connsiteX2422" fmla="*/ 284957 w 11505972"/>
              <a:gd name="connsiteY2422" fmla="*/ 362651 h 739466"/>
              <a:gd name="connsiteX2423" fmla="*/ 286635 w 11505972"/>
              <a:gd name="connsiteY2423" fmla="*/ 361453 h 739466"/>
              <a:gd name="connsiteX2424" fmla="*/ 285436 w 11505972"/>
              <a:gd name="connsiteY2424" fmla="*/ 354023 h 739466"/>
              <a:gd name="connsiteX2425" fmla="*/ 284718 w 11505972"/>
              <a:gd name="connsiteY2425" fmla="*/ 347073 h 739466"/>
              <a:gd name="connsiteX2426" fmla="*/ 289990 w 11505972"/>
              <a:gd name="connsiteY2426" fmla="*/ 361932 h 739466"/>
              <a:gd name="connsiteX2427" fmla="*/ 292866 w 11505972"/>
              <a:gd name="connsiteY2427" fmla="*/ 380146 h 739466"/>
              <a:gd name="connsiteX2428" fmla="*/ 293106 w 11505972"/>
              <a:gd name="connsiteY2428" fmla="*/ 382064 h 739466"/>
              <a:gd name="connsiteX2429" fmla="*/ 294304 w 11505972"/>
              <a:gd name="connsiteY2429" fmla="*/ 383022 h 739466"/>
              <a:gd name="connsiteX2430" fmla="*/ 296701 w 11505972"/>
              <a:gd name="connsiteY2430" fmla="*/ 396923 h 739466"/>
              <a:gd name="connsiteX2431" fmla="*/ 297659 w 11505972"/>
              <a:gd name="connsiteY2431" fmla="*/ 410823 h 739466"/>
              <a:gd name="connsiteX2432" fmla="*/ 299696 w 11505972"/>
              <a:gd name="connsiteY2432" fmla="*/ 415855 h 739466"/>
              <a:gd name="connsiteX2433" fmla="*/ 299696 w 11505972"/>
              <a:gd name="connsiteY2433" fmla="*/ 390228 h 739466"/>
              <a:gd name="connsiteX2434" fmla="*/ 299576 w 11505972"/>
              <a:gd name="connsiteY2434" fmla="*/ 389733 h 739466"/>
              <a:gd name="connsiteX2435" fmla="*/ 299696 w 11505972"/>
              <a:gd name="connsiteY2435" fmla="*/ 389630 h 739466"/>
              <a:gd name="connsiteX2436" fmla="*/ 299696 w 11505972"/>
              <a:gd name="connsiteY2436" fmla="*/ 382748 h 739466"/>
              <a:gd name="connsiteX2437" fmla="*/ 299337 w 11505972"/>
              <a:gd name="connsiteY2437" fmla="*/ 382543 h 739466"/>
              <a:gd name="connsiteX2438" fmla="*/ 299098 w 11505972"/>
              <a:gd name="connsiteY2438" fmla="*/ 384460 h 739466"/>
              <a:gd name="connsiteX2439" fmla="*/ 297180 w 11505972"/>
              <a:gd name="connsiteY2439" fmla="*/ 377030 h 739466"/>
              <a:gd name="connsiteX2440" fmla="*/ 293346 w 11505972"/>
              <a:gd name="connsiteY2440" fmla="*/ 372477 h 739466"/>
              <a:gd name="connsiteX2441" fmla="*/ 289511 w 11505972"/>
              <a:gd name="connsiteY2441" fmla="*/ 356899 h 739466"/>
              <a:gd name="connsiteX2442" fmla="*/ 288552 w 11505972"/>
              <a:gd name="connsiteY2442" fmla="*/ 337966 h 739466"/>
              <a:gd name="connsiteX2443" fmla="*/ 287114 w 11505972"/>
              <a:gd name="connsiteY2443" fmla="*/ 333652 h 739466"/>
              <a:gd name="connsiteX2444" fmla="*/ 287114 w 11505972"/>
              <a:gd name="connsiteY2444" fmla="*/ 327421 h 739466"/>
              <a:gd name="connsiteX2445" fmla="*/ 289031 w 11505972"/>
              <a:gd name="connsiteY2445" fmla="*/ 329099 h 739466"/>
              <a:gd name="connsiteX2446" fmla="*/ 291428 w 11505972"/>
              <a:gd name="connsiteY2446" fmla="*/ 329817 h 739466"/>
              <a:gd name="connsiteX2447" fmla="*/ 291908 w 11505972"/>
              <a:gd name="connsiteY2447" fmla="*/ 335329 h 739466"/>
              <a:gd name="connsiteX2448" fmla="*/ 292866 w 11505972"/>
              <a:gd name="connsiteY2448" fmla="*/ 339883 h 739466"/>
              <a:gd name="connsiteX2449" fmla="*/ 291189 w 11505972"/>
              <a:gd name="connsiteY2449" fmla="*/ 340362 h 739466"/>
              <a:gd name="connsiteX2450" fmla="*/ 290469 w 11505972"/>
              <a:gd name="connsiteY2450" fmla="*/ 341321 h 739466"/>
              <a:gd name="connsiteX2451" fmla="*/ 294304 w 11505972"/>
              <a:gd name="connsiteY2451" fmla="*/ 346593 h 739466"/>
              <a:gd name="connsiteX2452" fmla="*/ 297180 w 11505972"/>
              <a:gd name="connsiteY2452" fmla="*/ 354982 h 739466"/>
              <a:gd name="connsiteX2453" fmla="*/ 298618 w 11505972"/>
              <a:gd name="connsiteY2453" fmla="*/ 365287 h 739466"/>
              <a:gd name="connsiteX2454" fmla="*/ 296701 w 11505972"/>
              <a:gd name="connsiteY2454" fmla="*/ 367923 h 739466"/>
              <a:gd name="connsiteX2455" fmla="*/ 296701 w 11505972"/>
              <a:gd name="connsiteY2455" fmla="*/ 373435 h 739466"/>
              <a:gd name="connsiteX2456" fmla="*/ 298138 w 11505972"/>
              <a:gd name="connsiteY2456" fmla="*/ 372477 h 739466"/>
              <a:gd name="connsiteX2457" fmla="*/ 299576 w 11505972"/>
              <a:gd name="connsiteY2457" fmla="*/ 371518 h 739466"/>
              <a:gd name="connsiteX2458" fmla="*/ 299696 w 11505972"/>
              <a:gd name="connsiteY2458" fmla="*/ 372515 h 739466"/>
              <a:gd name="connsiteX2459" fmla="*/ 299696 w 11505972"/>
              <a:gd name="connsiteY2459" fmla="*/ 366447 h 739466"/>
              <a:gd name="connsiteX2460" fmla="*/ 299576 w 11505972"/>
              <a:gd name="connsiteY2460" fmla="*/ 366006 h 739466"/>
              <a:gd name="connsiteX2461" fmla="*/ 299696 w 11505972"/>
              <a:gd name="connsiteY2461" fmla="*/ 364182 h 739466"/>
              <a:gd name="connsiteX2462" fmla="*/ 299696 w 11505972"/>
              <a:gd name="connsiteY2462" fmla="*/ 349629 h 739466"/>
              <a:gd name="connsiteX2463" fmla="*/ 295503 w 11505972"/>
              <a:gd name="connsiteY2463" fmla="*/ 340841 h 739466"/>
              <a:gd name="connsiteX2464" fmla="*/ 295263 w 11505972"/>
              <a:gd name="connsiteY2464" fmla="*/ 326942 h 739466"/>
              <a:gd name="connsiteX2465" fmla="*/ 295981 w 11505972"/>
              <a:gd name="connsiteY2465" fmla="*/ 330536 h 739466"/>
              <a:gd name="connsiteX2466" fmla="*/ 297180 w 11505972"/>
              <a:gd name="connsiteY2466" fmla="*/ 334611 h 739466"/>
              <a:gd name="connsiteX2467" fmla="*/ 295981 w 11505972"/>
              <a:gd name="connsiteY2467" fmla="*/ 325024 h 739466"/>
              <a:gd name="connsiteX2468" fmla="*/ 296221 w 11505972"/>
              <a:gd name="connsiteY2468" fmla="*/ 314479 h 739466"/>
              <a:gd name="connsiteX2469" fmla="*/ 291908 w 11505972"/>
              <a:gd name="connsiteY2469" fmla="*/ 296265 h 739466"/>
              <a:gd name="connsiteX2470" fmla="*/ 290709 w 11505972"/>
              <a:gd name="connsiteY2470" fmla="*/ 297223 h 739466"/>
              <a:gd name="connsiteX2471" fmla="*/ 288552 w 11505972"/>
              <a:gd name="connsiteY2471" fmla="*/ 296744 h 739466"/>
              <a:gd name="connsiteX2472" fmla="*/ 284718 w 11505972"/>
              <a:gd name="connsiteY2472" fmla="*/ 279489 h 739466"/>
              <a:gd name="connsiteX2473" fmla="*/ 288313 w 11505972"/>
              <a:gd name="connsiteY2473" fmla="*/ 284521 h 739466"/>
              <a:gd name="connsiteX2474" fmla="*/ 289511 w 11505972"/>
              <a:gd name="connsiteY2474" fmla="*/ 292910 h 739466"/>
              <a:gd name="connsiteX2475" fmla="*/ 290709 w 11505972"/>
              <a:gd name="connsiteY2475" fmla="*/ 290513 h 739466"/>
              <a:gd name="connsiteX2476" fmla="*/ 292866 w 11505972"/>
              <a:gd name="connsiteY2476" fmla="*/ 291471 h 739466"/>
              <a:gd name="connsiteX2477" fmla="*/ 289990 w 11505972"/>
              <a:gd name="connsiteY2477" fmla="*/ 286678 h 739466"/>
              <a:gd name="connsiteX2478" fmla="*/ 290469 w 11505972"/>
              <a:gd name="connsiteY2478" fmla="*/ 282844 h 739466"/>
              <a:gd name="connsiteX2479" fmla="*/ 289990 w 11505972"/>
              <a:gd name="connsiteY2479" fmla="*/ 285241 h 739466"/>
              <a:gd name="connsiteX2480" fmla="*/ 288073 w 11505972"/>
              <a:gd name="connsiteY2480" fmla="*/ 279489 h 739466"/>
              <a:gd name="connsiteX2481" fmla="*/ 289751 w 11505972"/>
              <a:gd name="connsiteY2481" fmla="*/ 278530 h 739466"/>
              <a:gd name="connsiteX2482" fmla="*/ 290949 w 11505972"/>
              <a:gd name="connsiteY2482" fmla="*/ 279009 h 739466"/>
              <a:gd name="connsiteX2483" fmla="*/ 289271 w 11505972"/>
              <a:gd name="connsiteY2483" fmla="*/ 267505 h 739466"/>
              <a:gd name="connsiteX2484" fmla="*/ 285676 w 11505972"/>
              <a:gd name="connsiteY2484" fmla="*/ 256960 h 739466"/>
              <a:gd name="connsiteX2485" fmla="*/ 284957 w 11505972"/>
              <a:gd name="connsiteY2485" fmla="*/ 258638 h 739466"/>
              <a:gd name="connsiteX2486" fmla="*/ 285676 w 11505972"/>
              <a:gd name="connsiteY2486" fmla="*/ 260795 h 739466"/>
              <a:gd name="connsiteX2487" fmla="*/ 281842 w 11505972"/>
              <a:gd name="connsiteY2487" fmla="*/ 252167 h 739466"/>
              <a:gd name="connsiteX2488" fmla="*/ 280404 w 11505972"/>
              <a:gd name="connsiteY2488" fmla="*/ 240424 h 739466"/>
              <a:gd name="connsiteX2489" fmla="*/ 279445 w 11505972"/>
              <a:gd name="connsiteY2489" fmla="*/ 227482 h 739466"/>
              <a:gd name="connsiteX2490" fmla="*/ 278007 w 11505972"/>
              <a:gd name="connsiteY2490" fmla="*/ 215739 h 739466"/>
              <a:gd name="connsiteX2491" fmla="*/ 281123 w 11505972"/>
              <a:gd name="connsiteY2491" fmla="*/ 225804 h 739466"/>
              <a:gd name="connsiteX2492" fmla="*/ 283759 w 11505972"/>
              <a:gd name="connsiteY2492" fmla="*/ 235391 h 739466"/>
              <a:gd name="connsiteX2493" fmla="*/ 281842 w 11505972"/>
              <a:gd name="connsiteY2493" fmla="*/ 236349 h 739466"/>
              <a:gd name="connsiteX2494" fmla="*/ 282801 w 11505972"/>
              <a:gd name="connsiteY2494" fmla="*/ 246176 h 739466"/>
              <a:gd name="connsiteX2495" fmla="*/ 284718 w 11505972"/>
              <a:gd name="connsiteY2495" fmla="*/ 253126 h 739466"/>
              <a:gd name="connsiteX2496" fmla="*/ 284478 w 11505972"/>
              <a:gd name="connsiteY2496" fmla="*/ 250490 h 739466"/>
              <a:gd name="connsiteX2497" fmla="*/ 284239 w 11505972"/>
              <a:gd name="connsiteY2497" fmla="*/ 247374 h 739466"/>
              <a:gd name="connsiteX2498" fmla="*/ 286635 w 11505972"/>
              <a:gd name="connsiteY2498" fmla="*/ 258398 h 739466"/>
              <a:gd name="connsiteX2499" fmla="*/ 291428 w 11505972"/>
              <a:gd name="connsiteY2499" fmla="*/ 265588 h 739466"/>
              <a:gd name="connsiteX2500" fmla="*/ 291908 w 11505972"/>
              <a:gd name="connsiteY2500" fmla="*/ 261993 h 739466"/>
              <a:gd name="connsiteX2501" fmla="*/ 291428 w 11505972"/>
              <a:gd name="connsiteY2501" fmla="*/ 257440 h 739466"/>
              <a:gd name="connsiteX2502" fmla="*/ 289511 w 11505972"/>
              <a:gd name="connsiteY2502" fmla="*/ 256960 h 739466"/>
              <a:gd name="connsiteX2503" fmla="*/ 286395 w 11505972"/>
              <a:gd name="connsiteY2503" fmla="*/ 242341 h 739466"/>
              <a:gd name="connsiteX2504" fmla="*/ 285676 w 11505972"/>
              <a:gd name="connsiteY2504" fmla="*/ 227722 h 739466"/>
              <a:gd name="connsiteX2505" fmla="*/ 287114 w 11505972"/>
              <a:gd name="connsiteY2505" fmla="*/ 232994 h 739466"/>
              <a:gd name="connsiteX2506" fmla="*/ 288313 w 11505972"/>
              <a:gd name="connsiteY2506" fmla="*/ 232994 h 739466"/>
              <a:gd name="connsiteX2507" fmla="*/ 289511 w 11505972"/>
              <a:gd name="connsiteY2507" fmla="*/ 232515 h 739466"/>
              <a:gd name="connsiteX2508" fmla="*/ 291428 w 11505972"/>
              <a:gd name="connsiteY2508" fmla="*/ 238986 h 739466"/>
              <a:gd name="connsiteX2509" fmla="*/ 293346 w 11505972"/>
              <a:gd name="connsiteY2509" fmla="*/ 245936 h 739466"/>
              <a:gd name="connsiteX2510" fmla="*/ 294544 w 11505972"/>
              <a:gd name="connsiteY2510" fmla="*/ 244258 h 739466"/>
              <a:gd name="connsiteX2511" fmla="*/ 296221 w 11505972"/>
              <a:gd name="connsiteY2511" fmla="*/ 243539 h 739466"/>
              <a:gd name="connsiteX2512" fmla="*/ 296461 w 11505972"/>
              <a:gd name="connsiteY2512" fmla="*/ 246895 h 739466"/>
              <a:gd name="connsiteX2513" fmla="*/ 296701 w 11505972"/>
              <a:gd name="connsiteY2513" fmla="*/ 251208 h 739466"/>
              <a:gd name="connsiteX2514" fmla="*/ 297899 w 11505972"/>
              <a:gd name="connsiteY2514" fmla="*/ 251688 h 739466"/>
              <a:gd name="connsiteX2515" fmla="*/ 299098 w 11505972"/>
              <a:gd name="connsiteY2515" fmla="*/ 251208 h 739466"/>
              <a:gd name="connsiteX2516" fmla="*/ 299696 w 11505972"/>
              <a:gd name="connsiteY2516" fmla="*/ 254336 h 739466"/>
              <a:gd name="connsiteX2517" fmla="*/ 299696 w 11505972"/>
              <a:gd name="connsiteY2517" fmla="*/ 233159 h 739466"/>
              <a:gd name="connsiteX2518" fmla="*/ 299576 w 11505972"/>
              <a:gd name="connsiteY2518" fmla="*/ 232994 h 739466"/>
              <a:gd name="connsiteX2519" fmla="*/ 299696 w 11505972"/>
              <a:gd name="connsiteY2519" fmla="*/ 232815 h 739466"/>
              <a:gd name="connsiteX2520" fmla="*/ 299696 w 11505972"/>
              <a:gd name="connsiteY2520" fmla="*/ 224377 h 739466"/>
              <a:gd name="connsiteX2521" fmla="*/ 298618 w 11505972"/>
              <a:gd name="connsiteY2521" fmla="*/ 216937 h 739466"/>
              <a:gd name="connsiteX2522" fmla="*/ 295742 w 11505972"/>
              <a:gd name="connsiteY2522" fmla="*/ 199442 h 739466"/>
              <a:gd name="connsiteX2523" fmla="*/ 297899 w 11505972"/>
              <a:gd name="connsiteY2523" fmla="*/ 198962 h 739466"/>
              <a:gd name="connsiteX2524" fmla="*/ 299696 w 11505972"/>
              <a:gd name="connsiteY2524" fmla="*/ 198563 h 739466"/>
              <a:gd name="connsiteX2525" fmla="*/ 299696 w 11505972"/>
              <a:gd name="connsiteY2525" fmla="*/ 179202 h 739466"/>
              <a:gd name="connsiteX2526" fmla="*/ 295742 w 11505972"/>
              <a:gd name="connsiteY2526" fmla="*/ 176434 h 739466"/>
              <a:gd name="connsiteX2527" fmla="*/ 294544 w 11505972"/>
              <a:gd name="connsiteY2527" fmla="*/ 170682 h 739466"/>
              <a:gd name="connsiteX2528" fmla="*/ 294304 w 11505972"/>
              <a:gd name="connsiteY2528" fmla="*/ 165410 h 739466"/>
              <a:gd name="connsiteX2529" fmla="*/ 296221 w 11505972"/>
              <a:gd name="connsiteY2529" fmla="*/ 169484 h 739466"/>
              <a:gd name="connsiteX2530" fmla="*/ 298618 w 11505972"/>
              <a:gd name="connsiteY2530" fmla="*/ 167806 h 739466"/>
              <a:gd name="connsiteX2531" fmla="*/ 299337 w 11505972"/>
              <a:gd name="connsiteY2531" fmla="*/ 170922 h 739466"/>
              <a:gd name="connsiteX2532" fmla="*/ 299696 w 11505972"/>
              <a:gd name="connsiteY2532" fmla="*/ 171425 h 739466"/>
              <a:gd name="connsiteX2533" fmla="*/ 299696 w 11505972"/>
              <a:gd name="connsiteY2533" fmla="*/ 166847 h 739466"/>
              <a:gd name="connsiteX2534" fmla="*/ 299576 w 11505972"/>
              <a:gd name="connsiteY2534" fmla="*/ 166369 h 739466"/>
              <a:gd name="connsiteX2535" fmla="*/ 299696 w 11505972"/>
              <a:gd name="connsiteY2535" fmla="*/ 166468 h 739466"/>
              <a:gd name="connsiteX2536" fmla="*/ 299696 w 11505972"/>
              <a:gd name="connsiteY2536" fmla="*/ 84285 h 739466"/>
              <a:gd name="connsiteX2537" fmla="*/ 299337 w 11505972"/>
              <a:gd name="connsiteY2537" fmla="*/ 84644 h 739466"/>
              <a:gd name="connsiteX2538" fmla="*/ 298618 w 11505972"/>
              <a:gd name="connsiteY2538" fmla="*/ 86322 h 739466"/>
              <a:gd name="connsiteX2539" fmla="*/ 292866 w 11505972"/>
              <a:gd name="connsiteY2539" fmla="*/ 78173 h 739466"/>
              <a:gd name="connsiteX2540" fmla="*/ 288552 w 11505972"/>
              <a:gd name="connsiteY2540" fmla="*/ 69066 h 739466"/>
              <a:gd name="connsiteX2541" fmla="*/ 286156 w 11505972"/>
              <a:gd name="connsiteY2541" fmla="*/ 67388 h 739466"/>
              <a:gd name="connsiteX2542" fmla="*/ 283759 w 11505972"/>
              <a:gd name="connsiteY2542" fmla="*/ 65711 h 739466"/>
              <a:gd name="connsiteX2543" fmla="*/ 284718 w 11505972"/>
              <a:gd name="connsiteY2543" fmla="*/ 64752 h 739466"/>
              <a:gd name="connsiteX2544" fmla="*/ 284239 w 11505972"/>
              <a:gd name="connsiteY2544" fmla="*/ 63314 h 739466"/>
              <a:gd name="connsiteX2545" fmla="*/ 285676 w 11505972"/>
              <a:gd name="connsiteY2545" fmla="*/ 62835 h 739466"/>
              <a:gd name="connsiteX2546" fmla="*/ 287114 w 11505972"/>
              <a:gd name="connsiteY2546" fmla="*/ 61876 h 739466"/>
              <a:gd name="connsiteX2547" fmla="*/ 291189 w 11505972"/>
              <a:gd name="connsiteY2547" fmla="*/ 71223 h 739466"/>
              <a:gd name="connsiteX2548" fmla="*/ 296701 w 11505972"/>
              <a:gd name="connsiteY2548" fmla="*/ 79132 h 739466"/>
              <a:gd name="connsiteX2549" fmla="*/ 294064 w 11505972"/>
              <a:gd name="connsiteY2549" fmla="*/ 70744 h 739466"/>
              <a:gd name="connsiteX2550" fmla="*/ 290949 w 11505972"/>
              <a:gd name="connsiteY2550" fmla="*/ 63314 h 739466"/>
              <a:gd name="connsiteX2551" fmla="*/ 291908 w 11505972"/>
              <a:gd name="connsiteY2551" fmla="*/ 63554 h 739466"/>
              <a:gd name="connsiteX2552" fmla="*/ 292866 w 11505972"/>
              <a:gd name="connsiteY2552" fmla="*/ 64992 h 739466"/>
              <a:gd name="connsiteX2553" fmla="*/ 293825 w 11505972"/>
              <a:gd name="connsiteY2553" fmla="*/ 65711 h 739466"/>
              <a:gd name="connsiteX2554" fmla="*/ 294304 w 11505972"/>
              <a:gd name="connsiteY2554" fmla="*/ 63314 h 739466"/>
              <a:gd name="connsiteX2555" fmla="*/ 295742 w 11505972"/>
              <a:gd name="connsiteY2555" fmla="*/ 66190 h 739466"/>
              <a:gd name="connsiteX2556" fmla="*/ 297180 w 11505972"/>
              <a:gd name="connsiteY2556" fmla="*/ 69066 h 739466"/>
              <a:gd name="connsiteX2557" fmla="*/ 296701 w 11505972"/>
              <a:gd name="connsiteY2557" fmla="*/ 69306 h 739466"/>
              <a:gd name="connsiteX2558" fmla="*/ 295742 w 11505972"/>
              <a:gd name="connsiteY2558" fmla="*/ 68108 h 739466"/>
              <a:gd name="connsiteX2559" fmla="*/ 296461 w 11505972"/>
              <a:gd name="connsiteY2559" fmla="*/ 70264 h 739466"/>
              <a:gd name="connsiteX2560" fmla="*/ 299098 w 11505972"/>
              <a:gd name="connsiteY2560" fmla="*/ 70504 h 739466"/>
              <a:gd name="connsiteX2561" fmla="*/ 299696 w 11505972"/>
              <a:gd name="connsiteY2561" fmla="*/ 66512 h 739466"/>
              <a:gd name="connsiteX2562" fmla="*/ 299696 w 11505972"/>
              <a:gd name="connsiteY2562" fmla="*/ 47122 h 739466"/>
              <a:gd name="connsiteX2563" fmla="*/ 299098 w 11505972"/>
              <a:gd name="connsiteY2563" fmla="*/ 43662 h 739466"/>
              <a:gd name="connsiteX2564" fmla="*/ 296941 w 11505972"/>
              <a:gd name="connsiteY2564" fmla="*/ 46538 h 739466"/>
              <a:gd name="connsiteX2565" fmla="*/ 295263 w 11505972"/>
              <a:gd name="connsiteY2565" fmla="*/ 49893 h 739466"/>
              <a:gd name="connsiteX2566" fmla="*/ 293585 w 11505972"/>
              <a:gd name="connsiteY2566" fmla="*/ 47976 h 739466"/>
              <a:gd name="connsiteX2567" fmla="*/ 292866 w 11505972"/>
              <a:gd name="connsiteY2567" fmla="*/ 45100 h 739466"/>
              <a:gd name="connsiteX2568" fmla="*/ 293106 w 11505972"/>
              <a:gd name="connsiteY2568" fmla="*/ 53728 h 739466"/>
              <a:gd name="connsiteX2569" fmla="*/ 297180 w 11505972"/>
              <a:gd name="connsiteY2569" fmla="*/ 60918 h 739466"/>
              <a:gd name="connsiteX2570" fmla="*/ 293106 w 11505972"/>
              <a:gd name="connsiteY2570" fmla="*/ 59719 h 739466"/>
              <a:gd name="connsiteX2571" fmla="*/ 290469 w 11505972"/>
              <a:gd name="connsiteY2571" fmla="*/ 53728 h 739466"/>
              <a:gd name="connsiteX2572" fmla="*/ 289031 w 11505972"/>
              <a:gd name="connsiteY2572" fmla="*/ 45579 h 739466"/>
              <a:gd name="connsiteX2573" fmla="*/ 289511 w 11505972"/>
              <a:gd name="connsiteY2573" fmla="*/ 38390 h 739466"/>
              <a:gd name="connsiteX2574" fmla="*/ 291428 w 11505972"/>
              <a:gd name="connsiteY2574" fmla="*/ 39108 h 739466"/>
              <a:gd name="connsiteX2575" fmla="*/ 292147 w 11505972"/>
              <a:gd name="connsiteY2575" fmla="*/ 41745 h 739466"/>
              <a:gd name="connsiteX2576" fmla="*/ 292866 w 11505972"/>
              <a:gd name="connsiteY2576" fmla="*/ 43902 h 739466"/>
              <a:gd name="connsiteX2577" fmla="*/ 294304 w 11505972"/>
              <a:gd name="connsiteY2577" fmla="*/ 43662 h 739466"/>
              <a:gd name="connsiteX2578" fmla="*/ 292386 w 11505972"/>
              <a:gd name="connsiteY2578" fmla="*/ 38869 h 739466"/>
              <a:gd name="connsiteX2579" fmla="*/ 292866 w 11505972"/>
              <a:gd name="connsiteY2579" fmla="*/ 34555 h 739466"/>
              <a:gd name="connsiteX2580" fmla="*/ 291668 w 11505972"/>
              <a:gd name="connsiteY2580" fmla="*/ 32398 h 739466"/>
              <a:gd name="connsiteX2581" fmla="*/ 290949 w 11505972"/>
              <a:gd name="connsiteY2581" fmla="*/ 30241 h 739466"/>
              <a:gd name="connsiteX2582" fmla="*/ 287594 w 11505972"/>
              <a:gd name="connsiteY2582" fmla="*/ 30241 h 739466"/>
              <a:gd name="connsiteX2583" fmla="*/ 284957 w 11505972"/>
              <a:gd name="connsiteY2583" fmla="*/ 22811 h 739466"/>
              <a:gd name="connsiteX2584" fmla="*/ 281842 w 11505972"/>
              <a:gd name="connsiteY2584" fmla="*/ 15382 h 739466"/>
              <a:gd name="connsiteX2585" fmla="*/ 284718 w 11505972"/>
              <a:gd name="connsiteY2585" fmla="*/ 18018 h 739466"/>
              <a:gd name="connsiteX2586" fmla="*/ 287114 w 11505972"/>
              <a:gd name="connsiteY2586" fmla="*/ 20655 h 739466"/>
              <a:gd name="connsiteX2587" fmla="*/ 285916 w 11505972"/>
              <a:gd name="connsiteY2587" fmla="*/ 17539 h 739466"/>
              <a:gd name="connsiteX2588" fmla="*/ 284718 w 11505972"/>
              <a:gd name="connsiteY2588" fmla="*/ 13944 h 739466"/>
              <a:gd name="connsiteX2589" fmla="*/ 286874 w 11505972"/>
              <a:gd name="connsiteY2589" fmla="*/ 15382 h 739466"/>
              <a:gd name="connsiteX2590" fmla="*/ 288552 w 11505972"/>
              <a:gd name="connsiteY2590" fmla="*/ 16820 h 739466"/>
              <a:gd name="connsiteX2591" fmla="*/ 288792 w 11505972"/>
              <a:gd name="connsiteY2591" fmla="*/ 13225 h 739466"/>
              <a:gd name="connsiteX2592" fmla="*/ 287114 w 11505972"/>
              <a:gd name="connsiteY2592" fmla="*/ 9630 h 739466"/>
              <a:gd name="connsiteX2593" fmla="*/ 291668 w 11505972"/>
              <a:gd name="connsiteY2593" fmla="*/ 13704 h 739466"/>
              <a:gd name="connsiteX2594" fmla="*/ 293825 w 11505972"/>
              <a:gd name="connsiteY2594" fmla="*/ 21613 h 739466"/>
              <a:gd name="connsiteX2595" fmla="*/ 296941 w 11505972"/>
              <a:gd name="connsiteY2595" fmla="*/ 22572 h 739466"/>
              <a:gd name="connsiteX2596" fmla="*/ 298618 w 11505972"/>
              <a:gd name="connsiteY2596" fmla="*/ 27365 h 739466"/>
              <a:gd name="connsiteX2597" fmla="*/ 299337 w 11505972"/>
              <a:gd name="connsiteY2597" fmla="*/ 33596 h 739466"/>
              <a:gd name="connsiteX2598" fmla="*/ 299696 w 11505972"/>
              <a:gd name="connsiteY2598" fmla="*/ 36231 h 739466"/>
              <a:gd name="connsiteX2599" fmla="*/ 299696 w 11505972"/>
              <a:gd name="connsiteY2599" fmla="*/ 26166 h 739466"/>
              <a:gd name="connsiteX2600" fmla="*/ 299098 w 11505972"/>
              <a:gd name="connsiteY2600" fmla="*/ 24968 h 739466"/>
              <a:gd name="connsiteX2601" fmla="*/ 297659 w 11505972"/>
              <a:gd name="connsiteY2601" fmla="*/ 17778 h 739466"/>
              <a:gd name="connsiteX2602" fmla="*/ 295981 w 11505972"/>
              <a:gd name="connsiteY2602" fmla="*/ 15382 h 739466"/>
              <a:gd name="connsiteX2603" fmla="*/ 294304 w 11505972"/>
              <a:gd name="connsiteY2603" fmla="*/ 12026 h 739466"/>
              <a:gd name="connsiteX2604" fmla="*/ 295263 w 11505972"/>
              <a:gd name="connsiteY2604" fmla="*/ 10589 h 739466"/>
              <a:gd name="connsiteX2605" fmla="*/ 298138 w 11505972"/>
              <a:gd name="connsiteY2605" fmla="*/ 12746 h 739466"/>
              <a:gd name="connsiteX2606" fmla="*/ 299696 w 11505972"/>
              <a:gd name="connsiteY2606" fmla="*/ 15666 h 739466"/>
              <a:gd name="connsiteX2607" fmla="*/ 299696 w 11505972"/>
              <a:gd name="connsiteY2607" fmla="*/ 8052 h 739466"/>
              <a:gd name="connsiteX2608" fmla="*/ 297659 w 11505972"/>
              <a:gd name="connsiteY2608" fmla="*/ 7713 h 739466"/>
              <a:gd name="connsiteX2609" fmla="*/ 296701 w 11505972"/>
              <a:gd name="connsiteY2609" fmla="*/ 2440 h 739466"/>
              <a:gd name="connsiteX2610" fmla="*/ 293585 w 11505972"/>
              <a:gd name="connsiteY2610" fmla="*/ 2680 h 739466"/>
              <a:gd name="connsiteX2611" fmla="*/ 290949 w 11505972"/>
              <a:gd name="connsiteY2611" fmla="*/ 3879 h 739466"/>
              <a:gd name="connsiteX2612" fmla="*/ 293346 w 11505972"/>
              <a:gd name="connsiteY2612" fmla="*/ 6275 h 739466"/>
              <a:gd name="connsiteX2613" fmla="*/ 295742 w 11505972"/>
              <a:gd name="connsiteY2613" fmla="*/ 9151 h 739466"/>
              <a:gd name="connsiteX2614" fmla="*/ 294064 w 11505972"/>
              <a:gd name="connsiteY2614" fmla="*/ 10349 h 739466"/>
              <a:gd name="connsiteX2615" fmla="*/ 292866 w 11505972"/>
              <a:gd name="connsiteY2615" fmla="*/ 12026 h 739466"/>
              <a:gd name="connsiteX2616" fmla="*/ 289271 w 11505972"/>
              <a:gd name="connsiteY2616" fmla="*/ 6035 h 739466"/>
              <a:gd name="connsiteX2617" fmla="*/ 284718 w 11505972"/>
              <a:gd name="connsiteY2617" fmla="*/ 1002 h 739466"/>
              <a:gd name="connsiteX2618" fmla="*/ 282527 w 11505972"/>
              <a:gd name="connsiteY2618" fmla="*/ 0 h 739466"/>
              <a:gd name="connsiteX2619" fmla="*/ 282856 w 11505972"/>
              <a:gd name="connsiteY2619" fmla="*/ 0 h 739466"/>
              <a:gd name="connsiteX2620" fmla="*/ 282801 w 11505972"/>
              <a:gd name="connsiteY2620" fmla="*/ 1002 h 739466"/>
              <a:gd name="connsiteX2621" fmla="*/ 277368 w 11505972"/>
              <a:gd name="connsiteY2621" fmla="*/ 0 h 739466"/>
              <a:gd name="connsiteX2622" fmla="*/ 279501 w 11505972"/>
              <a:gd name="connsiteY2622" fmla="*/ 0 h 739466"/>
              <a:gd name="connsiteX2623" fmla="*/ 278966 w 11505972"/>
              <a:gd name="connsiteY2623" fmla="*/ 1961 h 739466"/>
              <a:gd name="connsiteX2624" fmla="*/ 235439 w 11505972"/>
              <a:gd name="connsiteY2624" fmla="*/ 0 h 739466"/>
              <a:gd name="connsiteX2625" fmla="*/ 236064 w 11505972"/>
              <a:gd name="connsiteY2625" fmla="*/ 0 h 739466"/>
              <a:gd name="connsiteX2626" fmla="*/ 235826 w 11505972"/>
              <a:gd name="connsiteY2626" fmla="*/ 523 h 739466"/>
              <a:gd name="connsiteX2627" fmla="*/ 237744 w 11505972"/>
              <a:gd name="connsiteY2627" fmla="*/ 5556 h 739466"/>
              <a:gd name="connsiteX2628" fmla="*/ 239661 w 11505972"/>
              <a:gd name="connsiteY2628" fmla="*/ 10589 h 739466"/>
              <a:gd name="connsiteX2629" fmla="*/ 237025 w 11505972"/>
              <a:gd name="connsiteY2629" fmla="*/ 10829 h 739466"/>
              <a:gd name="connsiteX2630" fmla="*/ 234389 w 11505972"/>
              <a:gd name="connsiteY2630" fmla="*/ 8192 h 739466"/>
              <a:gd name="connsiteX2631" fmla="*/ 236066 w 11505972"/>
              <a:gd name="connsiteY2631" fmla="*/ 3639 h 739466"/>
              <a:gd name="connsiteX2632" fmla="*/ 164865 w 11505972"/>
              <a:gd name="connsiteY2632" fmla="*/ 0 h 739466"/>
              <a:gd name="connsiteX2633" fmla="*/ 174619 w 11505972"/>
              <a:gd name="connsiteY2633" fmla="*/ 0 h 739466"/>
              <a:gd name="connsiteX2634" fmla="*/ 168722 w 11505972"/>
              <a:gd name="connsiteY2634" fmla="*/ 9151 h 739466"/>
              <a:gd name="connsiteX2635" fmla="*/ 165606 w 11505972"/>
              <a:gd name="connsiteY2635" fmla="*/ 4597 h 739466"/>
              <a:gd name="connsiteX2636" fmla="*/ 78326 w 11505972"/>
              <a:gd name="connsiteY2636" fmla="*/ 0 h 739466"/>
              <a:gd name="connsiteX2637" fmla="*/ 103055 w 11505972"/>
              <a:gd name="connsiteY2637" fmla="*/ 0 h 739466"/>
              <a:gd name="connsiteX2638" fmla="*/ 103055 w 11505972"/>
              <a:gd name="connsiteY2638" fmla="*/ 44 h 739466"/>
              <a:gd name="connsiteX2639" fmla="*/ 103121 w 11505972"/>
              <a:gd name="connsiteY2639" fmla="*/ 0 h 739466"/>
              <a:gd name="connsiteX2640" fmla="*/ 110213 w 11505972"/>
              <a:gd name="connsiteY2640" fmla="*/ 0 h 739466"/>
              <a:gd name="connsiteX2641" fmla="*/ 110005 w 11505972"/>
              <a:gd name="connsiteY2641" fmla="*/ 763 h 739466"/>
              <a:gd name="connsiteX2642" fmla="*/ 107368 w 11505972"/>
              <a:gd name="connsiteY2642" fmla="*/ 2919 h 739466"/>
              <a:gd name="connsiteX2643" fmla="*/ 113120 w 11505972"/>
              <a:gd name="connsiteY2643" fmla="*/ 2201 h 739466"/>
              <a:gd name="connsiteX2644" fmla="*/ 114078 w 11505972"/>
              <a:gd name="connsiteY2644" fmla="*/ 0 h 739466"/>
              <a:gd name="connsiteX2645" fmla="*/ 131034 w 11505972"/>
              <a:gd name="connsiteY2645" fmla="*/ 0 h 739466"/>
              <a:gd name="connsiteX2646" fmla="*/ 131334 w 11505972"/>
              <a:gd name="connsiteY2646" fmla="*/ 1002 h 739466"/>
              <a:gd name="connsiteX2647" fmla="*/ 132003 w 11505972"/>
              <a:gd name="connsiteY2647" fmla="*/ 0 h 739466"/>
              <a:gd name="connsiteX2648" fmla="*/ 163629 w 11505972"/>
              <a:gd name="connsiteY2648" fmla="*/ 0 h 739466"/>
              <a:gd name="connsiteX2649" fmla="*/ 161772 w 11505972"/>
              <a:gd name="connsiteY2649" fmla="*/ 6754 h 739466"/>
              <a:gd name="connsiteX2650" fmla="*/ 159615 w 11505972"/>
              <a:gd name="connsiteY2650" fmla="*/ 16820 h 739466"/>
              <a:gd name="connsiteX2651" fmla="*/ 162490 w 11505972"/>
              <a:gd name="connsiteY2651" fmla="*/ 13944 h 739466"/>
              <a:gd name="connsiteX2652" fmla="*/ 163929 w 11505972"/>
              <a:gd name="connsiteY2652" fmla="*/ 9151 h 739466"/>
              <a:gd name="connsiteX2653" fmla="*/ 162011 w 11505972"/>
              <a:gd name="connsiteY2653" fmla="*/ 17539 h 739466"/>
              <a:gd name="connsiteX2654" fmla="*/ 157218 w 11505972"/>
              <a:gd name="connsiteY2654" fmla="*/ 23051 h 739466"/>
              <a:gd name="connsiteX2655" fmla="*/ 151226 w 11505972"/>
              <a:gd name="connsiteY2655" fmla="*/ 27605 h 739466"/>
              <a:gd name="connsiteX2656" fmla="*/ 146673 w 11505972"/>
              <a:gd name="connsiteY2656" fmla="*/ 33117 h 739466"/>
              <a:gd name="connsiteX2657" fmla="*/ 150747 w 11505972"/>
              <a:gd name="connsiteY2657" fmla="*/ 34555 h 739466"/>
              <a:gd name="connsiteX2658" fmla="*/ 154342 w 11505972"/>
              <a:gd name="connsiteY2658" fmla="*/ 35993 h 739466"/>
              <a:gd name="connsiteX2659" fmla="*/ 157218 w 11505972"/>
              <a:gd name="connsiteY2659" fmla="*/ 32398 h 739466"/>
              <a:gd name="connsiteX2660" fmla="*/ 160573 w 11505972"/>
              <a:gd name="connsiteY2660" fmla="*/ 33117 h 739466"/>
              <a:gd name="connsiteX2661" fmla="*/ 161052 w 11505972"/>
              <a:gd name="connsiteY2661" fmla="*/ 31679 h 739466"/>
              <a:gd name="connsiteX2662" fmla="*/ 161532 w 11505972"/>
              <a:gd name="connsiteY2662" fmla="*/ 30241 h 739466"/>
              <a:gd name="connsiteX2663" fmla="*/ 164887 w 11505972"/>
              <a:gd name="connsiteY2663" fmla="*/ 30720 h 739466"/>
              <a:gd name="connsiteX2664" fmla="*/ 168242 w 11505972"/>
              <a:gd name="connsiteY2664" fmla="*/ 31679 h 739466"/>
              <a:gd name="connsiteX2665" fmla="*/ 167763 w 11505972"/>
              <a:gd name="connsiteY2665" fmla="*/ 33596 h 739466"/>
              <a:gd name="connsiteX2666" fmla="*/ 167763 w 11505972"/>
              <a:gd name="connsiteY2666" fmla="*/ 35993 h 739466"/>
              <a:gd name="connsiteX2667" fmla="*/ 169201 w 11505972"/>
              <a:gd name="connsiteY2667" fmla="*/ 32638 h 739466"/>
              <a:gd name="connsiteX2668" fmla="*/ 173515 w 11505972"/>
              <a:gd name="connsiteY2668" fmla="*/ 32638 h 739466"/>
              <a:gd name="connsiteX2669" fmla="*/ 177349 w 11505972"/>
              <a:gd name="connsiteY2669" fmla="*/ 34555 h 739466"/>
              <a:gd name="connsiteX2670" fmla="*/ 177349 w 11505972"/>
              <a:gd name="connsiteY2670" fmla="*/ 37670 h 739466"/>
              <a:gd name="connsiteX2671" fmla="*/ 178787 w 11505972"/>
              <a:gd name="connsiteY2671" fmla="*/ 39827 h 739466"/>
              <a:gd name="connsiteX2672" fmla="*/ 177589 w 11505972"/>
              <a:gd name="connsiteY2672" fmla="*/ 43902 h 739466"/>
              <a:gd name="connsiteX2673" fmla="*/ 178308 w 11505972"/>
              <a:gd name="connsiteY2673" fmla="*/ 48934 h 739466"/>
              <a:gd name="connsiteX2674" fmla="*/ 180704 w 11505972"/>
              <a:gd name="connsiteY2674" fmla="*/ 42703 h 739466"/>
              <a:gd name="connsiteX2675" fmla="*/ 182143 w 11505972"/>
              <a:gd name="connsiteY2675" fmla="*/ 44142 h 739466"/>
              <a:gd name="connsiteX2676" fmla="*/ 183101 w 11505972"/>
              <a:gd name="connsiteY2676" fmla="*/ 47017 h 739466"/>
              <a:gd name="connsiteX2677" fmla="*/ 184060 w 11505972"/>
              <a:gd name="connsiteY2677" fmla="*/ 46298 h 739466"/>
              <a:gd name="connsiteX2678" fmla="*/ 185019 w 11505972"/>
              <a:gd name="connsiteY2678" fmla="*/ 44621 h 739466"/>
              <a:gd name="connsiteX2679" fmla="*/ 185738 w 11505972"/>
              <a:gd name="connsiteY2679" fmla="*/ 47257 h 739466"/>
              <a:gd name="connsiteX2680" fmla="*/ 185498 w 11505972"/>
              <a:gd name="connsiteY2680" fmla="*/ 50852 h 739466"/>
              <a:gd name="connsiteX2681" fmla="*/ 187655 w 11505972"/>
              <a:gd name="connsiteY2681" fmla="*/ 52529 h 739466"/>
              <a:gd name="connsiteX2682" fmla="*/ 187176 w 11505972"/>
              <a:gd name="connsiteY2682" fmla="*/ 60678 h 739466"/>
              <a:gd name="connsiteX2683" fmla="*/ 185258 w 11505972"/>
              <a:gd name="connsiteY2683" fmla="*/ 70744 h 739466"/>
              <a:gd name="connsiteX2684" fmla="*/ 183581 w 11505972"/>
              <a:gd name="connsiteY2684" fmla="*/ 77694 h 739466"/>
              <a:gd name="connsiteX2685" fmla="*/ 181663 w 11505972"/>
              <a:gd name="connsiteY2685" fmla="*/ 78173 h 739466"/>
              <a:gd name="connsiteX2686" fmla="*/ 181184 w 11505972"/>
              <a:gd name="connsiteY2686" fmla="*/ 72421 h 739466"/>
              <a:gd name="connsiteX2687" fmla="*/ 183101 w 11505972"/>
              <a:gd name="connsiteY2687" fmla="*/ 67149 h 739466"/>
              <a:gd name="connsiteX2688" fmla="*/ 184060 w 11505972"/>
              <a:gd name="connsiteY2688" fmla="*/ 69066 h 739466"/>
              <a:gd name="connsiteX2689" fmla="*/ 185019 w 11505972"/>
              <a:gd name="connsiteY2689" fmla="*/ 69546 h 739466"/>
              <a:gd name="connsiteX2690" fmla="*/ 185258 w 11505972"/>
              <a:gd name="connsiteY2690" fmla="*/ 61876 h 739466"/>
              <a:gd name="connsiteX2691" fmla="*/ 184539 w 11505972"/>
              <a:gd name="connsiteY2691" fmla="*/ 57083 h 739466"/>
              <a:gd name="connsiteX2692" fmla="*/ 181184 w 11505972"/>
              <a:gd name="connsiteY2692" fmla="*/ 57083 h 739466"/>
              <a:gd name="connsiteX2693" fmla="*/ 178787 w 11505972"/>
              <a:gd name="connsiteY2693" fmla="*/ 60439 h 739466"/>
              <a:gd name="connsiteX2694" fmla="*/ 179506 w 11505972"/>
              <a:gd name="connsiteY2694" fmla="*/ 60678 h 739466"/>
              <a:gd name="connsiteX2695" fmla="*/ 180704 w 11505972"/>
              <a:gd name="connsiteY2695" fmla="*/ 60439 h 739466"/>
              <a:gd name="connsiteX2696" fmla="*/ 179986 w 11505972"/>
              <a:gd name="connsiteY2696" fmla="*/ 65471 h 739466"/>
              <a:gd name="connsiteX2697" fmla="*/ 177829 w 11505972"/>
              <a:gd name="connsiteY2697" fmla="*/ 69066 h 739466"/>
              <a:gd name="connsiteX2698" fmla="*/ 179746 w 11505972"/>
              <a:gd name="connsiteY2698" fmla="*/ 69066 h 739466"/>
              <a:gd name="connsiteX2699" fmla="*/ 179746 w 11505972"/>
              <a:gd name="connsiteY2699" fmla="*/ 73380 h 739466"/>
              <a:gd name="connsiteX2700" fmla="*/ 178787 w 11505972"/>
              <a:gd name="connsiteY2700" fmla="*/ 77694 h 739466"/>
              <a:gd name="connsiteX2701" fmla="*/ 178548 w 11505972"/>
              <a:gd name="connsiteY2701" fmla="*/ 75537 h 739466"/>
              <a:gd name="connsiteX2702" fmla="*/ 178787 w 11505972"/>
              <a:gd name="connsiteY2702" fmla="*/ 72901 h 739466"/>
              <a:gd name="connsiteX2703" fmla="*/ 176870 w 11505972"/>
              <a:gd name="connsiteY2703" fmla="*/ 71223 h 739466"/>
              <a:gd name="connsiteX2704" fmla="*/ 175432 w 11505972"/>
              <a:gd name="connsiteY2704" fmla="*/ 69066 h 739466"/>
              <a:gd name="connsiteX2705" fmla="*/ 176391 w 11505972"/>
              <a:gd name="connsiteY2705" fmla="*/ 62835 h 739466"/>
              <a:gd name="connsiteX2706" fmla="*/ 178308 w 11505972"/>
              <a:gd name="connsiteY2706" fmla="*/ 58042 h 739466"/>
              <a:gd name="connsiteX2707" fmla="*/ 176631 w 11505972"/>
              <a:gd name="connsiteY2707" fmla="*/ 57802 h 739466"/>
              <a:gd name="connsiteX2708" fmla="*/ 175432 w 11505972"/>
              <a:gd name="connsiteY2708" fmla="*/ 54686 h 739466"/>
              <a:gd name="connsiteX2709" fmla="*/ 173036 w 11505972"/>
              <a:gd name="connsiteY2709" fmla="*/ 54686 h 739466"/>
              <a:gd name="connsiteX2710" fmla="*/ 171837 w 11505972"/>
              <a:gd name="connsiteY2710" fmla="*/ 67149 h 739466"/>
              <a:gd name="connsiteX2711" fmla="*/ 169680 w 11505972"/>
              <a:gd name="connsiteY2711" fmla="*/ 79132 h 739466"/>
              <a:gd name="connsiteX2712" fmla="*/ 169201 w 11505972"/>
              <a:gd name="connsiteY2712" fmla="*/ 71703 h 739466"/>
              <a:gd name="connsiteX2713" fmla="*/ 169680 w 11505972"/>
              <a:gd name="connsiteY2713" fmla="*/ 63314 h 739466"/>
              <a:gd name="connsiteX2714" fmla="*/ 167763 w 11505972"/>
              <a:gd name="connsiteY2714" fmla="*/ 67868 h 739466"/>
              <a:gd name="connsiteX2715" fmla="*/ 167284 w 11505972"/>
              <a:gd name="connsiteY2715" fmla="*/ 74338 h 739466"/>
              <a:gd name="connsiteX2716" fmla="*/ 166804 w 11505972"/>
              <a:gd name="connsiteY2716" fmla="*/ 80810 h 739466"/>
              <a:gd name="connsiteX2717" fmla="*/ 164887 w 11505972"/>
              <a:gd name="connsiteY2717" fmla="*/ 85363 h 739466"/>
              <a:gd name="connsiteX2718" fmla="*/ 163929 w 11505972"/>
              <a:gd name="connsiteY2718" fmla="*/ 82966 h 739466"/>
              <a:gd name="connsiteX2719" fmla="*/ 164887 w 11505972"/>
              <a:gd name="connsiteY2719" fmla="*/ 79132 h 739466"/>
              <a:gd name="connsiteX2720" fmla="*/ 161532 w 11505972"/>
              <a:gd name="connsiteY2720" fmla="*/ 79132 h 739466"/>
              <a:gd name="connsiteX2721" fmla="*/ 161292 w 11505972"/>
              <a:gd name="connsiteY2721" fmla="*/ 73380 h 739466"/>
              <a:gd name="connsiteX2722" fmla="*/ 161532 w 11505972"/>
              <a:gd name="connsiteY2722" fmla="*/ 69546 h 739466"/>
              <a:gd name="connsiteX2723" fmla="*/ 156978 w 11505972"/>
              <a:gd name="connsiteY2723" fmla="*/ 76496 h 739466"/>
              <a:gd name="connsiteX2724" fmla="*/ 154342 w 11505972"/>
              <a:gd name="connsiteY2724" fmla="*/ 85363 h 739466"/>
              <a:gd name="connsiteX2725" fmla="*/ 156020 w 11505972"/>
              <a:gd name="connsiteY2725" fmla="*/ 84644 h 739466"/>
              <a:gd name="connsiteX2726" fmla="*/ 158177 w 11505972"/>
              <a:gd name="connsiteY2726" fmla="*/ 82008 h 739466"/>
              <a:gd name="connsiteX2727" fmla="*/ 157697 w 11505972"/>
              <a:gd name="connsiteY2727" fmla="*/ 87040 h 739466"/>
              <a:gd name="connsiteX2728" fmla="*/ 156259 w 11505972"/>
              <a:gd name="connsiteY2728" fmla="*/ 91115 h 739466"/>
              <a:gd name="connsiteX2729" fmla="*/ 154102 w 11505972"/>
              <a:gd name="connsiteY2729" fmla="*/ 91355 h 739466"/>
              <a:gd name="connsiteX2730" fmla="*/ 151466 w 11505972"/>
              <a:gd name="connsiteY2730" fmla="*/ 91594 h 739466"/>
              <a:gd name="connsiteX2731" fmla="*/ 150987 w 11505972"/>
              <a:gd name="connsiteY2731" fmla="*/ 94230 h 739466"/>
              <a:gd name="connsiteX2732" fmla="*/ 150028 w 11505972"/>
              <a:gd name="connsiteY2732" fmla="*/ 94470 h 739466"/>
              <a:gd name="connsiteX2733" fmla="*/ 149070 w 11505972"/>
              <a:gd name="connsiteY2733" fmla="*/ 94950 h 739466"/>
              <a:gd name="connsiteX2734" fmla="*/ 149070 w 11505972"/>
              <a:gd name="connsiteY2734" fmla="*/ 97346 h 739466"/>
              <a:gd name="connsiteX2735" fmla="*/ 143797 w 11505972"/>
              <a:gd name="connsiteY2735" fmla="*/ 95668 h 739466"/>
              <a:gd name="connsiteX2736" fmla="*/ 139003 w 11505972"/>
              <a:gd name="connsiteY2736" fmla="*/ 93991 h 739466"/>
              <a:gd name="connsiteX2737" fmla="*/ 138045 w 11505972"/>
              <a:gd name="connsiteY2737" fmla="*/ 99982 h 739466"/>
              <a:gd name="connsiteX2738" fmla="*/ 137086 w 11505972"/>
              <a:gd name="connsiteY2738" fmla="*/ 105974 h 739466"/>
              <a:gd name="connsiteX2739" fmla="*/ 136128 w 11505972"/>
              <a:gd name="connsiteY2739" fmla="*/ 105734 h 739466"/>
              <a:gd name="connsiteX2740" fmla="*/ 134690 w 11505972"/>
              <a:gd name="connsiteY2740" fmla="*/ 105974 h 739466"/>
              <a:gd name="connsiteX2741" fmla="*/ 136368 w 11505972"/>
              <a:gd name="connsiteY2741" fmla="*/ 110288 h 739466"/>
              <a:gd name="connsiteX2742" fmla="*/ 136128 w 11505972"/>
              <a:gd name="connsiteY2742" fmla="*/ 115081 h 739466"/>
              <a:gd name="connsiteX2743" fmla="*/ 138045 w 11505972"/>
              <a:gd name="connsiteY2743" fmla="*/ 110288 h 739466"/>
              <a:gd name="connsiteX2744" fmla="*/ 139003 w 11505972"/>
              <a:gd name="connsiteY2744" fmla="*/ 104057 h 739466"/>
              <a:gd name="connsiteX2745" fmla="*/ 140441 w 11505972"/>
              <a:gd name="connsiteY2745" fmla="*/ 103337 h 739466"/>
              <a:gd name="connsiteX2746" fmla="*/ 139963 w 11505972"/>
              <a:gd name="connsiteY2746" fmla="*/ 101181 h 739466"/>
              <a:gd name="connsiteX2747" fmla="*/ 142359 w 11505972"/>
              <a:gd name="connsiteY2747" fmla="*/ 102139 h 739466"/>
              <a:gd name="connsiteX2748" fmla="*/ 143318 w 11505972"/>
              <a:gd name="connsiteY2748" fmla="*/ 105015 h 739466"/>
              <a:gd name="connsiteX2749" fmla="*/ 146193 w 11505972"/>
              <a:gd name="connsiteY2749" fmla="*/ 102139 h 739466"/>
              <a:gd name="connsiteX2750" fmla="*/ 148590 w 11505972"/>
              <a:gd name="connsiteY2750" fmla="*/ 98784 h 739466"/>
              <a:gd name="connsiteX2751" fmla="*/ 143318 w 11505972"/>
              <a:gd name="connsiteY2751" fmla="*/ 107412 h 739466"/>
              <a:gd name="connsiteX2752" fmla="*/ 143318 w 11505972"/>
              <a:gd name="connsiteY2752" fmla="*/ 112205 h 739466"/>
              <a:gd name="connsiteX2753" fmla="*/ 146193 w 11505972"/>
              <a:gd name="connsiteY2753" fmla="*/ 109809 h 739466"/>
              <a:gd name="connsiteX2754" fmla="*/ 145953 w 11505972"/>
              <a:gd name="connsiteY2754" fmla="*/ 111246 h 739466"/>
              <a:gd name="connsiteX2755" fmla="*/ 145714 w 11505972"/>
              <a:gd name="connsiteY2755" fmla="*/ 112684 h 739466"/>
              <a:gd name="connsiteX2756" fmla="*/ 147152 w 11505972"/>
              <a:gd name="connsiteY2756" fmla="*/ 114602 h 739466"/>
              <a:gd name="connsiteX2757" fmla="*/ 148350 w 11505972"/>
              <a:gd name="connsiteY2757" fmla="*/ 112444 h 739466"/>
              <a:gd name="connsiteX2758" fmla="*/ 150987 w 11505972"/>
              <a:gd name="connsiteY2758" fmla="*/ 112205 h 739466"/>
              <a:gd name="connsiteX2759" fmla="*/ 150028 w 11505972"/>
              <a:gd name="connsiteY2759" fmla="*/ 120593 h 739466"/>
              <a:gd name="connsiteX2760" fmla="*/ 148590 w 11505972"/>
              <a:gd name="connsiteY2760" fmla="*/ 128502 h 739466"/>
              <a:gd name="connsiteX2761" fmla="*/ 150747 w 11505972"/>
              <a:gd name="connsiteY2761" fmla="*/ 127783 h 739466"/>
              <a:gd name="connsiteX2762" fmla="*/ 151466 w 11505972"/>
              <a:gd name="connsiteY2762" fmla="*/ 125146 h 739466"/>
              <a:gd name="connsiteX2763" fmla="*/ 152185 w 11505972"/>
              <a:gd name="connsiteY2763" fmla="*/ 127783 h 739466"/>
              <a:gd name="connsiteX2764" fmla="*/ 150987 w 11505972"/>
              <a:gd name="connsiteY2764" fmla="*/ 129461 h 739466"/>
              <a:gd name="connsiteX2765" fmla="*/ 153383 w 11505972"/>
              <a:gd name="connsiteY2765" fmla="*/ 131858 h 739466"/>
              <a:gd name="connsiteX2766" fmla="*/ 152185 w 11505972"/>
              <a:gd name="connsiteY2766" fmla="*/ 144799 h 739466"/>
              <a:gd name="connsiteX2767" fmla="*/ 150028 w 11505972"/>
              <a:gd name="connsiteY2767" fmla="*/ 156782 h 739466"/>
              <a:gd name="connsiteX2768" fmla="*/ 151945 w 11505972"/>
              <a:gd name="connsiteY2768" fmla="*/ 156782 h 739466"/>
              <a:gd name="connsiteX2769" fmla="*/ 148830 w 11505972"/>
              <a:gd name="connsiteY2769" fmla="*/ 171641 h 739466"/>
              <a:gd name="connsiteX2770" fmla="*/ 143318 w 11505972"/>
              <a:gd name="connsiteY2770" fmla="*/ 182186 h 739466"/>
              <a:gd name="connsiteX2771" fmla="*/ 140202 w 11505972"/>
              <a:gd name="connsiteY2771" fmla="*/ 194888 h 739466"/>
              <a:gd name="connsiteX2772" fmla="*/ 138045 w 11505972"/>
              <a:gd name="connsiteY2772" fmla="*/ 206632 h 739466"/>
              <a:gd name="connsiteX2773" fmla="*/ 140921 w 11505972"/>
              <a:gd name="connsiteY2773" fmla="*/ 204954 h 739466"/>
              <a:gd name="connsiteX2774" fmla="*/ 142359 w 11505972"/>
              <a:gd name="connsiteY2774" fmla="*/ 201120 h 739466"/>
              <a:gd name="connsiteX2775" fmla="*/ 143558 w 11505972"/>
              <a:gd name="connsiteY2775" fmla="*/ 197285 h 739466"/>
              <a:gd name="connsiteX2776" fmla="*/ 146193 w 11505972"/>
              <a:gd name="connsiteY2776" fmla="*/ 195607 h 739466"/>
              <a:gd name="connsiteX2777" fmla="*/ 148111 w 11505972"/>
              <a:gd name="connsiteY2777" fmla="*/ 184103 h 739466"/>
              <a:gd name="connsiteX2778" fmla="*/ 154342 w 11505972"/>
              <a:gd name="connsiteY2778" fmla="*/ 177393 h 739466"/>
              <a:gd name="connsiteX2779" fmla="*/ 153383 w 11505972"/>
              <a:gd name="connsiteY2779" fmla="*/ 175955 h 739466"/>
              <a:gd name="connsiteX2780" fmla="*/ 151466 w 11505972"/>
              <a:gd name="connsiteY2780" fmla="*/ 176434 h 739466"/>
              <a:gd name="connsiteX2781" fmla="*/ 152425 w 11505972"/>
              <a:gd name="connsiteY2781" fmla="*/ 173558 h 739466"/>
              <a:gd name="connsiteX2782" fmla="*/ 154821 w 11505972"/>
              <a:gd name="connsiteY2782" fmla="*/ 171162 h 739466"/>
              <a:gd name="connsiteX2783" fmla="*/ 155061 w 11505972"/>
              <a:gd name="connsiteY2783" fmla="*/ 181946 h 739466"/>
              <a:gd name="connsiteX2784" fmla="*/ 153383 w 11505972"/>
              <a:gd name="connsiteY2784" fmla="*/ 193690 h 739466"/>
              <a:gd name="connsiteX2785" fmla="*/ 155540 w 11505972"/>
              <a:gd name="connsiteY2785" fmla="*/ 186979 h 739466"/>
              <a:gd name="connsiteX2786" fmla="*/ 156738 w 11505972"/>
              <a:gd name="connsiteY2786" fmla="*/ 178831 h 739466"/>
              <a:gd name="connsiteX2787" fmla="*/ 157218 w 11505972"/>
              <a:gd name="connsiteY2787" fmla="*/ 181228 h 739466"/>
              <a:gd name="connsiteX2788" fmla="*/ 157218 w 11505972"/>
              <a:gd name="connsiteY2788" fmla="*/ 183624 h 739466"/>
              <a:gd name="connsiteX2789" fmla="*/ 160813 w 11505972"/>
              <a:gd name="connsiteY2789" fmla="*/ 175716 h 739466"/>
              <a:gd name="connsiteX2790" fmla="*/ 162011 w 11505972"/>
              <a:gd name="connsiteY2790" fmla="*/ 167806 h 739466"/>
              <a:gd name="connsiteX2791" fmla="*/ 159375 w 11505972"/>
              <a:gd name="connsiteY2791" fmla="*/ 163492 h 739466"/>
              <a:gd name="connsiteX2792" fmla="*/ 157218 w 11505972"/>
              <a:gd name="connsiteY2792" fmla="*/ 158699 h 739466"/>
              <a:gd name="connsiteX2793" fmla="*/ 159135 w 11505972"/>
              <a:gd name="connsiteY2793" fmla="*/ 156782 h 739466"/>
              <a:gd name="connsiteX2794" fmla="*/ 160813 w 11505972"/>
              <a:gd name="connsiteY2794" fmla="*/ 160617 h 739466"/>
              <a:gd name="connsiteX2795" fmla="*/ 162011 w 11505972"/>
              <a:gd name="connsiteY2795" fmla="*/ 164931 h 739466"/>
              <a:gd name="connsiteX2796" fmla="*/ 164407 w 11505972"/>
              <a:gd name="connsiteY2796" fmla="*/ 165410 h 739466"/>
              <a:gd name="connsiteX2797" fmla="*/ 164887 w 11505972"/>
              <a:gd name="connsiteY2797" fmla="*/ 168765 h 739466"/>
              <a:gd name="connsiteX2798" fmla="*/ 166565 w 11505972"/>
              <a:gd name="connsiteY2798" fmla="*/ 167087 h 739466"/>
              <a:gd name="connsiteX2799" fmla="*/ 168242 w 11505972"/>
              <a:gd name="connsiteY2799" fmla="*/ 164931 h 739466"/>
              <a:gd name="connsiteX2800" fmla="*/ 169680 w 11505972"/>
              <a:gd name="connsiteY2800" fmla="*/ 167087 h 739466"/>
              <a:gd name="connsiteX2801" fmla="*/ 170159 w 11505972"/>
              <a:gd name="connsiteY2801" fmla="*/ 171162 h 739466"/>
              <a:gd name="connsiteX2802" fmla="*/ 169441 w 11505972"/>
              <a:gd name="connsiteY2802" fmla="*/ 171881 h 739466"/>
              <a:gd name="connsiteX2803" fmla="*/ 168242 w 11505972"/>
              <a:gd name="connsiteY2803" fmla="*/ 172599 h 739466"/>
              <a:gd name="connsiteX2804" fmla="*/ 167284 w 11505972"/>
              <a:gd name="connsiteY2804" fmla="*/ 170203 h 739466"/>
              <a:gd name="connsiteX2805" fmla="*/ 165367 w 11505972"/>
              <a:gd name="connsiteY2805" fmla="*/ 175236 h 739466"/>
              <a:gd name="connsiteX2806" fmla="*/ 164887 w 11505972"/>
              <a:gd name="connsiteY2806" fmla="*/ 182186 h 739466"/>
              <a:gd name="connsiteX2807" fmla="*/ 167763 w 11505972"/>
              <a:gd name="connsiteY2807" fmla="*/ 184583 h 739466"/>
              <a:gd name="connsiteX2808" fmla="*/ 165367 w 11505972"/>
              <a:gd name="connsiteY2808" fmla="*/ 186500 h 739466"/>
              <a:gd name="connsiteX2809" fmla="*/ 165367 w 11505972"/>
              <a:gd name="connsiteY2809" fmla="*/ 198243 h 739466"/>
              <a:gd name="connsiteX2810" fmla="*/ 162970 w 11505972"/>
              <a:gd name="connsiteY2810" fmla="*/ 209028 h 739466"/>
              <a:gd name="connsiteX2811" fmla="*/ 158656 w 11505972"/>
              <a:gd name="connsiteY2811" fmla="*/ 208549 h 739466"/>
              <a:gd name="connsiteX2812" fmla="*/ 159135 w 11505972"/>
              <a:gd name="connsiteY2812" fmla="*/ 206392 h 739466"/>
              <a:gd name="connsiteX2813" fmla="*/ 160094 w 11505972"/>
              <a:gd name="connsiteY2813" fmla="*/ 205673 h 739466"/>
              <a:gd name="connsiteX2814" fmla="*/ 157218 w 11505972"/>
              <a:gd name="connsiteY2814" fmla="*/ 203276 h 739466"/>
              <a:gd name="connsiteX2815" fmla="*/ 158177 w 11505972"/>
              <a:gd name="connsiteY2815" fmla="*/ 199442 h 739466"/>
              <a:gd name="connsiteX2816" fmla="*/ 158177 w 11505972"/>
              <a:gd name="connsiteY2816" fmla="*/ 196086 h 739466"/>
              <a:gd name="connsiteX2817" fmla="*/ 155780 w 11505972"/>
              <a:gd name="connsiteY2817" fmla="*/ 196086 h 739466"/>
              <a:gd name="connsiteX2818" fmla="*/ 155061 w 11505972"/>
              <a:gd name="connsiteY2818" fmla="*/ 201599 h 739466"/>
              <a:gd name="connsiteX2819" fmla="*/ 155300 w 11505972"/>
              <a:gd name="connsiteY2819" fmla="*/ 208070 h 739466"/>
              <a:gd name="connsiteX2820" fmla="*/ 157218 w 11505972"/>
              <a:gd name="connsiteY2820" fmla="*/ 208070 h 739466"/>
              <a:gd name="connsiteX2821" fmla="*/ 156978 w 11505972"/>
              <a:gd name="connsiteY2821" fmla="*/ 209987 h 739466"/>
              <a:gd name="connsiteX2822" fmla="*/ 156738 w 11505972"/>
              <a:gd name="connsiteY2822" fmla="*/ 211904 h 739466"/>
              <a:gd name="connsiteX2823" fmla="*/ 156259 w 11505972"/>
              <a:gd name="connsiteY2823" fmla="*/ 210945 h 739466"/>
              <a:gd name="connsiteX2824" fmla="*/ 155300 w 11505972"/>
              <a:gd name="connsiteY2824" fmla="*/ 210466 h 739466"/>
              <a:gd name="connsiteX2825" fmla="*/ 155300 w 11505972"/>
              <a:gd name="connsiteY2825" fmla="*/ 213342 h 739466"/>
              <a:gd name="connsiteX2826" fmla="*/ 156259 w 11505972"/>
              <a:gd name="connsiteY2826" fmla="*/ 215259 h 739466"/>
              <a:gd name="connsiteX2827" fmla="*/ 155780 w 11505972"/>
              <a:gd name="connsiteY2827" fmla="*/ 216218 h 739466"/>
              <a:gd name="connsiteX2828" fmla="*/ 154821 w 11505972"/>
              <a:gd name="connsiteY2828" fmla="*/ 217177 h 739466"/>
              <a:gd name="connsiteX2829" fmla="*/ 155780 w 11505972"/>
              <a:gd name="connsiteY2829" fmla="*/ 220532 h 739466"/>
              <a:gd name="connsiteX2830" fmla="*/ 156259 w 11505972"/>
              <a:gd name="connsiteY2830" fmla="*/ 224366 h 739466"/>
              <a:gd name="connsiteX2831" fmla="*/ 157218 w 11505972"/>
              <a:gd name="connsiteY2831" fmla="*/ 223168 h 739466"/>
              <a:gd name="connsiteX2832" fmla="*/ 158177 w 11505972"/>
              <a:gd name="connsiteY2832" fmla="*/ 223887 h 739466"/>
              <a:gd name="connsiteX2833" fmla="*/ 159854 w 11505972"/>
              <a:gd name="connsiteY2833" fmla="*/ 220772 h 739466"/>
              <a:gd name="connsiteX2834" fmla="*/ 160573 w 11505972"/>
              <a:gd name="connsiteY2834" fmla="*/ 216457 h 739466"/>
              <a:gd name="connsiteX2835" fmla="*/ 161532 w 11505972"/>
              <a:gd name="connsiteY2835" fmla="*/ 212623 h 739466"/>
              <a:gd name="connsiteX2836" fmla="*/ 163929 w 11505972"/>
              <a:gd name="connsiteY2836" fmla="*/ 210466 h 739466"/>
              <a:gd name="connsiteX2837" fmla="*/ 164407 w 11505972"/>
              <a:gd name="connsiteY2837" fmla="*/ 212862 h 739466"/>
              <a:gd name="connsiteX2838" fmla="*/ 164407 w 11505972"/>
              <a:gd name="connsiteY2838" fmla="*/ 215739 h 739466"/>
              <a:gd name="connsiteX2839" fmla="*/ 167284 w 11505972"/>
              <a:gd name="connsiteY2839" fmla="*/ 225804 h 739466"/>
              <a:gd name="connsiteX2840" fmla="*/ 145714 w 11505972"/>
              <a:gd name="connsiteY2840" fmla="*/ 225804 h 739466"/>
              <a:gd name="connsiteX2841" fmla="*/ 146193 w 11505972"/>
              <a:gd name="connsiteY2841" fmla="*/ 224606 h 739466"/>
              <a:gd name="connsiteX2842" fmla="*/ 146673 w 11505972"/>
              <a:gd name="connsiteY2842" fmla="*/ 223887 h 739466"/>
              <a:gd name="connsiteX2843" fmla="*/ 146673 w 11505972"/>
              <a:gd name="connsiteY2843" fmla="*/ 210466 h 739466"/>
              <a:gd name="connsiteX2844" fmla="*/ 144755 w 11505972"/>
              <a:gd name="connsiteY2844" fmla="*/ 215020 h 739466"/>
              <a:gd name="connsiteX2845" fmla="*/ 144755 w 11505972"/>
              <a:gd name="connsiteY2845" fmla="*/ 222929 h 739466"/>
              <a:gd name="connsiteX2846" fmla="*/ 143318 w 11505972"/>
              <a:gd name="connsiteY2846" fmla="*/ 224366 h 739466"/>
              <a:gd name="connsiteX2847" fmla="*/ 141880 w 11505972"/>
              <a:gd name="connsiteY2847" fmla="*/ 225804 h 739466"/>
              <a:gd name="connsiteX2848" fmla="*/ 112641 w 11505972"/>
              <a:gd name="connsiteY2848" fmla="*/ 225804 h 739466"/>
              <a:gd name="connsiteX2849" fmla="*/ 113120 w 11505972"/>
              <a:gd name="connsiteY2849" fmla="*/ 223168 h 739466"/>
              <a:gd name="connsiteX2850" fmla="*/ 113599 w 11505972"/>
              <a:gd name="connsiteY2850" fmla="*/ 220052 h 739466"/>
              <a:gd name="connsiteX2851" fmla="*/ 112401 w 11505972"/>
              <a:gd name="connsiteY2851" fmla="*/ 222689 h 739466"/>
              <a:gd name="connsiteX2852" fmla="*/ 111682 w 11505972"/>
              <a:gd name="connsiteY2852" fmla="*/ 225804 h 739466"/>
              <a:gd name="connsiteX2853" fmla="*/ 0 w 11505972"/>
              <a:gd name="connsiteY2853" fmla="*/ 225804 h 739466"/>
              <a:gd name="connsiteX2854" fmla="*/ 0 w 11505972"/>
              <a:gd name="connsiteY2854" fmla="*/ 162054 h 739466"/>
              <a:gd name="connsiteX2855" fmla="*/ 46015 w 11505972"/>
              <a:gd name="connsiteY2855" fmla="*/ 19696 h 739466"/>
              <a:gd name="connsiteX2856" fmla="*/ 48891 w 11505972"/>
              <a:gd name="connsiteY2856" fmla="*/ 16820 h 73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</a:cxnLst>
            <a:rect l="l" t="t" r="r" b="b"/>
            <a:pathLst>
              <a:path w="11505972" h="739466">
                <a:moveTo>
                  <a:pt x="254041" y="725737"/>
                </a:moveTo>
                <a:cubicBezTo>
                  <a:pt x="252443" y="725737"/>
                  <a:pt x="251645" y="726696"/>
                  <a:pt x="251645" y="728613"/>
                </a:cubicBezTo>
                <a:cubicBezTo>
                  <a:pt x="253242" y="728613"/>
                  <a:pt x="254201" y="728294"/>
                  <a:pt x="254520" y="727655"/>
                </a:cubicBezTo>
                <a:cubicBezTo>
                  <a:pt x="254520" y="727015"/>
                  <a:pt x="254441" y="726696"/>
                  <a:pt x="254281" y="726696"/>
                </a:cubicBezTo>
                <a:cubicBezTo>
                  <a:pt x="254121" y="726696"/>
                  <a:pt x="254041" y="726377"/>
                  <a:pt x="254041" y="725737"/>
                </a:cubicBezTo>
                <a:close/>
                <a:moveTo>
                  <a:pt x="81006" y="722382"/>
                </a:moveTo>
                <a:cubicBezTo>
                  <a:pt x="80367" y="722382"/>
                  <a:pt x="79727" y="723660"/>
                  <a:pt x="79088" y="726216"/>
                </a:cubicBezTo>
                <a:cubicBezTo>
                  <a:pt x="79727" y="726856"/>
                  <a:pt x="80367" y="727176"/>
                  <a:pt x="81006" y="727176"/>
                </a:cubicBezTo>
                <a:cubicBezTo>
                  <a:pt x="81645" y="726536"/>
                  <a:pt x="81805" y="725817"/>
                  <a:pt x="81485" y="725018"/>
                </a:cubicBezTo>
                <a:cubicBezTo>
                  <a:pt x="81165" y="724219"/>
                  <a:pt x="81006" y="723341"/>
                  <a:pt x="81006" y="722382"/>
                </a:cubicBezTo>
                <a:close/>
                <a:moveTo>
                  <a:pt x="63271" y="697937"/>
                </a:moveTo>
                <a:cubicBezTo>
                  <a:pt x="62632" y="697617"/>
                  <a:pt x="62072" y="698736"/>
                  <a:pt x="61593" y="701292"/>
                </a:cubicBezTo>
                <a:cubicBezTo>
                  <a:pt x="61114" y="703848"/>
                  <a:pt x="61513" y="705127"/>
                  <a:pt x="62792" y="705127"/>
                </a:cubicBezTo>
                <a:cubicBezTo>
                  <a:pt x="63431" y="702570"/>
                  <a:pt x="63591" y="700174"/>
                  <a:pt x="63271" y="697937"/>
                </a:cubicBezTo>
                <a:close/>
                <a:moveTo>
                  <a:pt x="279924" y="682598"/>
                </a:moveTo>
                <a:cubicBezTo>
                  <a:pt x="279285" y="683237"/>
                  <a:pt x="279125" y="683717"/>
                  <a:pt x="279445" y="684036"/>
                </a:cubicBezTo>
                <a:cubicBezTo>
                  <a:pt x="279765" y="684356"/>
                  <a:pt x="280084" y="684835"/>
                  <a:pt x="280404" y="685475"/>
                </a:cubicBezTo>
                <a:cubicBezTo>
                  <a:pt x="281043" y="685475"/>
                  <a:pt x="281282" y="684835"/>
                  <a:pt x="281123" y="683557"/>
                </a:cubicBezTo>
                <a:cubicBezTo>
                  <a:pt x="280963" y="682279"/>
                  <a:pt x="280563" y="681959"/>
                  <a:pt x="279924" y="682598"/>
                </a:cubicBezTo>
                <a:close/>
                <a:moveTo>
                  <a:pt x="85319" y="681640"/>
                </a:moveTo>
                <a:cubicBezTo>
                  <a:pt x="85000" y="682598"/>
                  <a:pt x="84840" y="683717"/>
                  <a:pt x="84840" y="684995"/>
                </a:cubicBezTo>
                <a:cubicBezTo>
                  <a:pt x="84840" y="686273"/>
                  <a:pt x="84840" y="687711"/>
                  <a:pt x="84840" y="689309"/>
                </a:cubicBezTo>
                <a:cubicBezTo>
                  <a:pt x="85479" y="687711"/>
                  <a:pt x="86278" y="686752"/>
                  <a:pt x="87237" y="686433"/>
                </a:cubicBezTo>
                <a:cubicBezTo>
                  <a:pt x="88196" y="686114"/>
                  <a:pt x="89314" y="685475"/>
                  <a:pt x="90592" y="684516"/>
                </a:cubicBezTo>
                <a:cubicBezTo>
                  <a:pt x="90592" y="682918"/>
                  <a:pt x="89953" y="682119"/>
                  <a:pt x="88675" y="682119"/>
                </a:cubicBezTo>
                <a:cubicBezTo>
                  <a:pt x="87397" y="682119"/>
                  <a:pt x="86278" y="681959"/>
                  <a:pt x="85319" y="681640"/>
                </a:cubicBezTo>
                <a:close/>
                <a:moveTo>
                  <a:pt x="248289" y="671574"/>
                </a:moveTo>
                <a:cubicBezTo>
                  <a:pt x="247011" y="671254"/>
                  <a:pt x="246611" y="672053"/>
                  <a:pt x="247091" y="673971"/>
                </a:cubicBezTo>
                <a:cubicBezTo>
                  <a:pt x="247570" y="675888"/>
                  <a:pt x="247650" y="677486"/>
                  <a:pt x="247331" y="678764"/>
                </a:cubicBezTo>
                <a:cubicBezTo>
                  <a:pt x="248289" y="678764"/>
                  <a:pt x="248609" y="677805"/>
                  <a:pt x="248289" y="675888"/>
                </a:cubicBezTo>
                <a:cubicBezTo>
                  <a:pt x="247969" y="673971"/>
                  <a:pt x="247969" y="672533"/>
                  <a:pt x="248289" y="671574"/>
                </a:cubicBezTo>
                <a:close/>
                <a:moveTo>
                  <a:pt x="179566" y="661269"/>
                </a:moveTo>
                <a:cubicBezTo>
                  <a:pt x="179127" y="661269"/>
                  <a:pt x="178628" y="661668"/>
                  <a:pt x="178069" y="662467"/>
                </a:cubicBezTo>
                <a:cubicBezTo>
                  <a:pt x="176950" y="664065"/>
                  <a:pt x="175911" y="664864"/>
                  <a:pt x="174953" y="664864"/>
                </a:cubicBezTo>
                <a:cubicBezTo>
                  <a:pt x="175911" y="665822"/>
                  <a:pt x="176870" y="665822"/>
                  <a:pt x="177829" y="664864"/>
                </a:cubicBezTo>
                <a:cubicBezTo>
                  <a:pt x="178787" y="663904"/>
                  <a:pt x="179746" y="663106"/>
                  <a:pt x="180704" y="662467"/>
                </a:cubicBezTo>
                <a:cubicBezTo>
                  <a:pt x="180385" y="661668"/>
                  <a:pt x="180006" y="661269"/>
                  <a:pt x="179566" y="661269"/>
                </a:cubicBezTo>
                <a:close/>
                <a:moveTo>
                  <a:pt x="277049" y="661029"/>
                </a:moveTo>
                <a:cubicBezTo>
                  <a:pt x="277049" y="663585"/>
                  <a:pt x="277368" y="666461"/>
                  <a:pt x="278007" y="669656"/>
                </a:cubicBezTo>
                <a:cubicBezTo>
                  <a:pt x="278646" y="669018"/>
                  <a:pt x="278886" y="667499"/>
                  <a:pt x="278726" y="665103"/>
                </a:cubicBezTo>
                <a:cubicBezTo>
                  <a:pt x="278566" y="662706"/>
                  <a:pt x="278007" y="661348"/>
                  <a:pt x="277049" y="661029"/>
                </a:cubicBezTo>
                <a:close/>
                <a:moveTo>
                  <a:pt x="34032" y="651442"/>
                </a:moveTo>
                <a:cubicBezTo>
                  <a:pt x="33074" y="651762"/>
                  <a:pt x="32594" y="652641"/>
                  <a:pt x="32594" y="654079"/>
                </a:cubicBezTo>
                <a:cubicBezTo>
                  <a:pt x="32594" y="655517"/>
                  <a:pt x="32594" y="656875"/>
                  <a:pt x="32594" y="658153"/>
                </a:cubicBezTo>
                <a:cubicBezTo>
                  <a:pt x="33233" y="657514"/>
                  <a:pt x="33633" y="656635"/>
                  <a:pt x="33793" y="655517"/>
                </a:cubicBezTo>
                <a:cubicBezTo>
                  <a:pt x="33952" y="654398"/>
                  <a:pt x="34032" y="653040"/>
                  <a:pt x="34032" y="651442"/>
                </a:cubicBezTo>
                <a:close/>
                <a:moveTo>
                  <a:pt x="240141" y="648567"/>
                </a:moveTo>
                <a:cubicBezTo>
                  <a:pt x="239821" y="648886"/>
                  <a:pt x="239661" y="649445"/>
                  <a:pt x="239661" y="650244"/>
                </a:cubicBezTo>
                <a:cubicBezTo>
                  <a:pt x="239661" y="651043"/>
                  <a:pt x="239661" y="651842"/>
                  <a:pt x="239661" y="652641"/>
                </a:cubicBezTo>
                <a:cubicBezTo>
                  <a:pt x="239661" y="653439"/>
                  <a:pt x="239821" y="654159"/>
                  <a:pt x="240141" y="654797"/>
                </a:cubicBezTo>
                <a:cubicBezTo>
                  <a:pt x="240460" y="655437"/>
                  <a:pt x="240940" y="655596"/>
                  <a:pt x="241578" y="655277"/>
                </a:cubicBezTo>
                <a:cubicBezTo>
                  <a:pt x="241578" y="653999"/>
                  <a:pt x="241419" y="652800"/>
                  <a:pt x="241099" y="651682"/>
                </a:cubicBezTo>
                <a:cubicBezTo>
                  <a:pt x="240780" y="650564"/>
                  <a:pt x="240460" y="649525"/>
                  <a:pt x="240141" y="648567"/>
                </a:cubicBezTo>
                <a:close/>
                <a:moveTo>
                  <a:pt x="279924" y="643773"/>
                </a:moveTo>
                <a:cubicBezTo>
                  <a:pt x="279285" y="644413"/>
                  <a:pt x="278806" y="645531"/>
                  <a:pt x="278487" y="647129"/>
                </a:cubicBezTo>
                <a:cubicBezTo>
                  <a:pt x="278167" y="648726"/>
                  <a:pt x="278806" y="649525"/>
                  <a:pt x="280404" y="649525"/>
                </a:cubicBezTo>
                <a:cubicBezTo>
                  <a:pt x="280404" y="646330"/>
                  <a:pt x="280244" y="644413"/>
                  <a:pt x="279924" y="643773"/>
                </a:cubicBezTo>
                <a:close/>
                <a:moveTo>
                  <a:pt x="263627" y="642335"/>
                </a:moveTo>
                <a:cubicBezTo>
                  <a:pt x="264267" y="645211"/>
                  <a:pt x="264426" y="648486"/>
                  <a:pt x="264107" y="652162"/>
                </a:cubicBezTo>
                <a:cubicBezTo>
                  <a:pt x="263787" y="655836"/>
                  <a:pt x="263947" y="658632"/>
                  <a:pt x="264586" y="660549"/>
                </a:cubicBezTo>
                <a:cubicBezTo>
                  <a:pt x="265225" y="659271"/>
                  <a:pt x="265545" y="656236"/>
                  <a:pt x="265545" y="651442"/>
                </a:cubicBezTo>
                <a:cubicBezTo>
                  <a:pt x="265545" y="646649"/>
                  <a:pt x="264906" y="643614"/>
                  <a:pt x="263627" y="642335"/>
                </a:cubicBezTo>
                <a:close/>
                <a:moveTo>
                  <a:pt x="276090" y="635385"/>
                </a:moveTo>
                <a:cubicBezTo>
                  <a:pt x="275770" y="634906"/>
                  <a:pt x="275451" y="634986"/>
                  <a:pt x="275131" y="635625"/>
                </a:cubicBezTo>
                <a:cubicBezTo>
                  <a:pt x="274812" y="636264"/>
                  <a:pt x="274731" y="637142"/>
                  <a:pt x="274892" y="638261"/>
                </a:cubicBezTo>
                <a:cubicBezTo>
                  <a:pt x="275051" y="639379"/>
                  <a:pt x="275451" y="640418"/>
                  <a:pt x="276090" y="641377"/>
                </a:cubicBezTo>
                <a:cubicBezTo>
                  <a:pt x="276090" y="640418"/>
                  <a:pt x="276250" y="639939"/>
                  <a:pt x="276569" y="639939"/>
                </a:cubicBezTo>
                <a:cubicBezTo>
                  <a:pt x="276569" y="637382"/>
                  <a:pt x="276409" y="635865"/>
                  <a:pt x="276090" y="635385"/>
                </a:cubicBezTo>
                <a:close/>
                <a:moveTo>
                  <a:pt x="181663" y="631311"/>
                </a:moveTo>
                <a:cubicBezTo>
                  <a:pt x="180385" y="633867"/>
                  <a:pt x="179826" y="636983"/>
                  <a:pt x="179986" y="640658"/>
                </a:cubicBezTo>
                <a:cubicBezTo>
                  <a:pt x="180145" y="644332"/>
                  <a:pt x="179906" y="647448"/>
                  <a:pt x="179267" y="650004"/>
                </a:cubicBezTo>
                <a:cubicBezTo>
                  <a:pt x="180864" y="649366"/>
                  <a:pt x="181503" y="647608"/>
                  <a:pt x="181184" y="644732"/>
                </a:cubicBezTo>
                <a:cubicBezTo>
                  <a:pt x="180864" y="641856"/>
                  <a:pt x="181503" y="639779"/>
                  <a:pt x="183101" y="638500"/>
                </a:cubicBezTo>
                <a:cubicBezTo>
                  <a:pt x="182462" y="637542"/>
                  <a:pt x="182223" y="636264"/>
                  <a:pt x="182382" y="634666"/>
                </a:cubicBezTo>
                <a:cubicBezTo>
                  <a:pt x="182542" y="633069"/>
                  <a:pt x="182302" y="631950"/>
                  <a:pt x="181663" y="631311"/>
                </a:cubicBezTo>
                <a:close/>
                <a:moveTo>
                  <a:pt x="133731" y="627956"/>
                </a:moveTo>
                <a:cubicBezTo>
                  <a:pt x="132773" y="629554"/>
                  <a:pt x="132852" y="630912"/>
                  <a:pt x="133971" y="632030"/>
                </a:cubicBezTo>
                <a:cubicBezTo>
                  <a:pt x="135089" y="633148"/>
                  <a:pt x="135968" y="633069"/>
                  <a:pt x="136607" y="631790"/>
                </a:cubicBezTo>
                <a:cubicBezTo>
                  <a:pt x="136607" y="629873"/>
                  <a:pt x="135648" y="628594"/>
                  <a:pt x="133731" y="627956"/>
                </a:cubicBezTo>
                <a:close/>
                <a:moveTo>
                  <a:pt x="186456" y="626518"/>
                </a:moveTo>
                <a:cubicBezTo>
                  <a:pt x="186456" y="627157"/>
                  <a:pt x="186297" y="627876"/>
                  <a:pt x="185977" y="628675"/>
                </a:cubicBezTo>
                <a:cubicBezTo>
                  <a:pt x="185658" y="629474"/>
                  <a:pt x="185498" y="630353"/>
                  <a:pt x="185498" y="631311"/>
                </a:cubicBezTo>
                <a:cubicBezTo>
                  <a:pt x="185498" y="632270"/>
                  <a:pt x="185578" y="633069"/>
                  <a:pt x="185738" y="633708"/>
                </a:cubicBezTo>
                <a:cubicBezTo>
                  <a:pt x="185897" y="634346"/>
                  <a:pt x="186297" y="634507"/>
                  <a:pt x="186936" y="634187"/>
                </a:cubicBezTo>
                <a:cubicBezTo>
                  <a:pt x="187255" y="632589"/>
                  <a:pt x="187176" y="631311"/>
                  <a:pt x="186696" y="630353"/>
                </a:cubicBezTo>
                <a:cubicBezTo>
                  <a:pt x="186217" y="629393"/>
                  <a:pt x="186137" y="628116"/>
                  <a:pt x="186456" y="626518"/>
                </a:cubicBezTo>
                <a:close/>
                <a:moveTo>
                  <a:pt x="37388" y="620286"/>
                </a:moveTo>
                <a:cubicBezTo>
                  <a:pt x="35790" y="622843"/>
                  <a:pt x="34831" y="626038"/>
                  <a:pt x="34511" y="629873"/>
                </a:cubicBezTo>
                <a:cubicBezTo>
                  <a:pt x="36109" y="629873"/>
                  <a:pt x="36908" y="628755"/>
                  <a:pt x="36908" y="626518"/>
                </a:cubicBezTo>
                <a:cubicBezTo>
                  <a:pt x="36908" y="624281"/>
                  <a:pt x="37068" y="622204"/>
                  <a:pt x="37388" y="620286"/>
                </a:cubicBezTo>
                <a:close/>
                <a:moveTo>
                  <a:pt x="104552" y="618669"/>
                </a:moveTo>
                <a:cubicBezTo>
                  <a:pt x="104273" y="619028"/>
                  <a:pt x="104013" y="619807"/>
                  <a:pt x="103773" y="621006"/>
                </a:cubicBezTo>
                <a:cubicBezTo>
                  <a:pt x="103294" y="623402"/>
                  <a:pt x="103374" y="624920"/>
                  <a:pt x="104013" y="625559"/>
                </a:cubicBezTo>
                <a:cubicBezTo>
                  <a:pt x="105611" y="625239"/>
                  <a:pt x="106090" y="624281"/>
                  <a:pt x="105451" y="622683"/>
                </a:cubicBezTo>
                <a:cubicBezTo>
                  <a:pt x="104812" y="621085"/>
                  <a:pt x="104812" y="619807"/>
                  <a:pt x="105451" y="618849"/>
                </a:cubicBezTo>
                <a:cubicBezTo>
                  <a:pt x="105131" y="618369"/>
                  <a:pt x="104832" y="618309"/>
                  <a:pt x="104552" y="618669"/>
                </a:cubicBezTo>
                <a:close/>
                <a:moveTo>
                  <a:pt x="90113" y="617890"/>
                </a:moveTo>
                <a:cubicBezTo>
                  <a:pt x="90752" y="616612"/>
                  <a:pt x="90592" y="616691"/>
                  <a:pt x="89633" y="618129"/>
                </a:cubicBezTo>
                <a:cubicBezTo>
                  <a:pt x="88675" y="619568"/>
                  <a:pt x="88355" y="620766"/>
                  <a:pt x="88675" y="621724"/>
                </a:cubicBezTo>
                <a:lnTo>
                  <a:pt x="90592" y="621724"/>
                </a:lnTo>
                <a:cubicBezTo>
                  <a:pt x="90912" y="620766"/>
                  <a:pt x="90832" y="620127"/>
                  <a:pt x="90353" y="619807"/>
                </a:cubicBezTo>
                <a:cubicBezTo>
                  <a:pt x="89873" y="619487"/>
                  <a:pt x="89793" y="618849"/>
                  <a:pt x="90113" y="617890"/>
                </a:cubicBezTo>
                <a:close/>
                <a:moveTo>
                  <a:pt x="100178" y="610700"/>
                </a:moveTo>
                <a:cubicBezTo>
                  <a:pt x="99220" y="610061"/>
                  <a:pt x="98581" y="610700"/>
                  <a:pt x="98261" y="612617"/>
                </a:cubicBezTo>
                <a:cubicBezTo>
                  <a:pt x="97941" y="614534"/>
                  <a:pt x="98261" y="615174"/>
                  <a:pt x="99220" y="614534"/>
                </a:cubicBezTo>
                <a:cubicBezTo>
                  <a:pt x="99859" y="613895"/>
                  <a:pt x="100178" y="612617"/>
                  <a:pt x="100178" y="610700"/>
                </a:cubicBezTo>
                <a:close/>
                <a:moveTo>
                  <a:pt x="116475" y="608304"/>
                </a:moveTo>
                <a:cubicBezTo>
                  <a:pt x="114878" y="608304"/>
                  <a:pt x="114079" y="609422"/>
                  <a:pt x="114079" y="611659"/>
                </a:cubicBezTo>
                <a:cubicBezTo>
                  <a:pt x="114718" y="612937"/>
                  <a:pt x="115437" y="613017"/>
                  <a:pt x="116236" y="611899"/>
                </a:cubicBezTo>
                <a:cubicBezTo>
                  <a:pt x="117035" y="610780"/>
                  <a:pt x="117115" y="609581"/>
                  <a:pt x="116475" y="608304"/>
                </a:cubicBezTo>
                <a:close/>
                <a:moveTo>
                  <a:pt x="92510" y="606866"/>
                </a:moveTo>
                <a:cubicBezTo>
                  <a:pt x="91231" y="607505"/>
                  <a:pt x="90512" y="608703"/>
                  <a:pt x="90353" y="610461"/>
                </a:cubicBezTo>
                <a:cubicBezTo>
                  <a:pt x="90192" y="612218"/>
                  <a:pt x="90113" y="614056"/>
                  <a:pt x="90113" y="615973"/>
                </a:cubicBezTo>
                <a:cubicBezTo>
                  <a:pt x="90752" y="615014"/>
                  <a:pt x="91391" y="613895"/>
                  <a:pt x="92030" y="612617"/>
                </a:cubicBezTo>
                <a:cubicBezTo>
                  <a:pt x="92669" y="611339"/>
                  <a:pt x="92829" y="609422"/>
                  <a:pt x="92510" y="606866"/>
                </a:cubicBezTo>
                <a:close/>
                <a:moveTo>
                  <a:pt x="13422" y="602072"/>
                </a:moveTo>
                <a:cubicBezTo>
                  <a:pt x="12782" y="601753"/>
                  <a:pt x="12303" y="602631"/>
                  <a:pt x="11983" y="604709"/>
                </a:cubicBezTo>
                <a:cubicBezTo>
                  <a:pt x="11664" y="606785"/>
                  <a:pt x="12143" y="607505"/>
                  <a:pt x="13422" y="606866"/>
                </a:cubicBezTo>
                <a:cubicBezTo>
                  <a:pt x="14060" y="605268"/>
                  <a:pt x="14060" y="603670"/>
                  <a:pt x="13422" y="602072"/>
                </a:cubicBezTo>
                <a:close/>
                <a:moveTo>
                  <a:pt x="291908" y="592007"/>
                </a:moveTo>
                <a:cubicBezTo>
                  <a:pt x="291268" y="592326"/>
                  <a:pt x="291029" y="593284"/>
                  <a:pt x="291189" y="594882"/>
                </a:cubicBezTo>
                <a:cubicBezTo>
                  <a:pt x="291348" y="596480"/>
                  <a:pt x="291588" y="597599"/>
                  <a:pt x="291908" y="598237"/>
                </a:cubicBezTo>
                <a:cubicBezTo>
                  <a:pt x="293505" y="597599"/>
                  <a:pt x="293825" y="596800"/>
                  <a:pt x="292866" y="595841"/>
                </a:cubicBezTo>
                <a:cubicBezTo>
                  <a:pt x="291908" y="594882"/>
                  <a:pt x="291588" y="593604"/>
                  <a:pt x="291908" y="592007"/>
                </a:cubicBezTo>
                <a:close/>
                <a:moveTo>
                  <a:pt x="273693" y="583379"/>
                </a:moveTo>
                <a:cubicBezTo>
                  <a:pt x="272735" y="586894"/>
                  <a:pt x="272575" y="590808"/>
                  <a:pt x="273214" y="595122"/>
                </a:cubicBezTo>
                <a:cubicBezTo>
                  <a:pt x="273853" y="599436"/>
                  <a:pt x="274652" y="603351"/>
                  <a:pt x="275611" y="606866"/>
                </a:cubicBezTo>
                <a:cubicBezTo>
                  <a:pt x="276250" y="603031"/>
                  <a:pt x="276170" y="599036"/>
                  <a:pt x="275371" y="594882"/>
                </a:cubicBezTo>
                <a:cubicBezTo>
                  <a:pt x="274572" y="590728"/>
                  <a:pt x="274013" y="586894"/>
                  <a:pt x="273693" y="583379"/>
                </a:cubicBezTo>
                <a:close/>
                <a:moveTo>
                  <a:pt x="260752" y="583379"/>
                </a:moveTo>
                <a:cubicBezTo>
                  <a:pt x="260112" y="585616"/>
                  <a:pt x="259953" y="588651"/>
                  <a:pt x="260272" y="592486"/>
                </a:cubicBezTo>
                <a:cubicBezTo>
                  <a:pt x="260592" y="596320"/>
                  <a:pt x="261230" y="598557"/>
                  <a:pt x="262190" y="599197"/>
                </a:cubicBezTo>
                <a:cubicBezTo>
                  <a:pt x="261550" y="596640"/>
                  <a:pt x="261230" y="594004"/>
                  <a:pt x="261230" y="591287"/>
                </a:cubicBezTo>
                <a:cubicBezTo>
                  <a:pt x="261230" y="588571"/>
                  <a:pt x="261071" y="585935"/>
                  <a:pt x="260752" y="583379"/>
                </a:cubicBezTo>
                <a:close/>
                <a:moveTo>
                  <a:pt x="154342" y="583379"/>
                </a:moveTo>
                <a:cubicBezTo>
                  <a:pt x="153383" y="584018"/>
                  <a:pt x="152984" y="585616"/>
                  <a:pt x="153143" y="588172"/>
                </a:cubicBezTo>
                <a:cubicBezTo>
                  <a:pt x="153303" y="590728"/>
                  <a:pt x="153064" y="592806"/>
                  <a:pt x="152425" y="594403"/>
                </a:cubicBezTo>
                <a:cubicBezTo>
                  <a:pt x="152744" y="594403"/>
                  <a:pt x="152984" y="594483"/>
                  <a:pt x="153143" y="594642"/>
                </a:cubicBezTo>
                <a:cubicBezTo>
                  <a:pt x="153303" y="594803"/>
                  <a:pt x="153703" y="594882"/>
                  <a:pt x="154342" y="594882"/>
                </a:cubicBezTo>
                <a:cubicBezTo>
                  <a:pt x="154662" y="593924"/>
                  <a:pt x="154662" y="592326"/>
                  <a:pt x="154342" y="590089"/>
                </a:cubicBezTo>
                <a:cubicBezTo>
                  <a:pt x="154023" y="587853"/>
                  <a:pt x="154023" y="585616"/>
                  <a:pt x="154342" y="583379"/>
                </a:cubicBezTo>
                <a:close/>
                <a:moveTo>
                  <a:pt x="261710" y="575230"/>
                </a:moveTo>
                <a:cubicBezTo>
                  <a:pt x="262349" y="576828"/>
                  <a:pt x="262509" y="578026"/>
                  <a:pt x="262190" y="578825"/>
                </a:cubicBezTo>
                <a:cubicBezTo>
                  <a:pt x="261870" y="579624"/>
                  <a:pt x="261710" y="580822"/>
                  <a:pt x="261710" y="582420"/>
                </a:cubicBezTo>
                <a:cubicBezTo>
                  <a:pt x="262349" y="583379"/>
                  <a:pt x="263148" y="583379"/>
                  <a:pt x="264107" y="582420"/>
                </a:cubicBezTo>
                <a:cubicBezTo>
                  <a:pt x="263468" y="581781"/>
                  <a:pt x="263148" y="580582"/>
                  <a:pt x="263148" y="578825"/>
                </a:cubicBezTo>
                <a:cubicBezTo>
                  <a:pt x="263148" y="577068"/>
                  <a:pt x="262669" y="575869"/>
                  <a:pt x="261710" y="575230"/>
                </a:cubicBezTo>
                <a:close/>
                <a:moveTo>
                  <a:pt x="36428" y="571396"/>
                </a:moveTo>
                <a:cubicBezTo>
                  <a:pt x="36109" y="572994"/>
                  <a:pt x="37068" y="573793"/>
                  <a:pt x="39305" y="573793"/>
                </a:cubicBezTo>
                <a:cubicBezTo>
                  <a:pt x="39305" y="572514"/>
                  <a:pt x="38985" y="571955"/>
                  <a:pt x="38346" y="572115"/>
                </a:cubicBezTo>
                <a:cubicBezTo>
                  <a:pt x="37707" y="572274"/>
                  <a:pt x="37068" y="572034"/>
                  <a:pt x="36428" y="571396"/>
                </a:cubicBezTo>
                <a:close/>
                <a:moveTo>
                  <a:pt x="88196" y="562768"/>
                </a:moveTo>
                <a:cubicBezTo>
                  <a:pt x="87876" y="563726"/>
                  <a:pt x="87956" y="564285"/>
                  <a:pt x="88435" y="564446"/>
                </a:cubicBezTo>
                <a:cubicBezTo>
                  <a:pt x="88915" y="564605"/>
                  <a:pt x="88994" y="565324"/>
                  <a:pt x="88675" y="566603"/>
                </a:cubicBezTo>
                <a:cubicBezTo>
                  <a:pt x="89314" y="566922"/>
                  <a:pt x="89713" y="566922"/>
                  <a:pt x="89873" y="566603"/>
                </a:cubicBezTo>
                <a:cubicBezTo>
                  <a:pt x="90033" y="566283"/>
                  <a:pt x="90432" y="566123"/>
                  <a:pt x="91071" y="566123"/>
                </a:cubicBezTo>
                <a:cubicBezTo>
                  <a:pt x="91391" y="564525"/>
                  <a:pt x="91231" y="563567"/>
                  <a:pt x="90592" y="563247"/>
                </a:cubicBezTo>
                <a:cubicBezTo>
                  <a:pt x="89953" y="562927"/>
                  <a:pt x="89154" y="562768"/>
                  <a:pt x="88196" y="562768"/>
                </a:cubicBezTo>
                <a:close/>
                <a:moveTo>
                  <a:pt x="255958" y="558933"/>
                </a:moveTo>
                <a:cubicBezTo>
                  <a:pt x="256597" y="561809"/>
                  <a:pt x="256837" y="564285"/>
                  <a:pt x="256677" y="566363"/>
                </a:cubicBezTo>
                <a:cubicBezTo>
                  <a:pt x="256517" y="568440"/>
                  <a:pt x="256757" y="570597"/>
                  <a:pt x="257396" y="572833"/>
                </a:cubicBezTo>
                <a:cubicBezTo>
                  <a:pt x="257716" y="572833"/>
                  <a:pt x="257955" y="572115"/>
                  <a:pt x="258115" y="570676"/>
                </a:cubicBezTo>
                <a:cubicBezTo>
                  <a:pt x="258275" y="569239"/>
                  <a:pt x="258275" y="567641"/>
                  <a:pt x="258115" y="565883"/>
                </a:cubicBezTo>
                <a:cubicBezTo>
                  <a:pt x="257955" y="564126"/>
                  <a:pt x="257716" y="562528"/>
                  <a:pt x="257396" y="561090"/>
                </a:cubicBezTo>
                <a:cubicBezTo>
                  <a:pt x="257077" y="559652"/>
                  <a:pt x="256597" y="558933"/>
                  <a:pt x="255958" y="558933"/>
                </a:cubicBezTo>
                <a:close/>
                <a:moveTo>
                  <a:pt x="173994" y="557974"/>
                </a:moveTo>
                <a:cubicBezTo>
                  <a:pt x="174313" y="560851"/>
                  <a:pt x="174313" y="562848"/>
                  <a:pt x="173994" y="563966"/>
                </a:cubicBezTo>
                <a:cubicBezTo>
                  <a:pt x="173675" y="565084"/>
                  <a:pt x="173675" y="567081"/>
                  <a:pt x="173994" y="569958"/>
                </a:cubicBezTo>
                <a:cubicBezTo>
                  <a:pt x="174313" y="568999"/>
                  <a:pt x="174793" y="566922"/>
                  <a:pt x="175432" y="563726"/>
                </a:cubicBezTo>
                <a:cubicBezTo>
                  <a:pt x="176071" y="560531"/>
                  <a:pt x="175592" y="558614"/>
                  <a:pt x="173994" y="557974"/>
                </a:cubicBezTo>
                <a:close/>
                <a:moveTo>
                  <a:pt x="95865" y="557495"/>
                </a:moveTo>
                <a:cubicBezTo>
                  <a:pt x="95225" y="557495"/>
                  <a:pt x="94826" y="558134"/>
                  <a:pt x="94666" y="559413"/>
                </a:cubicBezTo>
                <a:cubicBezTo>
                  <a:pt x="94507" y="560691"/>
                  <a:pt x="94586" y="561490"/>
                  <a:pt x="94906" y="561809"/>
                </a:cubicBezTo>
                <a:cubicBezTo>
                  <a:pt x="95545" y="561809"/>
                  <a:pt x="95865" y="561330"/>
                  <a:pt x="95865" y="560371"/>
                </a:cubicBezTo>
                <a:cubicBezTo>
                  <a:pt x="95865" y="559413"/>
                  <a:pt x="95865" y="558454"/>
                  <a:pt x="95865" y="557495"/>
                </a:cubicBezTo>
                <a:close/>
                <a:moveTo>
                  <a:pt x="151945" y="552702"/>
                </a:moveTo>
                <a:cubicBezTo>
                  <a:pt x="151306" y="552702"/>
                  <a:pt x="150827" y="553661"/>
                  <a:pt x="150507" y="555578"/>
                </a:cubicBezTo>
                <a:cubicBezTo>
                  <a:pt x="150188" y="557495"/>
                  <a:pt x="150667" y="558294"/>
                  <a:pt x="151945" y="557974"/>
                </a:cubicBezTo>
                <a:cubicBezTo>
                  <a:pt x="152585" y="557335"/>
                  <a:pt x="152744" y="556457"/>
                  <a:pt x="152425" y="555339"/>
                </a:cubicBezTo>
                <a:cubicBezTo>
                  <a:pt x="152105" y="554220"/>
                  <a:pt x="151945" y="553341"/>
                  <a:pt x="151945" y="552702"/>
                </a:cubicBezTo>
                <a:close/>
                <a:moveTo>
                  <a:pt x="133731" y="550785"/>
                </a:moveTo>
                <a:lnTo>
                  <a:pt x="133731" y="553181"/>
                </a:lnTo>
                <a:cubicBezTo>
                  <a:pt x="135010" y="553820"/>
                  <a:pt x="135968" y="553341"/>
                  <a:pt x="136607" y="551744"/>
                </a:cubicBezTo>
                <a:cubicBezTo>
                  <a:pt x="135648" y="550146"/>
                  <a:pt x="134690" y="549826"/>
                  <a:pt x="133731" y="550785"/>
                </a:cubicBezTo>
                <a:close/>
                <a:moveTo>
                  <a:pt x="74774" y="544554"/>
                </a:moveTo>
                <a:cubicBezTo>
                  <a:pt x="73497" y="544234"/>
                  <a:pt x="72857" y="544793"/>
                  <a:pt x="72857" y="546231"/>
                </a:cubicBezTo>
                <a:cubicBezTo>
                  <a:pt x="72857" y="547669"/>
                  <a:pt x="72857" y="549027"/>
                  <a:pt x="72857" y="550306"/>
                </a:cubicBezTo>
                <a:cubicBezTo>
                  <a:pt x="74135" y="549347"/>
                  <a:pt x="74774" y="547429"/>
                  <a:pt x="74774" y="544554"/>
                </a:cubicBezTo>
                <a:close/>
                <a:moveTo>
                  <a:pt x="33074" y="544554"/>
                </a:moveTo>
                <a:cubicBezTo>
                  <a:pt x="32115" y="544554"/>
                  <a:pt x="31556" y="545193"/>
                  <a:pt x="31396" y="546471"/>
                </a:cubicBezTo>
                <a:cubicBezTo>
                  <a:pt x="31236" y="547749"/>
                  <a:pt x="31476" y="548708"/>
                  <a:pt x="32115" y="549347"/>
                </a:cubicBezTo>
                <a:cubicBezTo>
                  <a:pt x="32754" y="549347"/>
                  <a:pt x="33074" y="547749"/>
                  <a:pt x="33074" y="544554"/>
                </a:cubicBezTo>
                <a:close/>
                <a:moveTo>
                  <a:pt x="46015" y="543595"/>
                </a:moveTo>
                <a:cubicBezTo>
                  <a:pt x="44417" y="545193"/>
                  <a:pt x="43459" y="547909"/>
                  <a:pt x="43139" y="551744"/>
                </a:cubicBezTo>
                <a:cubicBezTo>
                  <a:pt x="42820" y="555578"/>
                  <a:pt x="42341" y="558773"/>
                  <a:pt x="41701" y="561330"/>
                </a:cubicBezTo>
                <a:cubicBezTo>
                  <a:pt x="42660" y="558773"/>
                  <a:pt x="43779" y="556057"/>
                  <a:pt x="45056" y="553181"/>
                </a:cubicBezTo>
                <a:cubicBezTo>
                  <a:pt x="46335" y="550306"/>
                  <a:pt x="46654" y="547110"/>
                  <a:pt x="46015" y="543595"/>
                </a:cubicBezTo>
                <a:close/>
                <a:moveTo>
                  <a:pt x="49370" y="542157"/>
                </a:moveTo>
                <a:cubicBezTo>
                  <a:pt x="48092" y="542476"/>
                  <a:pt x="47373" y="543355"/>
                  <a:pt x="47213" y="544793"/>
                </a:cubicBezTo>
                <a:cubicBezTo>
                  <a:pt x="47054" y="546231"/>
                  <a:pt x="47772" y="546950"/>
                  <a:pt x="49370" y="546950"/>
                </a:cubicBezTo>
                <a:cubicBezTo>
                  <a:pt x="50010" y="546311"/>
                  <a:pt x="50169" y="545592"/>
                  <a:pt x="49850" y="544793"/>
                </a:cubicBezTo>
                <a:cubicBezTo>
                  <a:pt x="49530" y="543995"/>
                  <a:pt x="49370" y="543116"/>
                  <a:pt x="49370" y="542157"/>
                </a:cubicBezTo>
                <a:close/>
                <a:moveTo>
                  <a:pt x="277049" y="538322"/>
                </a:moveTo>
                <a:cubicBezTo>
                  <a:pt x="275770" y="538961"/>
                  <a:pt x="275371" y="539840"/>
                  <a:pt x="275850" y="540959"/>
                </a:cubicBezTo>
                <a:cubicBezTo>
                  <a:pt x="276329" y="542077"/>
                  <a:pt x="276569" y="543275"/>
                  <a:pt x="276569" y="544554"/>
                </a:cubicBezTo>
                <a:cubicBezTo>
                  <a:pt x="277208" y="543914"/>
                  <a:pt x="277448" y="543116"/>
                  <a:pt x="277289" y="542157"/>
                </a:cubicBezTo>
                <a:cubicBezTo>
                  <a:pt x="277128" y="541198"/>
                  <a:pt x="277049" y="539920"/>
                  <a:pt x="277049" y="538322"/>
                </a:cubicBezTo>
                <a:close/>
                <a:moveTo>
                  <a:pt x="152904" y="538322"/>
                </a:moveTo>
                <a:cubicBezTo>
                  <a:pt x="151306" y="538961"/>
                  <a:pt x="150747" y="540799"/>
                  <a:pt x="151226" y="543835"/>
                </a:cubicBezTo>
                <a:cubicBezTo>
                  <a:pt x="151705" y="546870"/>
                  <a:pt x="151786" y="549507"/>
                  <a:pt x="151466" y="551744"/>
                </a:cubicBezTo>
                <a:cubicBezTo>
                  <a:pt x="152105" y="550465"/>
                  <a:pt x="152665" y="548468"/>
                  <a:pt x="153143" y="545752"/>
                </a:cubicBezTo>
                <a:cubicBezTo>
                  <a:pt x="153623" y="543036"/>
                  <a:pt x="153543" y="540559"/>
                  <a:pt x="152904" y="538322"/>
                </a:cubicBezTo>
                <a:close/>
                <a:moveTo>
                  <a:pt x="178787" y="537843"/>
                </a:moveTo>
                <a:cubicBezTo>
                  <a:pt x="178148" y="537843"/>
                  <a:pt x="177749" y="538562"/>
                  <a:pt x="177589" y="540000"/>
                </a:cubicBezTo>
                <a:cubicBezTo>
                  <a:pt x="177430" y="541438"/>
                  <a:pt x="177190" y="541677"/>
                  <a:pt x="176870" y="540719"/>
                </a:cubicBezTo>
                <a:cubicBezTo>
                  <a:pt x="176231" y="541039"/>
                  <a:pt x="176151" y="541598"/>
                  <a:pt x="176631" y="542397"/>
                </a:cubicBezTo>
                <a:cubicBezTo>
                  <a:pt x="177109" y="543196"/>
                  <a:pt x="177669" y="543435"/>
                  <a:pt x="178308" y="543116"/>
                </a:cubicBezTo>
                <a:cubicBezTo>
                  <a:pt x="177669" y="541518"/>
                  <a:pt x="177829" y="540719"/>
                  <a:pt x="178787" y="540719"/>
                </a:cubicBezTo>
                <a:cubicBezTo>
                  <a:pt x="179746" y="540719"/>
                  <a:pt x="180065" y="539920"/>
                  <a:pt x="179746" y="538322"/>
                </a:cubicBezTo>
                <a:cubicBezTo>
                  <a:pt x="179107" y="538961"/>
                  <a:pt x="178787" y="538802"/>
                  <a:pt x="178787" y="537843"/>
                </a:cubicBezTo>
                <a:close/>
                <a:moveTo>
                  <a:pt x="136607" y="536885"/>
                </a:moveTo>
                <a:cubicBezTo>
                  <a:pt x="135648" y="537204"/>
                  <a:pt x="135249" y="538083"/>
                  <a:pt x="135409" y="539521"/>
                </a:cubicBezTo>
                <a:cubicBezTo>
                  <a:pt x="135569" y="540959"/>
                  <a:pt x="135648" y="542317"/>
                  <a:pt x="135648" y="543595"/>
                </a:cubicBezTo>
                <a:cubicBezTo>
                  <a:pt x="136287" y="543595"/>
                  <a:pt x="136767" y="542637"/>
                  <a:pt x="137086" y="540719"/>
                </a:cubicBezTo>
                <a:cubicBezTo>
                  <a:pt x="137406" y="538802"/>
                  <a:pt x="137246" y="537523"/>
                  <a:pt x="136607" y="536885"/>
                </a:cubicBezTo>
                <a:close/>
                <a:moveTo>
                  <a:pt x="48891" y="535447"/>
                </a:moveTo>
                <a:cubicBezTo>
                  <a:pt x="47613" y="535447"/>
                  <a:pt x="46974" y="536724"/>
                  <a:pt x="46974" y="539281"/>
                </a:cubicBezTo>
                <a:cubicBezTo>
                  <a:pt x="47294" y="539601"/>
                  <a:pt x="47932" y="539760"/>
                  <a:pt x="48891" y="539760"/>
                </a:cubicBezTo>
                <a:cubicBezTo>
                  <a:pt x="49211" y="539441"/>
                  <a:pt x="49450" y="538722"/>
                  <a:pt x="49610" y="537603"/>
                </a:cubicBezTo>
                <a:cubicBezTo>
                  <a:pt x="49770" y="536485"/>
                  <a:pt x="49530" y="535766"/>
                  <a:pt x="48891" y="535447"/>
                </a:cubicBezTo>
                <a:close/>
                <a:moveTo>
                  <a:pt x="167763" y="529695"/>
                </a:moveTo>
                <a:cubicBezTo>
                  <a:pt x="167124" y="530653"/>
                  <a:pt x="166565" y="531532"/>
                  <a:pt x="166085" y="532331"/>
                </a:cubicBezTo>
                <a:cubicBezTo>
                  <a:pt x="165606" y="533129"/>
                  <a:pt x="165367" y="534328"/>
                  <a:pt x="165367" y="535926"/>
                </a:cubicBezTo>
                <a:cubicBezTo>
                  <a:pt x="166005" y="536885"/>
                  <a:pt x="166804" y="536885"/>
                  <a:pt x="167763" y="535926"/>
                </a:cubicBezTo>
                <a:cubicBezTo>
                  <a:pt x="167443" y="539121"/>
                  <a:pt x="167204" y="543355"/>
                  <a:pt x="167044" y="548628"/>
                </a:cubicBezTo>
                <a:cubicBezTo>
                  <a:pt x="166884" y="553901"/>
                  <a:pt x="166964" y="557815"/>
                  <a:pt x="167284" y="560371"/>
                </a:cubicBezTo>
                <a:cubicBezTo>
                  <a:pt x="168561" y="556537"/>
                  <a:pt x="169121" y="551663"/>
                  <a:pt x="168961" y="545752"/>
                </a:cubicBezTo>
                <a:cubicBezTo>
                  <a:pt x="168801" y="539840"/>
                  <a:pt x="168402" y="534488"/>
                  <a:pt x="167763" y="529695"/>
                </a:cubicBezTo>
                <a:close/>
                <a:moveTo>
                  <a:pt x="64230" y="529695"/>
                </a:moveTo>
                <a:cubicBezTo>
                  <a:pt x="61673" y="530653"/>
                  <a:pt x="60395" y="533449"/>
                  <a:pt x="60395" y="538083"/>
                </a:cubicBezTo>
                <a:cubicBezTo>
                  <a:pt x="60395" y="542716"/>
                  <a:pt x="60075" y="546791"/>
                  <a:pt x="59437" y="550306"/>
                </a:cubicBezTo>
                <a:cubicBezTo>
                  <a:pt x="60714" y="547429"/>
                  <a:pt x="61913" y="544473"/>
                  <a:pt x="63031" y="541438"/>
                </a:cubicBezTo>
                <a:cubicBezTo>
                  <a:pt x="64150" y="538402"/>
                  <a:pt x="64549" y="534488"/>
                  <a:pt x="64230" y="529695"/>
                </a:cubicBezTo>
                <a:close/>
                <a:moveTo>
                  <a:pt x="114079" y="529215"/>
                </a:moveTo>
                <a:cubicBezTo>
                  <a:pt x="113440" y="528896"/>
                  <a:pt x="112880" y="529615"/>
                  <a:pt x="112401" y="531372"/>
                </a:cubicBezTo>
                <a:cubicBezTo>
                  <a:pt x="111922" y="533129"/>
                  <a:pt x="112322" y="533849"/>
                  <a:pt x="113599" y="533529"/>
                </a:cubicBezTo>
                <a:cubicBezTo>
                  <a:pt x="113919" y="532890"/>
                  <a:pt x="114079" y="531452"/>
                  <a:pt x="114079" y="529215"/>
                </a:cubicBezTo>
                <a:close/>
                <a:moveTo>
                  <a:pt x="146673" y="527298"/>
                </a:moveTo>
                <a:cubicBezTo>
                  <a:pt x="145395" y="527298"/>
                  <a:pt x="144915" y="528097"/>
                  <a:pt x="145235" y="529695"/>
                </a:cubicBezTo>
                <a:cubicBezTo>
                  <a:pt x="145874" y="529695"/>
                  <a:pt x="146274" y="529854"/>
                  <a:pt x="146433" y="530174"/>
                </a:cubicBezTo>
                <a:cubicBezTo>
                  <a:pt x="146593" y="530494"/>
                  <a:pt x="146992" y="530334"/>
                  <a:pt x="147631" y="529695"/>
                </a:cubicBezTo>
                <a:cubicBezTo>
                  <a:pt x="148271" y="528097"/>
                  <a:pt x="147951" y="527298"/>
                  <a:pt x="146673" y="527298"/>
                </a:cubicBezTo>
                <a:close/>
                <a:moveTo>
                  <a:pt x="275611" y="525381"/>
                </a:moveTo>
                <a:cubicBezTo>
                  <a:pt x="274652" y="526020"/>
                  <a:pt x="274412" y="526899"/>
                  <a:pt x="274892" y="528017"/>
                </a:cubicBezTo>
                <a:cubicBezTo>
                  <a:pt x="275371" y="529136"/>
                  <a:pt x="275611" y="530174"/>
                  <a:pt x="275611" y="531133"/>
                </a:cubicBezTo>
                <a:cubicBezTo>
                  <a:pt x="276250" y="531133"/>
                  <a:pt x="276409" y="530334"/>
                  <a:pt x="276090" y="528736"/>
                </a:cubicBezTo>
                <a:cubicBezTo>
                  <a:pt x="275770" y="527138"/>
                  <a:pt x="275611" y="526020"/>
                  <a:pt x="275611" y="525381"/>
                </a:cubicBezTo>
                <a:close/>
                <a:moveTo>
                  <a:pt x="165846" y="518670"/>
                </a:moveTo>
                <a:cubicBezTo>
                  <a:pt x="166485" y="521226"/>
                  <a:pt x="166485" y="523144"/>
                  <a:pt x="165846" y="524422"/>
                </a:cubicBezTo>
                <a:cubicBezTo>
                  <a:pt x="165206" y="525700"/>
                  <a:pt x="164887" y="527458"/>
                  <a:pt x="164887" y="529695"/>
                </a:cubicBezTo>
                <a:cubicBezTo>
                  <a:pt x="166165" y="529695"/>
                  <a:pt x="166964" y="528017"/>
                  <a:pt x="167284" y="524662"/>
                </a:cubicBezTo>
                <a:cubicBezTo>
                  <a:pt x="167603" y="521306"/>
                  <a:pt x="167124" y="519309"/>
                  <a:pt x="165846" y="518670"/>
                </a:cubicBezTo>
                <a:close/>
                <a:moveTo>
                  <a:pt x="142359" y="518191"/>
                </a:moveTo>
                <a:cubicBezTo>
                  <a:pt x="141400" y="517871"/>
                  <a:pt x="141001" y="518271"/>
                  <a:pt x="141161" y="519389"/>
                </a:cubicBezTo>
                <a:cubicBezTo>
                  <a:pt x="141320" y="520508"/>
                  <a:pt x="140601" y="520747"/>
                  <a:pt x="139003" y="520108"/>
                </a:cubicBezTo>
                <a:cubicBezTo>
                  <a:pt x="140282" y="520747"/>
                  <a:pt x="140841" y="522345"/>
                  <a:pt x="140681" y="524901"/>
                </a:cubicBezTo>
                <a:cubicBezTo>
                  <a:pt x="140522" y="527458"/>
                  <a:pt x="141240" y="528896"/>
                  <a:pt x="142838" y="529215"/>
                </a:cubicBezTo>
                <a:cubicBezTo>
                  <a:pt x="142199" y="527298"/>
                  <a:pt x="141880" y="525620"/>
                  <a:pt x="141880" y="524183"/>
                </a:cubicBezTo>
                <a:cubicBezTo>
                  <a:pt x="141880" y="522745"/>
                  <a:pt x="142039" y="520747"/>
                  <a:pt x="142359" y="518191"/>
                </a:cubicBezTo>
                <a:close/>
                <a:moveTo>
                  <a:pt x="73336" y="518191"/>
                </a:moveTo>
                <a:cubicBezTo>
                  <a:pt x="72698" y="517552"/>
                  <a:pt x="72378" y="517711"/>
                  <a:pt x="72378" y="518670"/>
                </a:cubicBezTo>
                <a:cubicBezTo>
                  <a:pt x="72378" y="519629"/>
                  <a:pt x="72058" y="520108"/>
                  <a:pt x="71419" y="520108"/>
                </a:cubicBezTo>
                <a:cubicBezTo>
                  <a:pt x="71419" y="521067"/>
                  <a:pt x="71738" y="521626"/>
                  <a:pt x="72378" y="521786"/>
                </a:cubicBezTo>
                <a:cubicBezTo>
                  <a:pt x="73017" y="521946"/>
                  <a:pt x="73656" y="521706"/>
                  <a:pt x="74295" y="521067"/>
                </a:cubicBezTo>
                <a:cubicBezTo>
                  <a:pt x="74295" y="520427"/>
                  <a:pt x="73976" y="519469"/>
                  <a:pt x="73336" y="518191"/>
                </a:cubicBezTo>
                <a:close/>
                <a:moveTo>
                  <a:pt x="264586" y="507646"/>
                </a:moveTo>
                <a:cubicBezTo>
                  <a:pt x="263308" y="508285"/>
                  <a:pt x="262989" y="509004"/>
                  <a:pt x="263627" y="509803"/>
                </a:cubicBezTo>
                <a:cubicBezTo>
                  <a:pt x="264267" y="510602"/>
                  <a:pt x="264426" y="511800"/>
                  <a:pt x="264107" y="513398"/>
                </a:cubicBezTo>
                <a:cubicBezTo>
                  <a:pt x="265065" y="512758"/>
                  <a:pt x="265305" y="512040"/>
                  <a:pt x="264825" y="511241"/>
                </a:cubicBezTo>
                <a:cubicBezTo>
                  <a:pt x="264347" y="510442"/>
                  <a:pt x="264267" y="509244"/>
                  <a:pt x="264586" y="507646"/>
                </a:cubicBezTo>
                <a:close/>
                <a:moveTo>
                  <a:pt x="258835" y="506208"/>
                </a:moveTo>
                <a:cubicBezTo>
                  <a:pt x="257237" y="507806"/>
                  <a:pt x="256917" y="509962"/>
                  <a:pt x="257875" y="512679"/>
                </a:cubicBezTo>
                <a:cubicBezTo>
                  <a:pt x="258835" y="515395"/>
                  <a:pt x="259154" y="517871"/>
                  <a:pt x="258835" y="520108"/>
                </a:cubicBezTo>
                <a:cubicBezTo>
                  <a:pt x="257237" y="520747"/>
                  <a:pt x="256438" y="520188"/>
                  <a:pt x="256438" y="518431"/>
                </a:cubicBezTo>
                <a:cubicBezTo>
                  <a:pt x="256438" y="516673"/>
                  <a:pt x="256118" y="515155"/>
                  <a:pt x="255479" y="513877"/>
                </a:cubicBezTo>
                <a:cubicBezTo>
                  <a:pt x="255159" y="517072"/>
                  <a:pt x="255079" y="520827"/>
                  <a:pt x="255240" y="525141"/>
                </a:cubicBezTo>
                <a:cubicBezTo>
                  <a:pt x="255399" y="529455"/>
                  <a:pt x="256118" y="532251"/>
                  <a:pt x="257396" y="533529"/>
                </a:cubicBezTo>
                <a:cubicBezTo>
                  <a:pt x="257396" y="532570"/>
                  <a:pt x="257396" y="531612"/>
                  <a:pt x="257396" y="530653"/>
                </a:cubicBezTo>
                <a:cubicBezTo>
                  <a:pt x="257396" y="529695"/>
                  <a:pt x="257237" y="528896"/>
                  <a:pt x="256917" y="528257"/>
                </a:cubicBezTo>
                <a:cubicBezTo>
                  <a:pt x="256917" y="527617"/>
                  <a:pt x="257077" y="527218"/>
                  <a:pt x="257396" y="527058"/>
                </a:cubicBezTo>
                <a:cubicBezTo>
                  <a:pt x="257716" y="526899"/>
                  <a:pt x="257875" y="526499"/>
                  <a:pt x="257875" y="525860"/>
                </a:cubicBezTo>
                <a:cubicBezTo>
                  <a:pt x="259473" y="526818"/>
                  <a:pt x="259793" y="526899"/>
                  <a:pt x="258835" y="526100"/>
                </a:cubicBezTo>
                <a:cubicBezTo>
                  <a:pt x="257875" y="525301"/>
                  <a:pt x="257716" y="523783"/>
                  <a:pt x="258355" y="521546"/>
                </a:cubicBezTo>
                <a:cubicBezTo>
                  <a:pt x="258674" y="520907"/>
                  <a:pt x="258914" y="520747"/>
                  <a:pt x="259074" y="521067"/>
                </a:cubicBezTo>
                <a:cubicBezTo>
                  <a:pt x="259234" y="521387"/>
                  <a:pt x="259313" y="521866"/>
                  <a:pt x="259313" y="522505"/>
                </a:cubicBezTo>
                <a:cubicBezTo>
                  <a:pt x="258994" y="519309"/>
                  <a:pt x="259074" y="516194"/>
                  <a:pt x="259553" y="513158"/>
                </a:cubicBezTo>
                <a:cubicBezTo>
                  <a:pt x="260033" y="510122"/>
                  <a:pt x="259793" y="507806"/>
                  <a:pt x="258835" y="506208"/>
                </a:cubicBezTo>
                <a:close/>
                <a:moveTo>
                  <a:pt x="88675" y="505249"/>
                </a:moveTo>
                <a:cubicBezTo>
                  <a:pt x="87397" y="505888"/>
                  <a:pt x="86518" y="507566"/>
                  <a:pt x="86038" y="510282"/>
                </a:cubicBezTo>
                <a:cubicBezTo>
                  <a:pt x="85559" y="512998"/>
                  <a:pt x="85479" y="514996"/>
                  <a:pt x="85799" y="516273"/>
                </a:cubicBezTo>
                <a:cubicBezTo>
                  <a:pt x="86758" y="516273"/>
                  <a:pt x="87397" y="515954"/>
                  <a:pt x="87716" y="515315"/>
                </a:cubicBezTo>
                <a:cubicBezTo>
                  <a:pt x="88035" y="514676"/>
                  <a:pt x="88675" y="514197"/>
                  <a:pt x="89633" y="513877"/>
                </a:cubicBezTo>
                <a:cubicBezTo>
                  <a:pt x="89953" y="512280"/>
                  <a:pt x="90033" y="511161"/>
                  <a:pt x="89873" y="510521"/>
                </a:cubicBezTo>
                <a:cubicBezTo>
                  <a:pt x="89713" y="509883"/>
                  <a:pt x="89474" y="509403"/>
                  <a:pt x="89154" y="509084"/>
                </a:cubicBezTo>
                <a:cubicBezTo>
                  <a:pt x="88834" y="508764"/>
                  <a:pt x="88595" y="508445"/>
                  <a:pt x="88435" y="508125"/>
                </a:cubicBezTo>
                <a:cubicBezTo>
                  <a:pt x="88275" y="507806"/>
                  <a:pt x="88355" y="506847"/>
                  <a:pt x="88675" y="505249"/>
                </a:cubicBezTo>
                <a:close/>
                <a:moveTo>
                  <a:pt x="69502" y="501894"/>
                </a:moveTo>
                <a:cubicBezTo>
                  <a:pt x="68544" y="501894"/>
                  <a:pt x="67984" y="502693"/>
                  <a:pt x="67824" y="504291"/>
                </a:cubicBezTo>
                <a:cubicBezTo>
                  <a:pt x="67665" y="505888"/>
                  <a:pt x="68224" y="506528"/>
                  <a:pt x="69502" y="506208"/>
                </a:cubicBezTo>
                <a:close/>
                <a:moveTo>
                  <a:pt x="264107" y="499018"/>
                </a:moveTo>
                <a:cubicBezTo>
                  <a:pt x="262828" y="499657"/>
                  <a:pt x="262509" y="500616"/>
                  <a:pt x="263148" y="501894"/>
                </a:cubicBezTo>
                <a:cubicBezTo>
                  <a:pt x="263787" y="503172"/>
                  <a:pt x="263947" y="504610"/>
                  <a:pt x="263627" y="506208"/>
                </a:cubicBezTo>
                <a:cubicBezTo>
                  <a:pt x="264906" y="505569"/>
                  <a:pt x="265225" y="504610"/>
                  <a:pt x="264586" y="503332"/>
                </a:cubicBezTo>
                <a:cubicBezTo>
                  <a:pt x="263947" y="502054"/>
                  <a:pt x="263787" y="500616"/>
                  <a:pt x="264107" y="499018"/>
                </a:cubicBezTo>
                <a:close/>
                <a:moveTo>
                  <a:pt x="174953" y="498539"/>
                </a:moveTo>
                <a:cubicBezTo>
                  <a:pt x="174313" y="498858"/>
                  <a:pt x="173994" y="499977"/>
                  <a:pt x="173994" y="501894"/>
                </a:cubicBezTo>
                <a:cubicBezTo>
                  <a:pt x="173994" y="503811"/>
                  <a:pt x="174474" y="504770"/>
                  <a:pt x="175432" y="504770"/>
                </a:cubicBezTo>
                <a:cubicBezTo>
                  <a:pt x="175432" y="503172"/>
                  <a:pt x="175273" y="502054"/>
                  <a:pt x="174953" y="501414"/>
                </a:cubicBezTo>
                <a:cubicBezTo>
                  <a:pt x="174633" y="500776"/>
                  <a:pt x="174633" y="499817"/>
                  <a:pt x="174953" y="498539"/>
                </a:cubicBezTo>
                <a:close/>
                <a:moveTo>
                  <a:pt x="259553" y="496861"/>
                </a:moveTo>
                <a:cubicBezTo>
                  <a:pt x="258115" y="497021"/>
                  <a:pt x="257716" y="498059"/>
                  <a:pt x="258355" y="499977"/>
                </a:cubicBezTo>
                <a:cubicBezTo>
                  <a:pt x="258994" y="499977"/>
                  <a:pt x="259953" y="499657"/>
                  <a:pt x="261230" y="499018"/>
                </a:cubicBezTo>
                <a:cubicBezTo>
                  <a:pt x="261550" y="497420"/>
                  <a:pt x="260991" y="496701"/>
                  <a:pt x="259553" y="496861"/>
                </a:cubicBezTo>
                <a:close/>
                <a:moveTo>
                  <a:pt x="98261" y="493506"/>
                </a:moveTo>
                <a:cubicBezTo>
                  <a:pt x="96983" y="494625"/>
                  <a:pt x="96664" y="495983"/>
                  <a:pt x="97303" y="497580"/>
                </a:cubicBezTo>
                <a:cubicBezTo>
                  <a:pt x="97941" y="497580"/>
                  <a:pt x="98341" y="497021"/>
                  <a:pt x="98501" y="495902"/>
                </a:cubicBezTo>
                <a:cubicBezTo>
                  <a:pt x="98661" y="494784"/>
                  <a:pt x="99220" y="494225"/>
                  <a:pt x="100178" y="494225"/>
                </a:cubicBezTo>
                <a:cubicBezTo>
                  <a:pt x="100178" y="492627"/>
                  <a:pt x="99539" y="492388"/>
                  <a:pt x="98261" y="493506"/>
                </a:cubicBezTo>
                <a:close/>
                <a:moveTo>
                  <a:pt x="179746" y="492787"/>
                </a:moveTo>
                <a:cubicBezTo>
                  <a:pt x="178787" y="492467"/>
                  <a:pt x="178308" y="493106"/>
                  <a:pt x="178308" y="494704"/>
                </a:cubicBezTo>
                <a:cubicBezTo>
                  <a:pt x="178308" y="496302"/>
                  <a:pt x="178787" y="496941"/>
                  <a:pt x="179746" y="496621"/>
                </a:cubicBezTo>
                <a:close/>
                <a:moveTo>
                  <a:pt x="97782" y="489432"/>
                </a:moveTo>
                <a:cubicBezTo>
                  <a:pt x="95865" y="489432"/>
                  <a:pt x="94906" y="490550"/>
                  <a:pt x="94906" y="492787"/>
                </a:cubicBezTo>
                <a:cubicBezTo>
                  <a:pt x="95545" y="494065"/>
                  <a:pt x="96264" y="494385"/>
                  <a:pt x="97063" y="493746"/>
                </a:cubicBezTo>
                <a:cubicBezTo>
                  <a:pt x="97862" y="493106"/>
                  <a:pt x="98102" y="491668"/>
                  <a:pt x="97782" y="489432"/>
                </a:cubicBezTo>
                <a:close/>
                <a:moveTo>
                  <a:pt x="269379" y="488952"/>
                </a:moveTo>
                <a:cubicBezTo>
                  <a:pt x="269379" y="491828"/>
                  <a:pt x="269539" y="493826"/>
                  <a:pt x="269859" y="494944"/>
                </a:cubicBezTo>
                <a:cubicBezTo>
                  <a:pt x="270178" y="496062"/>
                  <a:pt x="270498" y="496461"/>
                  <a:pt x="270817" y="496142"/>
                </a:cubicBezTo>
                <a:cubicBezTo>
                  <a:pt x="271137" y="495822"/>
                  <a:pt x="271297" y="495024"/>
                  <a:pt x="271297" y="493746"/>
                </a:cubicBezTo>
                <a:cubicBezTo>
                  <a:pt x="271297" y="492467"/>
                  <a:pt x="270658" y="490869"/>
                  <a:pt x="269379" y="488952"/>
                </a:cubicBezTo>
                <a:close/>
                <a:moveTo>
                  <a:pt x="118632" y="485597"/>
                </a:moveTo>
                <a:cubicBezTo>
                  <a:pt x="117194" y="485597"/>
                  <a:pt x="116635" y="486396"/>
                  <a:pt x="116955" y="487994"/>
                </a:cubicBezTo>
                <a:cubicBezTo>
                  <a:pt x="117594" y="488633"/>
                  <a:pt x="118153" y="488873"/>
                  <a:pt x="118632" y="488712"/>
                </a:cubicBezTo>
                <a:cubicBezTo>
                  <a:pt x="119112" y="488553"/>
                  <a:pt x="119671" y="488313"/>
                  <a:pt x="120310" y="487994"/>
                </a:cubicBezTo>
                <a:cubicBezTo>
                  <a:pt x="120630" y="486396"/>
                  <a:pt x="120070" y="485597"/>
                  <a:pt x="118632" y="485597"/>
                </a:cubicBezTo>
                <a:close/>
                <a:moveTo>
                  <a:pt x="276569" y="485117"/>
                </a:moveTo>
                <a:cubicBezTo>
                  <a:pt x="275930" y="486715"/>
                  <a:pt x="275850" y="488712"/>
                  <a:pt x="276329" y="491109"/>
                </a:cubicBezTo>
                <a:cubicBezTo>
                  <a:pt x="276809" y="493506"/>
                  <a:pt x="276889" y="495983"/>
                  <a:pt x="276569" y="498539"/>
                </a:cubicBezTo>
                <a:cubicBezTo>
                  <a:pt x="277208" y="496941"/>
                  <a:pt x="277368" y="494944"/>
                  <a:pt x="277049" y="492547"/>
                </a:cubicBezTo>
                <a:cubicBezTo>
                  <a:pt x="276729" y="490151"/>
                  <a:pt x="276569" y="487674"/>
                  <a:pt x="276569" y="485117"/>
                </a:cubicBezTo>
                <a:close/>
                <a:moveTo>
                  <a:pt x="169680" y="480804"/>
                </a:moveTo>
                <a:cubicBezTo>
                  <a:pt x="169360" y="481443"/>
                  <a:pt x="168961" y="482881"/>
                  <a:pt x="168482" y="485117"/>
                </a:cubicBezTo>
                <a:cubicBezTo>
                  <a:pt x="168002" y="487354"/>
                  <a:pt x="168402" y="488633"/>
                  <a:pt x="169680" y="488952"/>
                </a:cubicBezTo>
                <a:cubicBezTo>
                  <a:pt x="170639" y="487674"/>
                  <a:pt x="170958" y="486316"/>
                  <a:pt x="170639" y="484878"/>
                </a:cubicBezTo>
                <a:cubicBezTo>
                  <a:pt x="170320" y="483440"/>
                  <a:pt x="170000" y="482082"/>
                  <a:pt x="169680" y="480804"/>
                </a:cubicBezTo>
                <a:close/>
                <a:moveTo>
                  <a:pt x="98261" y="480804"/>
                </a:moveTo>
                <a:cubicBezTo>
                  <a:pt x="96664" y="480804"/>
                  <a:pt x="96184" y="481923"/>
                  <a:pt x="96823" y="484159"/>
                </a:cubicBezTo>
                <a:cubicBezTo>
                  <a:pt x="97143" y="484479"/>
                  <a:pt x="97782" y="484159"/>
                  <a:pt x="98740" y="483200"/>
                </a:cubicBezTo>
                <a:cubicBezTo>
                  <a:pt x="98740" y="482561"/>
                  <a:pt x="98661" y="482162"/>
                  <a:pt x="98501" y="482002"/>
                </a:cubicBezTo>
                <a:cubicBezTo>
                  <a:pt x="98341" y="481842"/>
                  <a:pt x="98261" y="481443"/>
                  <a:pt x="98261" y="480804"/>
                </a:cubicBezTo>
                <a:close/>
                <a:moveTo>
                  <a:pt x="101617" y="480325"/>
                </a:moveTo>
                <a:cubicBezTo>
                  <a:pt x="101936" y="481603"/>
                  <a:pt x="102016" y="482401"/>
                  <a:pt x="101856" y="482721"/>
                </a:cubicBezTo>
                <a:cubicBezTo>
                  <a:pt x="101696" y="483041"/>
                  <a:pt x="101457" y="483200"/>
                  <a:pt x="101137" y="483200"/>
                </a:cubicBezTo>
                <a:cubicBezTo>
                  <a:pt x="100818" y="483200"/>
                  <a:pt x="100418" y="483280"/>
                  <a:pt x="99939" y="483440"/>
                </a:cubicBezTo>
                <a:cubicBezTo>
                  <a:pt x="99460" y="483600"/>
                  <a:pt x="99220" y="484159"/>
                  <a:pt x="99220" y="485117"/>
                </a:cubicBezTo>
                <a:cubicBezTo>
                  <a:pt x="100178" y="485117"/>
                  <a:pt x="100658" y="484798"/>
                  <a:pt x="100658" y="484159"/>
                </a:cubicBezTo>
                <a:cubicBezTo>
                  <a:pt x="101297" y="484479"/>
                  <a:pt x="101617" y="485278"/>
                  <a:pt x="101617" y="486556"/>
                </a:cubicBezTo>
                <a:cubicBezTo>
                  <a:pt x="102256" y="485916"/>
                  <a:pt x="102815" y="484718"/>
                  <a:pt x="103294" y="482961"/>
                </a:cubicBezTo>
                <a:cubicBezTo>
                  <a:pt x="103773" y="481203"/>
                  <a:pt x="103214" y="480325"/>
                  <a:pt x="101617" y="480325"/>
                </a:cubicBezTo>
                <a:close/>
                <a:moveTo>
                  <a:pt x="256917" y="476490"/>
                </a:moveTo>
                <a:cubicBezTo>
                  <a:pt x="255958" y="477768"/>
                  <a:pt x="255718" y="479605"/>
                  <a:pt x="256198" y="482002"/>
                </a:cubicBezTo>
                <a:cubicBezTo>
                  <a:pt x="256677" y="484399"/>
                  <a:pt x="257396" y="486077"/>
                  <a:pt x="258355" y="487035"/>
                </a:cubicBezTo>
                <a:cubicBezTo>
                  <a:pt x="257716" y="485757"/>
                  <a:pt x="257476" y="483919"/>
                  <a:pt x="257636" y="481523"/>
                </a:cubicBezTo>
                <a:cubicBezTo>
                  <a:pt x="257796" y="479126"/>
                  <a:pt x="257556" y="477448"/>
                  <a:pt x="256917" y="476490"/>
                </a:cubicBezTo>
                <a:close/>
                <a:moveTo>
                  <a:pt x="255479" y="469780"/>
                </a:moveTo>
                <a:cubicBezTo>
                  <a:pt x="255799" y="470738"/>
                  <a:pt x="255799" y="472016"/>
                  <a:pt x="255479" y="473614"/>
                </a:cubicBezTo>
                <a:cubicBezTo>
                  <a:pt x="255159" y="475211"/>
                  <a:pt x="255639" y="475851"/>
                  <a:pt x="256917" y="475531"/>
                </a:cubicBezTo>
                <a:cubicBezTo>
                  <a:pt x="257237" y="474892"/>
                  <a:pt x="257316" y="473853"/>
                  <a:pt x="257157" y="472415"/>
                </a:cubicBezTo>
                <a:cubicBezTo>
                  <a:pt x="256997" y="470978"/>
                  <a:pt x="256438" y="470099"/>
                  <a:pt x="255479" y="469780"/>
                </a:cubicBezTo>
                <a:close/>
                <a:moveTo>
                  <a:pt x="167763" y="462590"/>
                </a:moveTo>
                <a:cubicBezTo>
                  <a:pt x="167124" y="465785"/>
                  <a:pt x="166725" y="468102"/>
                  <a:pt x="166565" y="469540"/>
                </a:cubicBezTo>
                <a:cubicBezTo>
                  <a:pt x="166405" y="470978"/>
                  <a:pt x="166005" y="472975"/>
                  <a:pt x="165367" y="475531"/>
                </a:cubicBezTo>
                <a:cubicBezTo>
                  <a:pt x="166325" y="475851"/>
                  <a:pt x="166884" y="475771"/>
                  <a:pt x="167044" y="475292"/>
                </a:cubicBezTo>
                <a:cubicBezTo>
                  <a:pt x="167204" y="474812"/>
                  <a:pt x="167603" y="474573"/>
                  <a:pt x="168242" y="474573"/>
                </a:cubicBezTo>
                <a:cubicBezTo>
                  <a:pt x="168242" y="472975"/>
                  <a:pt x="168642" y="470738"/>
                  <a:pt x="169441" y="467862"/>
                </a:cubicBezTo>
                <a:cubicBezTo>
                  <a:pt x="170239" y="464986"/>
                  <a:pt x="169680" y="463229"/>
                  <a:pt x="167763" y="462590"/>
                </a:cubicBezTo>
                <a:close/>
                <a:moveTo>
                  <a:pt x="161532" y="453483"/>
                </a:moveTo>
                <a:cubicBezTo>
                  <a:pt x="159934" y="456039"/>
                  <a:pt x="159295" y="459634"/>
                  <a:pt x="159615" y="464268"/>
                </a:cubicBezTo>
                <a:cubicBezTo>
                  <a:pt x="159934" y="468901"/>
                  <a:pt x="159934" y="472336"/>
                  <a:pt x="159615" y="474573"/>
                </a:cubicBezTo>
                <a:cubicBezTo>
                  <a:pt x="160253" y="472016"/>
                  <a:pt x="161052" y="468581"/>
                  <a:pt x="162011" y="464268"/>
                </a:cubicBezTo>
                <a:cubicBezTo>
                  <a:pt x="162970" y="459953"/>
                  <a:pt x="162810" y="456358"/>
                  <a:pt x="161532" y="453483"/>
                </a:cubicBezTo>
                <a:close/>
                <a:moveTo>
                  <a:pt x="118872" y="452524"/>
                </a:moveTo>
                <a:cubicBezTo>
                  <a:pt x="117594" y="451885"/>
                  <a:pt x="117115" y="452524"/>
                  <a:pt x="117434" y="454441"/>
                </a:cubicBezTo>
                <a:cubicBezTo>
                  <a:pt x="117754" y="456358"/>
                  <a:pt x="117754" y="457796"/>
                  <a:pt x="117434" y="458755"/>
                </a:cubicBezTo>
                <a:cubicBezTo>
                  <a:pt x="117754" y="457796"/>
                  <a:pt x="118233" y="456758"/>
                  <a:pt x="118872" y="455639"/>
                </a:cubicBezTo>
                <a:cubicBezTo>
                  <a:pt x="119511" y="454521"/>
                  <a:pt x="119511" y="453483"/>
                  <a:pt x="118872" y="452524"/>
                </a:cubicBezTo>
                <a:close/>
                <a:moveTo>
                  <a:pt x="299696" y="441284"/>
                </a:moveTo>
                <a:lnTo>
                  <a:pt x="299337" y="442219"/>
                </a:lnTo>
                <a:lnTo>
                  <a:pt x="299696" y="444015"/>
                </a:lnTo>
                <a:close/>
                <a:moveTo>
                  <a:pt x="292866" y="441020"/>
                </a:moveTo>
                <a:cubicBezTo>
                  <a:pt x="292227" y="441659"/>
                  <a:pt x="292067" y="442857"/>
                  <a:pt x="292386" y="444615"/>
                </a:cubicBezTo>
                <a:cubicBezTo>
                  <a:pt x="292707" y="446373"/>
                  <a:pt x="293026" y="447731"/>
                  <a:pt x="293346" y="448689"/>
                </a:cubicBezTo>
                <a:cubicBezTo>
                  <a:pt x="293984" y="448050"/>
                  <a:pt x="293984" y="447011"/>
                  <a:pt x="293346" y="445574"/>
                </a:cubicBezTo>
                <a:cubicBezTo>
                  <a:pt x="292707" y="444136"/>
                  <a:pt x="292547" y="442618"/>
                  <a:pt x="292866" y="441020"/>
                </a:cubicBezTo>
                <a:close/>
                <a:moveTo>
                  <a:pt x="262190" y="433830"/>
                </a:moveTo>
                <a:cubicBezTo>
                  <a:pt x="262190" y="435428"/>
                  <a:pt x="262749" y="436306"/>
                  <a:pt x="263867" y="436467"/>
                </a:cubicBezTo>
                <a:cubicBezTo>
                  <a:pt x="264986" y="436626"/>
                  <a:pt x="265864" y="437026"/>
                  <a:pt x="266503" y="437665"/>
                </a:cubicBezTo>
                <a:cubicBezTo>
                  <a:pt x="265864" y="434789"/>
                  <a:pt x="264426" y="433511"/>
                  <a:pt x="262190" y="433830"/>
                </a:cubicBezTo>
                <a:close/>
                <a:moveTo>
                  <a:pt x="262190" y="420409"/>
                </a:moveTo>
                <a:cubicBezTo>
                  <a:pt x="262190" y="420090"/>
                  <a:pt x="262029" y="420329"/>
                  <a:pt x="261710" y="421128"/>
                </a:cubicBezTo>
                <a:cubicBezTo>
                  <a:pt x="261391" y="421927"/>
                  <a:pt x="261230" y="422806"/>
                  <a:pt x="261230" y="423765"/>
                </a:cubicBezTo>
                <a:cubicBezTo>
                  <a:pt x="261230" y="424723"/>
                  <a:pt x="261311" y="425602"/>
                  <a:pt x="261470" y="426401"/>
                </a:cubicBezTo>
                <a:cubicBezTo>
                  <a:pt x="261630" y="427199"/>
                  <a:pt x="262029" y="427599"/>
                  <a:pt x="262669" y="427599"/>
                </a:cubicBezTo>
                <a:cubicBezTo>
                  <a:pt x="263627" y="426321"/>
                  <a:pt x="263627" y="425282"/>
                  <a:pt x="262669" y="424483"/>
                </a:cubicBezTo>
                <a:cubicBezTo>
                  <a:pt x="261710" y="423685"/>
                  <a:pt x="261550" y="422327"/>
                  <a:pt x="262190" y="420409"/>
                </a:cubicBezTo>
                <a:close/>
                <a:moveTo>
                  <a:pt x="298138" y="417293"/>
                </a:moveTo>
                <a:cubicBezTo>
                  <a:pt x="297500" y="417453"/>
                  <a:pt x="296860" y="417533"/>
                  <a:pt x="296221" y="417533"/>
                </a:cubicBezTo>
                <a:cubicBezTo>
                  <a:pt x="295582" y="421687"/>
                  <a:pt x="295902" y="424963"/>
                  <a:pt x="297180" y="427360"/>
                </a:cubicBezTo>
                <a:cubicBezTo>
                  <a:pt x="298458" y="429756"/>
                  <a:pt x="299257" y="433031"/>
                  <a:pt x="299576" y="437185"/>
                </a:cubicBezTo>
                <a:lnTo>
                  <a:pt x="299696" y="435032"/>
                </a:lnTo>
                <a:lnTo>
                  <a:pt x="299696" y="431372"/>
                </a:lnTo>
                <a:lnTo>
                  <a:pt x="299337" y="426880"/>
                </a:lnTo>
                <a:cubicBezTo>
                  <a:pt x="299177" y="424803"/>
                  <a:pt x="299098" y="422886"/>
                  <a:pt x="299098" y="421128"/>
                </a:cubicBezTo>
                <a:cubicBezTo>
                  <a:pt x="299098" y="419371"/>
                  <a:pt x="299098" y="418332"/>
                  <a:pt x="299098" y="418013"/>
                </a:cubicBezTo>
                <a:cubicBezTo>
                  <a:pt x="299098" y="417374"/>
                  <a:pt x="298778" y="417134"/>
                  <a:pt x="298138" y="417293"/>
                </a:cubicBezTo>
                <a:close/>
                <a:moveTo>
                  <a:pt x="272255" y="392129"/>
                </a:moveTo>
                <a:cubicBezTo>
                  <a:pt x="273533" y="395964"/>
                  <a:pt x="274412" y="400038"/>
                  <a:pt x="274892" y="404352"/>
                </a:cubicBezTo>
                <a:cubicBezTo>
                  <a:pt x="275371" y="408666"/>
                  <a:pt x="275611" y="412740"/>
                  <a:pt x="275611" y="416575"/>
                </a:cubicBezTo>
                <a:cubicBezTo>
                  <a:pt x="274971" y="412421"/>
                  <a:pt x="273933" y="408027"/>
                  <a:pt x="272495" y="403393"/>
                </a:cubicBezTo>
                <a:cubicBezTo>
                  <a:pt x="271057" y="398760"/>
                  <a:pt x="270977" y="395005"/>
                  <a:pt x="272255" y="392129"/>
                </a:cubicBezTo>
                <a:close/>
                <a:moveTo>
                  <a:pt x="228637" y="388294"/>
                </a:moveTo>
                <a:cubicBezTo>
                  <a:pt x="228637" y="390212"/>
                  <a:pt x="228877" y="391570"/>
                  <a:pt x="229356" y="392369"/>
                </a:cubicBezTo>
                <a:cubicBezTo>
                  <a:pt x="229835" y="393168"/>
                  <a:pt x="230314" y="393967"/>
                  <a:pt x="230794" y="394766"/>
                </a:cubicBezTo>
                <a:cubicBezTo>
                  <a:pt x="231273" y="395565"/>
                  <a:pt x="231672" y="396523"/>
                  <a:pt x="231992" y="397641"/>
                </a:cubicBezTo>
                <a:cubicBezTo>
                  <a:pt x="232312" y="398760"/>
                  <a:pt x="232312" y="400437"/>
                  <a:pt x="231992" y="402674"/>
                </a:cubicBezTo>
                <a:cubicBezTo>
                  <a:pt x="230395" y="401077"/>
                  <a:pt x="229116" y="398840"/>
                  <a:pt x="228157" y="395964"/>
                </a:cubicBezTo>
                <a:cubicBezTo>
                  <a:pt x="227199" y="393088"/>
                  <a:pt x="227359" y="390531"/>
                  <a:pt x="228637" y="388294"/>
                </a:cubicBezTo>
                <a:close/>
                <a:moveTo>
                  <a:pt x="281362" y="387336"/>
                </a:moveTo>
                <a:cubicBezTo>
                  <a:pt x="280404" y="387656"/>
                  <a:pt x="279845" y="388375"/>
                  <a:pt x="279684" y="389493"/>
                </a:cubicBezTo>
                <a:cubicBezTo>
                  <a:pt x="279525" y="390612"/>
                  <a:pt x="279285" y="391810"/>
                  <a:pt x="278966" y="393088"/>
                </a:cubicBezTo>
                <a:cubicBezTo>
                  <a:pt x="280563" y="394366"/>
                  <a:pt x="281362" y="396443"/>
                  <a:pt x="281362" y="399319"/>
                </a:cubicBezTo>
                <a:cubicBezTo>
                  <a:pt x="281362" y="402195"/>
                  <a:pt x="282161" y="404751"/>
                  <a:pt x="283759" y="406988"/>
                </a:cubicBezTo>
                <a:cubicBezTo>
                  <a:pt x="284718" y="404751"/>
                  <a:pt x="284398" y="402035"/>
                  <a:pt x="282801" y="398840"/>
                </a:cubicBezTo>
                <a:cubicBezTo>
                  <a:pt x="281203" y="395644"/>
                  <a:pt x="280723" y="391810"/>
                  <a:pt x="281362" y="387336"/>
                </a:cubicBezTo>
                <a:close/>
                <a:moveTo>
                  <a:pt x="270338" y="384460"/>
                </a:moveTo>
                <a:lnTo>
                  <a:pt x="270338" y="391171"/>
                </a:lnTo>
                <a:cubicBezTo>
                  <a:pt x="270658" y="389573"/>
                  <a:pt x="270577" y="388135"/>
                  <a:pt x="270098" y="386857"/>
                </a:cubicBezTo>
                <a:cubicBezTo>
                  <a:pt x="269619" y="385578"/>
                  <a:pt x="269699" y="384780"/>
                  <a:pt x="270338" y="384460"/>
                </a:cubicBezTo>
                <a:close/>
                <a:moveTo>
                  <a:pt x="170159" y="383022"/>
                </a:moveTo>
                <a:cubicBezTo>
                  <a:pt x="168881" y="382703"/>
                  <a:pt x="168482" y="383341"/>
                  <a:pt x="168961" y="384939"/>
                </a:cubicBezTo>
                <a:cubicBezTo>
                  <a:pt x="169441" y="386537"/>
                  <a:pt x="169680" y="387815"/>
                  <a:pt x="169680" y="388774"/>
                </a:cubicBezTo>
                <a:cubicBezTo>
                  <a:pt x="170320" y="388455"/>
                  <a:pt x="170559" y="387576"/>
                  <a:pt x="170399" y="386138"/>
                </a:cubicBezTo>
                <a:cubicBezTo>
                  <a:pt x="170239" y="384699"/>
                  <a:pt x="170159" y="383661"/>
                  <a:pt x="170159" y="383022"/>
                </a:cubicBezTo>
                <a:close/>
                <a:moveTo>
                  <a:pt x="243975" y="377749"/>
                </a:moveTo>
                <a:cubicBezTo>
                  <a:pt x="242697" y="378708"/>
                  <a:pt x="242377" y="379986"/>
                  <a:pt x="243016" y="381584"/>
                </a:cubicBezTo>
                <a:cubicBezTo>
                  <a:pt x="243656" y="383182"/>
                  <a:pt x="243975" y="384939"/>
                  <a:pt x="243975" y="386857"/>
                </a:cubicBezTo>
                <a:cubicBezTo>
                  <a:pt x="244934" y="383661"/>
                  <a:pt x="244934" y="380625"/>
                  <a:pt x="243975" y="377749"/>
                </a:cubicBezTo>
                <a:close/>
                <a:moveTo>
                  <a:pt x="173036" y="376312"/>
                </a:moveTo>
                <a:cubicBezTo>
                  <a:pt x="172396" y="376951"/>
                  <a:pt x="171917" y="378149"/>
                  <a:pt x="171597" y="379907"/>
                </a:cubicBezTo>
                <a:cubicBezTo>
                  <a:pt x="171278" y="381664"/>
                  <a:pt x="171917" y="382703"/>
                  <a:pt x="173515" y="383022"/>
                </a:cubicBezTo>
                <a:cubicBezTo>
                  <a:pt x="173835" y="381424"/>
                  <a:pt x="173754" y="380306"/>
                  <a:pt x="173275" y="379667"/>
                </a:cubicBezTo>
                <a:cubicBezTo>
                  <a:pt x="172796" y="379028"/>
                  <a:pt x="172716" y="377910"/>
                  <a:pt x="173036" y="376312"/>
                </a:cubicBezTo>
                <a:close/>
                <a:moveTo>
                  <a:pt x="211382" y="375832"/>
                </a:moveTo>
                <a:cubicBezTo>
                  <a:pt x="210423" y="375193"/>
                  <a:pt x="210103" y="375672"/>
                  <a:pt x="210423" y="377270"/>
                </a:cubicBezTo>
                <a:cubicBezTo>
                  <a:pt x="210742" y="378868"/>
                  <a:pt x="210742" y="380146"/>
                  <a:pt x="210423" y="381105"/>
                </a:cubicBezTo>
                <a:lnTo>
                  <a:pt x="211382" y="381105"/>
                </a:lnTo>
                <a:close/>
                <a:moveTo>
                  <a:pt x="197001" y="373435"/>
                </a:moveTo>
                <a:cubicBezTo>
                  <a:pt x="197001" y="374714"/>
                  <a:pt x="197161" y="375592"/>
                  <a:pt x="197481" y="376072"/>
                </a:cubicBezTo>
                <a:cubicBezTo>
                  <a:pt x="197800" y="376552"/>
                  <a:pt x="198120" y="377111"/>
                  <a:pt x="198440" y="377749"/>
                </a:cubicBezTo>
                <a:cubicBezTo>
                  <a:pt x="199717" y="377430"/>
                  <a:pt x="200037" y="376552"/>
                  <a:pt x="199398" y="375113"/>
                </a:cubicBezTo>
                <a:cubicBezTo>
                  <a:pt x="198759" y="373675"/>
                  <a:pt x="197960" y="373116"/>
                  <a:pt x="197001" y="373435"/>
                </a:cubicBezTo>
                <a:close/>
                <a:moveTo>
                  <a:pt x="168722" y="373435"/>
                </a:moveTo>
                <a:cubicBezTo>
                  <a:pt x="167124" y="374075"/>
                  <a:pt x="166165" y="375273"/>
                  <a:pt x="165846" y="377030"/>
                </a:cubicBezTo>
                <a:cubicBezTo>
                  <a:pt x="165526" y="378788"/>
                  <a:pt x="165367" y="380785"/>
                  <a:pt x="165367" y="383022"/>
                </a:cubicBezTo>
                <a:cubicBezTo>
                  <a:pt x="166644" y="382383"/>
                  <a:pt x="167683" y="381025"/>
                  <a:pt x="168482" y="378948"/>
                </a:cubicBezTo>
                <a:cubicBezTo>
                  <a:pt x="169281" y="376871"/>
                  <a:pt x="169360" y="375033"/>
                  <a:pt x="168722" y="373435"/>
                </a:cubicBezTo>
                <a:close/>
                <a:moveTo>
                  <a:pt x="156738" y="372477"/>
                </a:moveTo>
                <a:cubicBezTo>
                  <a:pt x="154182" y="375672"/>
                  <a:pt x="152904" y="380625"/>
                  <a:pt x="152904" y="387336"/>
                </a:cubicBezTo>
                <a:cubicBezTo>
                  <a:pt x="154182" y="386697"/>
                  <a:pt x="154821" y="386857"/>
                  <a:pt x="154821" y="387815"/>
                </a:cubicBezTo>
                <a:cubicBezTo>
                  <a:pt x="154821" y="388774"/>
                  <a:pt x="155141" y="389093"/>
                  <a:pt x="155780" y="388774"/>
                </a:cubicBezTo>
                <a:cubicBezTo>
                  <a:pt x="155460" y="385259"/>
                  <a:pt x="155940" y="382303"/>
                  <a:pt x="157218" y="379907"/>
                </a:cubicBezTo>
                <a:cubicBezTo>
                  <a:pt x="158496" y="377510"/>
                  <a:pt x="158336" y="375033"/>
                  <a:pt x="156738" y="372477"/>
                </a:cubicBezTo>
                <a:close/>
                <a:moveTo>
                  <a:pt x="236306" y="370560"/>
                </a:moveTo>
                <a:cubicBezTo>
                  <a:pt x="235987" y="375033"/>
                  <a:pt x="235907" y="380306"/>
                  <a:pt x="236066" y="386377"/>
                </a:cubicBezTo>
                <a:cubicBezTo>
                  <a:pt x="236226" y="392448"/>
                  <a:pt x="237105" y="398361"/>
                  <a:pt x="238703" y="404112"/>
                </a:cubicBezTo>
                <a:cubicBezTo>
                  <a:pt x="240940" y="402515"/>
                  <a:pt x="241739" y="399479"/>
                  <a:pt x="241099" y="395005"/>
                </a:cubicBezTo>
                <a:cubicBezTo>
                  <a:pt x="240460" y="390531"/>
                  <a:pt x="240141" y="386697"/>
                  <a:pt x="240141" y="383501"/>
                </a:cubicBezTo>
                <a:cubicBezTo>
                  <a:pt x="240141" y="382223"/>
                  <a:pt x="240540" y="380226"/>
                  <a:pt x="241339" y="377510"/>
                </a:cubicBezTo>
                <a:cubicBezTo>
                  <a:pt x="242138" y="374793"/>
                  <a:pt x="241419" y="373116"/>
                  <a:pt x="239182" y="372477"/>
                </a:cubicBezTo>
                <a:cubicBezTo>
                  <a:pt x="238862" y="375033"/>
                  <a:pt x="239022" y="376711"/>
                  <a:pt x="239661" y="377510"/>
                </a:cubicBezTo>
                <a:cubicBezTo>
                  <a:pt x="240300" y="378309"/>
                  <a:pt x="240460" y="379827"/>
                  <a:pt x="240141" y="382064"/>
                </a:cubicBezTo>
                <a:cubicBezTo>
                  <a:pt x="238543" y="381424"/>
                  <a:pt x="237744" y="379746"/>
                  <a:pt x="237744" y="377030"/>
                </a:cubicBezTo>
                <a:cubicBezTo>
                  <a:pt x="237744" y="374315"/>
                  <a:pt x="237265" y="372158"/>
                  <a:pt x="236306" y="370560"/>
                </a:cubicBezTo>
                <a:close/>
                <a:moveTo>
                  <a:pt x="221447" y="370560"/>
                </a:moveTo>
                <a:cubicBezTo>
                  <a:pt x="220169" y="370240"/>
                  <a:pt x="219370" y="371039"/>
                  <a:pt x="219050" y="372957"/>
                </a:cubicBezTo>
                <a:cubicBezTo>
                  <a:pt x="218731" y="374874"/>
                  <a:pt x="218651" y="377190"/>
                  <a:pt x="218811" y="379907"/>
                </a:cubicBezTo>
                <a:cubicBezTo>
                  <a:pt x="218970" y="382623"/>
                  <a:pt x="219210" y="385259"/>
                  <a:pt x="219530" y="387815"/>
                </a:cubicBezTo>
                <a:cubicBezTo>
                  <a:pt x="219849" y="390372"/>
                  <a:pt x="220329" y="392289"/>
                  <a:pt x="220967" y="393567"/>
                </a:cubicBezTo>
                <a:cubicBezTo>
                  <a:pt x="221607" y="389413"/>
                  <a:pt x="221527" y="385498"/>
                  <a:pt x="220728" y="381824"/>
                </a:cubicBezTo>
                <a:cubicBezTo>
                  <a:pt x="219929" y="378149"/>
                  <a:pt x="220329" y="375033"/>
                  <a:pt x="221927" y="372477"/>
                </a:cubicBezTo>
                <a:cubicBezTo>
                  <a:pt x="222246" y="371838"/>
                  <a:pt x="222086" y="371198"/>
                  <a:pt x="221447" y="370560"/>
                </a:cubicBezTo>
                <a:close/>
                <a:moveTo>
                  <a:pt x="191250" y="367684"/>
                </a:moveTo>
                <a:cubicBezTo>
                  <a:pt x="190291" y="369281"/>
                  <a:pt x="190291" y="371359"/>
                  <a:pt x="191250" y="373915"/>
                </a:cubicBezTo>
                <a:cubicBezTo>
                  <a:pt x="192847" y="374234"/>
                  <a:pt x="193646" y="373196"/>
                  <a:pt x="193646" y="370800"/>
                </a:cubicBezTo>
                <a:cubicBezTo>
                  <a:pt x="193646" y="368403"/>
                  <a:pt x="192847" y="367364"/>
                  <a:pt x="191250" y="367684"/>
                </a:cubicBezTo>
                <a:close/>
                <a:moveTo>
                  <a:pt x="207067" y="365287"/>
                </a:moveTo>
                <a:cubicBezTo>
                  <a:pt x="206429" y="366565"/>
                  <a:pt x="206109" y="368962"/>
                  <a:pt x="206109" y="372477"/>
                </a:cubicBezTo>
                <a:cubicBezTo>
                  <a:pt x="207067" y="372796"/>
                  <a:pt x="207387" y="371997"/>
                  <a:pt x="207067" y="370080"/>
                </a:cubicBezTo>
                <a:cubicBezTo>
                  <a:pt x="206748" y="368163"/>
                  <a:pt x="206748" y="366565"/>
                  <a:pt x="207067" y="365287"/>
                </a:cubicBezTo>
                <a:close/>
                <a:moveTo>
                  <a:pt x="238223" y="364808"/>
                </a:moveTo>
                <a:cubicBezTo>
                  <a:pt x="237584" y="364808"/>
                  <a:pt x="237265" y="365846"/>
                  <a:pt x="237265" y="367923"/>
                </a:cubicBezTo>
                <a:cubicBezTo>
                  <a:pt x="237265" y="370001"/>
                  <a:pt x="237744" y="370720"/>
                  <a:pt x="238703" y="370080"/>
                </a:cubicBezTo>
                <a:cubicBezTo>
                  <a:pt x="239342" y="369441"/>
                  <a:pt x="239421" y="368642"/>
                  <a:pt x="238943" y="367684"/>
                </a:cubicBezTo>
                <a:cubicBezTo>
                  <a:pt x="238463" y="366725"/>
                  <a:pt x="238223" y="365767"/>
                  <a:pt x="238223" y="364808"/>
                </a:cubicBezTo>
                <a:close/>
                <a:moveTo>
                  <a:pt x="157218" y="362411"/>
                </a:moveTo>
                <a:cubicBezTo>
                  <a:pt x="156579" y="362411"/>
                  <a:pt x="156099" y="363610"/>
                  <a:pt x="155780" y="366006"/>
                </a:cubicBezTo>
                <a:cubicBezTo>
                  <a:pt x="155460" y="368403"/>
                  <a:pt x="155780" y="369761"/>
                  <a:pt x="156738" y="370080"/>
                </a:cubicBezTo>
                <a:cubicBezTo>
                  <a:pt x="157378" y="369441"/>
                  <a:pt x="157618" y="368323"/>
                  <a:pt x="157457" y="366725"/>
                </a:cubicBezTo>
                <a:cubicBezTo>
                  <a:pt x="157298" y="365127"/>
                  <a:pt x="157218" y="363689"/>
                  <a:pt x="157218" y="362411"/>
                </a:cubicBezTo>
                <a:close/>
                <a:moveTo>
                  <a:pt x="216175" y="359535"/>
                </a:moveTo>
                <a:lnTo>
                  <a:pt x="216175" y="365287"/>
                </a:lnTo>
                <a:cubicBezTo>
                  <a:pt x="217133" y="365287"/>
                  <a:pt x="217612" y="364409"/>
                  <a:pt x="217612" y="362651"/>
                </a:cubicBezTo>
                <a:cubicBezTo>
                  <a:pt x="217612" y="360893"/>
                  <a:pt x="217133" y="359855"/>
                  <a:pt x="216175" y="359535"/>
                </a:cubicBezTo>
                <a:close/>
                <a:moveTo>
                  <a:pt x="230554" y="358098"/>
                </a:moveTo>
                <a:cubicBezTo>
                  <a:pt x="229596" y="359375"/>
                  <a:pt x="229356" y="361213"/>
                  <a:pt x="229835" y="363610"/>
                </a:cubicBezTo>
                <a:cubicBezTo>
                  <a:pt x="230314" y="366006"/>
                  <a:pt x="230554" y="367044"/>
                  <a:pt x="230554" y="366725"/>
                </a:cubicBezTo>
                <a:cubicBezTo>
                  <a:pt x="231193" y="368642"/>
                  <a:pt x="231433" y="368163"/>
                  <a:pt x="231273" y="365287"/>
                </a:cubicBezTo>
                <a:cubicBezTo>
                  <a:pt x="231113" y="362411"/>
                  <a:pt x="230873" y="360015"/>
                  <a:pt x="230554" y="358098"/>
                </a:cubicBezTo>
                <a:close/>
                <a:moveTo>
                  <a:pt x="200357" y="358098"/>
                </a:moveTo>
                <a:cubicBezTo>
                  <a:pt x="198759" y="358736"/>
                  <a:pt x="197960" y="359216"/>
                  <a:pt x="197960" y="359535"/>
                </a:cubicBezTo>
                <a:cubicBezTo>
                  <a:pt x="198599" y="362091"/>
                  <a:pt x="199398" y="363530"/>
                  <a:pt x="200357" y="363850"/>
                </a:cubicBezTo>
                <a:close/>
                <a:moveTo>
                  <a:pt x="207067" y="356659"/>
                </a:moveTo>
                <a:lnTo>
                  <a:pt x="207181" y="357000"/>
                </a:lnTo>
                <a:lnTo>
                  <a:pt x="207067" y="358098"/>
                </a:lnTo>
                <a:close/>
                <a:moveTo>
                  <a:pt x="253562" y="355221"/>
                </a:moveTo>
                <a:lnTo>
                  <a:pt x="253562" y="362411"/>
                </a:lnTo>
                <a:cubicBezTo>
                  <a:pt x="252922" y="362091"/>
                  <a:pt x="252603" y="360893"/>
                  <a:pt x="252603" y="358816"/>
                </a:cubicBezTo>
                <a:cubicBezTo>
                  <a:pt x="252603" y="356739"/>
                  <a:pt x="252922" y="355541"/>
                  <a:pt x="253562" y="355221"/>
                </a:cubicBezTo>
                <a:close/>
                <a:moveTo>
                  <a:pt x="187415" y="355221"/>
                </a:moveTo>
                <a:cubicBezTo>
                  <a:pt x="186776" y="358098"/>
                  <a:pt x="186616" y="361293"/>
                  <a:pt x="186936" y="364808"/>
                </a:cubicBezTo>
                <a:cubicBezTo>
                  <a:pt x="187255" y="368323"/>
                  <a:pt x="187415" y="371359"/>
                  <a:pt x="187415" y="373915"/>
                </a:cubicBezTo>
                <a:cubicBezTo>
                  <a:pt x="187735" y="373595"/>
                  <a:pt x="188054" y="372557"/>
                  <a:pt x="188374" y="370800"/>
                </a:cubicBezTo>
                <a:cubicBezTo>
                  <a:pt x="188693" y="369042"/>
                  <a:pt x="188933" y="367125"/>
                  <a:pt x="189093" y="365047"/>
                </a:cubicBezTo>
                <a:cubicBezTo>
                  <a:pt x="189253" y="362970"/>
                  <a:pt x="189173" y="360973"/>
                  <a:pt x="188853" y="359056"/>
                </a:cubicBezTo>
                <a:cubicBezTo>
                  <a:pt x="188534" y="357138"/>
                  <a:pt x="188054" y="355861"/>
                  <a:pt x="187415" y="355221"/>
                </a:cubicBezTo>
                <a:close/>
                <a:moveTo>
                  <a:pt x="206109" y="353783"/>
                </a:moveTo>
                <a:cubicBezTo>
                  <a:pt x="207067" y="353144"/>
                  <a:pt x="207387" y="353543"/>
                  <a:pt x="207067" y="354982"/>
                </a:cubicBezTo>
                <a:lnTo>
                  <a:pt x="207067" y="356659"/>
                </a:lnTo>
                <a:close/>
                <a:moveTo>
                  <a:pt x="165846" y="352825"/>
                </a:moveTo>
                <a:cubicBezTo>
                  <a:pt x="164248" y="355701"/>
                  <a:pt x="163289" y="359695"/>
                  <a:pt x="162970" y="364808"/>
                </a:cubicBezTo>
                <a:cubicBezTo>
                  <a:pt x="162650" y="369921"/>
                  <a:pt x="162650" y="374075"/>
                  <a:pt x="162970" y="377270"/>
                </a:cubicBezTo>
                <a:cubicBezTo>
                  <a:pt x="163929" y="375992"/>
                  <a:pt x="164248" y="374394"/>
                  <a:pt x="163929" y="372477"/>
                </a:cubicBezTo>
                <a:cubicBezTo>
                  <a:pt x="163609" y="370560"/>
                  <a:pt x="163609" y="368642"/>
                  <a:pt x="163929" y="366725"/>
                </a:cubicBezTo>
                <a:cubicBezTo>
                  <a:pt x="164248" y="364808"/>
                  <a:pt x="164807" y="362731"/>
                  <a:pt x="165606" y="360494"/>
                </a:cubicBezTo>
                <a:cubicBezTo>
                  <a:pt x="166405" y="358257"/>
                  <a:pt x="166485" y="355701"/>
                  <a:pt x="165846" y="352825"/>
                </a:cubicBezTo>
                <a:close/>
                <a:moveTo>
                  <a:pt x="152425" y="351387"/>
                </a:moveTo>
                <a:lnTo>
                  <a:pt x="152425" y="356660"/>
                </a:lnTo>
                <a:cubicBezTo>
                  <a:pt x="152744" y="356340"/>
                  <a:pt x="153143" y="355302"/>
                  <a:pt x="153623" y="353543"/>
                </a:cubicBezTo>
                <a:cubicBezTo>
                  <a:pt x="154102" y="351786"/>
                  <a:pt x="153703" y="351067"/>
                  <a:pt x="152425" y="351387"/>
                </a:cubicBezTo>
                <a:close/>
                <a:moveTo>
                  <a:pt x="146673" y="350428"/>
                </a:moveTo>
                <a:cubicBezTo>
                  <a:pt x="145075" y="351707"/>
                  <a:pt x="144276" y="352266"/>
                  <a:pt x="144276" y="352106"/>
                </a:cubicBezTo>
                <a:cubicBezTo>
                  <a:pt x="144276" y="351946"/>
                  <a:pt x="143956" y="353144"/>
                  <a:pt x="143318" y="355701"/>
                </a:cubicBezTo>
                <a:cubicBezTo>
                  <a:pt x="144915" y="358257"/>
                  <a:pt x="145475" y="361453"/>
                  <a:pt x="144995" y="365287"/>
                </a:cubicBezTo>
                <a:cubicBezTo>
                  <a:pt x="144516" y="369122"/>
                  <a:pt x="144915" y="372637"/>
                  <a:pt x="146193" y="375832"/>
                </a:cubicBezTo>
                <a:cubicBezTo>
                  <a:pt x="146833" y="372317"/>
                  <a:pt x="146913" y="367923"/>
                  <a:pt x="146433" y="362651"/>
                </a:cubicBezTo>
                <a:cubicBezTo>
                  <a:pt x="145953" y="357378"/>
                  <a:pt x="146034" y="353304"/>
                  <a:pt x="146673" y="350428"/>
                </a:cubicBezTo>
                <a:close/>
                <a:moveTo>
                  <a:pt x="184539" y="349470"/>
                </a:moveTo>
                <a:cubicBezTo>
                  <a:pt x="182302" y="351707"/>
                  <a:pt x="181025" y="355141"/>
                  <a:pt x="180704" y="359775"/>
                </a:cubicBezTo>
                <a:cubicBezTo>
                  <a:pt x="180385" y="364409"/>
                  <a:pt x="180545" y="368642"/>
                  <a:pt x="181184" y="372477"/>
                </a:cubicBezTo>
                <a:cubicBezTo>
                  <a:pt x="182143" y="372477"/>
                  <a:pt x="182622" y="372078"/>
                  <a:pt x="182622" y="371279"/>
                </a:cubicBezTo>
                <a:cubicBezTo>
                  <a:pt x="182622" y="370480"/>
                  <a:pt x="182542" y="369521"/>
                  <a:pt x="182382" y="368403"/>
                </a:cubicBezTo>
                <a:cubicBezTo>
                  <a:pt x="182223" y="367284"/>
                  <a:pt x="182143" y="366245"/>
                  <a:pt x="182143" y="365287"/>
                </a:cubicBezTo>
                <a:cubicBezTo>
                  <a:pt x="182143" y="364328"/>
                  <a:pt x="182622" y="363530"/>
                  <a:pt x="183581" y="362890"/>
                </a:cubicBezTo>
                <a:cubicBezTo>
                  <a:pt x="184859" y="362571"/>
                  <a:pt x="185258" y="363290"/>
                  <a:pt x="184779" y="365047"/>
                </a:cubicBezTo>
                <a:cubicBezTo>
                  <a:pt x="184299" y="366805"/>
                  <a:pt x="184380" y="368004"/>
                  <a:pt x="185019" y="368642"/>
                </a:cubicBezTo>
                <a:cubicBezTo>
                  <a:pt x="185658" y="366086"/>
                  <a:pt x="186057" y="362890"/>
                  <a:pt x="186217" y="359056"/>
                </a:cubicBezTo>
                <a:cubicBezTo>
                  <a:pt x="186377" y="355221"/>
                  <a:pt x="185818" y="352026"/>
                  <a:pt x="184539" y="349470"/>
                </a:cubicBezTo>
                <a:close/>
                <a:moveTo>
                  <a:pt x="196523" y="347073"/>
                </a:moveTo>
                <a:cubicBezTo>
                  <a:pt x="196523" y="348351"/>
                  <a:pt x="196523" y="349550"/>
                  <a:pt x="196523" y="350668"/>
                </a:cubicBezTo>
                <a:cubicBezTo>
                  <a:pt x="196523" y="351786"/>
                  <a:pt x="197001" y="352185"/>
                  <a:pt x="197960" y="351866"/>
                </a:cubicBezTo>
                <a:cubicBezTo>
                  <a:pt x="197960" y="352505"/>
                  <a:pt x="197481" y="352825"/>
                  <a:pt x="196523" y="352825"/>
                </a:cubicBezTo>
                <a:cubicBezTo>
                  <a:pt x="196203" y="354103"/>
                  <a:pt x="196362" y="354742"/>
                  <a:pt x="197001" y="354742"/>
                </a:cubicBezTo>
                <a:cubicBezTo>
                  <a:pt x="197641" y="354742"/>
                  <a:pt x="197960" y="355062"/>
                  <a:pt x="197960" y="355701"/>
                </a:cubicBezTo>
                <a:cubicBezTo>
                  <a:pt x="198599" y="355062"/>
                  <a:pt x="198999" y="354023"/>
                  <a:pt x="199158" y="352585"/>
                </a:cubicBezTo>
                <a:cubicBezTo>
                  <a:pt x="199318" y="351147"/>
                  <a:pt x="199398" y="349629"/>
                  <a:pt x="199398" y="348031"/>
                </a:cubicBezTo>
                <a:cubicBezTo>
                  <a:pt x="198759" y="348351"/>
                  <a:pt x="198280" y="348191"/>
                  <a:pt x="197960" y="347552"/>
                </a:cubicBezTo>
                <a:cubicBezTo>
                  <a:pt x="197641" y="346913"/>
                  <a:pt x="197161" y="346754"/>
                  <a:pt x="196523" y="347073"/>
                </a:cubicBezTo>
                <a:close/>
                <a:moveTo>
                  <a:pt x="238703" y="345156"/>
                </a:moveTo>
                <a:cubicBezTo>
                  <a:pt x="238063" y="345156"/>
                  <a:pt x="237584" y="345715"/>
                  <a:pt x="237265" y="346833"/>
                </a:cubicBezTo>
                <a:cubicBezTo>
                  <a:pt x="236945" y="347952"/>
                  <a:pt x="237105" y="348830"/>
                  <a:pt x="237744" y="349470"/>
                </a:cubicBezTo>
                <a:cubicBezTo>
                  <a:pt x="238063" y="349150"/>
                  <a:pt x="238543" y="348990"/>
                  <a:pt x="239182" y="348990"/>
                </a:cubicBezTo>
                <a:cubicBezTo>
                  <a:pt x="239182" y="346754"/>
                  <a:pt x="239022" y="345475"/>
                  <a:pt x="238703" y="345156"/>
                </a:cubicBezTo>
                <a:close/>
                <a:moveTo>
                  <a:pt x="174953" y="345156"/>
                </a:moveTo>
                <a:cubicBezTo>
                  <a:pt x="173994" y="344517"/>
                  <a:pt x="173515" y="344836"/>
                  <a:pt x="173515" y="346114"/>
                </a:cubicBezTo>
                <a:cubicBezTo>
                  <a:pt x="173515" y="347392"/>
                  <a:pt x="173036" y="348031"/>
                  <a:pt x="172077" y="348031"/>
                </a:cubicBezTo>
                <a:cubicBezTo>
                  <a:pt x="173355" y="352505"/>
                  <a:pt x="173515" y="356899"/>
                  <a:pt x="172556" y="361213"/>
                </a:cubicBezTo>
                <a:cubicBezTo>
                  <a:pt x="171597" y="365527"/>
                  <a:pt x="170958" y="370080"/>
                  <a:pt x="170639" y="374874"/>
                </a:cubicBezTo>
                <a:cubicBezTo>
                  <a:pt x="171917" y="375513"/>
                  <a:pt x="172476" y="374954"/>
                  <a:pt x="172317" y="373196"/>
                </a:cubicBezTo>
                <a:cubicBezTo>
                  <a:pt x="172157" y="371438"/>
                  <a:pt x="172556" y="370560"/>
                  <a:pt x="173515" y="370560"/>
                </a:cubicBezTo>
                <a:cubicBezTo>
                  <a:pt x="174154" y="371518"/>
                  <a:pt x="174633" y="372317"/>
                  <a:pt x="174953" y="372957"/>
                </a:cubicBezTo>
                <a:cubicBezTo>
                  <a:pt x="175273" y="373595"/>
                  <a:pt x="175273" y="374714"/>
                  <a:pt x="174953" y="376312"/>
                </a:cubicBezTo>
                <a:cubicBezTo>
                  <a:pt x="175592" y="374714"/>
                  <a:pt x="176071" y="372957"/>
                  <a:pt x="176391" y="371039"/>
                </a:cubicBezTo>
                <a:cubicBezTo>
                  <a:pt x="176710" y="369122"/>
                  <a:pt x="176550" y="367205"/>
                  <a:pt x="175911" y="365287"/>
                </a:cubicBezTo>
                <a:cubicBezTo>
                  <a:pt x="175592" y="365287"/>
                  <a:pt x="175352" y="365447"/>
                  <a:pt x="175192" y="365767"/>
                </a:cubicBezTo>
                <a:cubicBezTo>
                  <a:pt x="175033" y="366086"/>
                  <a:pt x="174793" y="366245"/>
                  <a:pt x="174474" y="366245"/>
                </a:cubicBezTo>
                <a:cubicBezTo>
                  <a:pt x="174474" y="362411"/>
                  <a:pt x="174713" y="358816"/>
                  <a:pt x="175192" y="355461"/>
                </a:cubicBezTo>
                <a:cubicBezTo>
                  <a:pt x="175672" y="352106"/>
                  <a:pt x="175592" y="348671"/>
                  <a:pt x="174953" y="345156"/>
                </a:cubicBezTo>
                <a:close/>
                <a:moveTo>
                  <a:pt x="169201" y="330776"/>
                </a:moveTo>
                <a:cubicBezTo>
                  <a:pt x="169521" y="332374"/>
                  <a:pt x="169521" y="334131"/>
                  <a:pt x="169201" y="336049"/>
                </a:cubicBezTo>
                <a:cubicBezTo>
                  <a:pt x="168881" y="337966"/>
                  <a:pt x="168561" y="339883"/>
                  <a:pt x="168242" y="341801"/>
                </a:cubicBezTo>
                <a:cubicBezTo>
                  <a:pt x="167923" y="343718"/>
                  <a:pt x="167843" y="345396"/>
                  <a:pt x="168002" y="346833"/>
                </a:cubicBezTo>
                <a:cubicBezTo>
                  <a:pt x="168162" y="348271"/>
                  <a:pt x="168722" y="349150"/>
                  <a:pt x="169680" y="349470"/>
                </a:cubicBezTo>
                <a:cubicBezTo>
                  <a:pt x="169041" y="348191"/>
                  <a:pt x="168961" y="346514"/>
                  <a:pt x="169441" y="344436"/>
                </a:cubicBezTo>
                <a:cubicBezTo>
                  <a:pt x="169920" y="342360"/>
                  <a:pt x="170399" y="340362"/>
                  <a:pt x="170879" y="338445"/>
                </a:cubicBezTo>
                <a:cubicBezTo>
                  <a:pt x="171358" y="336528"/>
                  <a:pt x="171518" y="334850"/>
                  <a:pt x="171358" y="333412"/>
                </a:cubicBezTo>
                <a:cubicBezTo>
                  <a:pt x="171198" y="331974"/>
                  <a:pt x="170479" y="331096"/>
                  <a:pt x="169201" y="330776"/>
                </a:cubicBezTo>
                <a:close/>
                <a:moveTo>
                  <a:pt x="189812" y="327421"/>
                </a:moveTo>
                <a:cubicBezTo>
                  <a:pt x="188214" y="328060"/>
                  <a:pt x="187655" y="328938"/>
                  <a:pt x="188134" y="330057"/>
                </a:cubicBezTo>
                <a:cubicBezTo>
                  <a:pt x="188613" y="331175"/>
                  <a:pt x="188693" y="332533"/>
                  <a:pt x="188374" y="334131"/>
                </a:cubicBezTo>
                <a:cubicBezTo>
                  <a:pt x="189013" y="334131"/>
                  <a:pt x="189572" y="333172"/>
                  <a:pt x="190051" y="331255"/>
                </a:cubicBezTo>
                <a:cubicBezTo>
                  <a:pt x="190531" y="329338"/>
                  <a:pt x="190451" y="328060"/>
                  <a:pt x="189812" y="327421"/>
                </a:cubicBezTo>
                <a:close/>
                <a:moveTo>
                  <a:pt x="253562" y="322148"/>
                </a:moveTo>
                <a:cubicBezTo>
                  <a:pt x="253562" y="323107"/>
                  <a:pt x="253402" y="324385"/>
                  <a:pt x="253083" y="325983"/>
                </a:cubicBezTo>
                <a:cubicBezTo>
                  <a:pt x="252763" y="327580"/>
                  <a:pt x="253242" y="328060"/>
                  <a:pt x="254520" y="327421"/>
                </a:cubicBezTo>
                <a:cubicBezTo>
                  <a:pt x="254840" y="326781"/>
                  <a:pt x="255079" y="325663"/>
                  <a:pt x="255240" y="324065"/>
                </a:cubicBezTo>
                <a:cubicBezTo>
                  <a:pt x="255399" y="322468"/>
                  <a:pt x="254840" y="321828"/>
                  <a:pt x="253562" y="322148"/>
                </a:cubicBezTo>
                <a:close/>
                <a:moveTo>
                  <a:pt x="201315" y="322148"/>
                </a:moveTo>
                <a:cubicBezTo>
                  <a:pt x="200677" y="323746"/>
                  <a:pt x="200437" y="326063"/>
                  <a:pt x="200597" y="329099"/>
                </a:cubicBezTo>
                <a:cubicBezTo>
                  <a:pt x="200756" y="332134"/>
                  <a:pt x="200516" y="334451"/>
                  <a:pt x="199878" y="336049"/>
                </a:cubicBezTo>
                <a:cubicBezTo>
                  <a:pt x="199878" y="337007"/>
                  <a:pt x="200117" y="337167"/>
                  <a:pt x="200597" y="336528"/>
                </a:cubicBezTo>
                <a:cubicBezTo>
                  <a:pt x="201076" y="335888"/>
                  <a:pt x="201635" y="335569"/>
                  <a:pt x="202275" y="335569"/>
                </a:cubicBezTo>
                <a:cubicBezTo>
                  <a:pt x="201635" y="332374"/>
                  <a:pt x="201476" y="329977"/>
                  <a:pt x="201795" y="328379"/>
                </a:cubicBezTo>
                <a:cubicBezTo>
                  <a:pt x="202114" y="326781"/>
                  <a:pt x="201955" y="324705"/>
                  <a:pt x="201315" y="322148"/>
                </a:cubicBezTo>
                <a:close/>
                <a:moveTo>
                  <a:pt x="184539" y="315917"/>
                </a:moveTo>
                <a:cubicBezTo>
                  <a:pt x="183581" y="316556"/>
                  <a:pt x="182861" y="317834"/>
                  <a:pt x="182382" y="319752"/>
                </a:cubicBezTo>
                <a:cubicBezTo>
                  <a:pt x="181903" y="321669"/>
                  <a:pt x="181583" y="323666"/>
                  <a:pt x="181424" y="325743"/>
                </a:cubicBezTo>
                <a:cubicBezTo>
                  <a:pt x="181264" y="327820"/>
                  <a:pt x="181184" y="329897"/>
                  <a:pt x="181184" y="331974"/>
                </a:cubicBezTo>
                <a:cubicBezTo>
                  <a:pt x="181184" y="334052"/>
                  <a:pt x="181025" y="335569"/>
                  <a:pt x="180704" y="336528"/>
                </a:cubicBezTo>
                <a:cubicBezTo>
                  <a:pt x="183261" y="330457"/>
                  <a:pt x="184539" y="323586"/>
                  <a:pt x="184539" y="315917"/>
                </a:cubicBezTo>
                <a:close/>
                <a:moveTo>
                  <a:pt x="258835" y="313520"/>
                </a:moveTo>
                <a:lnTo>
                  <a:pt x="261710" y="313520"/>
                </a:lnTo>
                <a:cubicBezTo>
                  <a:pt x="262349" y="315118"/>
                  <a:pt x="262349" y="317674"/>
                  <a:pt x="261710" y="321190"/>
                </a:cubicBezTo>
                <a:cubicBezTo>
                  <a:pt x="260752" y="320551"/>
                  <a:pt x="260192" y="319512"/>
                  <a:pt x="260033" y="318074"/>
                </a:cubicBezTo>
                <a:cubicBezTo>
                  <a:pt x="259873" y="316636"/>
                  <a:pt x="259473" y="315118"/>
                  <a:pt x="258835" y="313520"/>
                </a:cubicBezTo>
                <a:close/>
                <a:moveTo>
                  <a:pt x="235347" y="307768"/>
                </a:moveTo>
                <a:cubicBezTo>
                  <a:pt x="235028" y="308727"/>
                  <a:pt x="235267" y="309766"/>
                  <a:pt x="236066" y="310884"/>
                </a:cubicBezTo>
                <a:cubicBezTo>
                  <a:pt x="236865" y="312003"/>
                  <a:pt x="236786" y="312881"/>
                  <a:pt x="235826" y="313520"/>
                </a:cubicBezTo>
                <a:cubicBezTo>
                  <a:pt x="235826" y="312881"/>
                  <a:pt x="235347" y="312562"/>
                  <a:pt x="234389" y="312562"/>
                </a:cubicBezTo>
                <a:cubicBezTo>
                  <a:pt x="234389" y="311603"/>
                  <a:pt x="234389" y="310565"/>
                  <a:pt x="234389" y="309446"/>
                </a:cubicBezTo>
                <a:cubicBezTo>
                  <a:pt x="234389" y="308327"/>
                  <a:pt x="234708" y="307768"/>
                  <a:pt x="235347" y="307768"/>
                </a:cubicBezTo>
                <a:close/>
                <a:moveTo>
                  <a:pt x="169201" y="307289"/>
                </a:moveTo>
                <a:cubicBezTo>
                  <a:pt x="168561" y="309846"/>
                  <a:pt x="167923" y="313121"/>
                  <a:pt x="167284" y="317115"/>
                </a:cubicBezTo>
                <a:cubicBezTo>
                  <a:pt x="166644" y="321110"/>
                  <a:pt x="166644" y="324385"/>
                  <a:pt x="167284" y="326942"/>
                </a:cubicBezTo>
                <a:cubicBezTo>
                  <a:pt x="167923" y="324705"/>
                  <a:pt x="168561" y="321349"/>
                  <a:pt x="169201" y="316875"/>
                </a:cubicBezTo>
                <a:cubicBezTo>
                  <a:pt x="169840" y="312402"/>
                  <a:pt x="169840" y="309207"/>
                  <a:pt x="169201" y="307289"/>
                </a:cubicBezTo>
                <a:close/>
                <a:moveTo>
                  <a:pt x="213778" y="306330"/>
                </a:moveTo>
                <a:lnTo>
                  <a:pt x="216175" y="306330"/>
                </a:lnTo>
                <a:cubicBezTo>
                  <a:pt x="216494" y="307609"/>
                  <a:pt x="216414" y="308488"/>
                  <a:pt x="215935" y="308967"/>
                </a:cubicBezTo>
                <a:cubicBezTo>
                  <a:pt x="215455" y="309446"/>
                  <a:pt x="214896" y="310005"/>
                  <a:pt x="214257" y="310645"/>
                </a:cubicBezTo>
                <a:cubicBezTo>
                  <a:pt x="213938" y="309685"/>
                  <a:pt x="213778" y="308248"/>
                  <a:pt x="213778" y="306330"/>
                </a:cubicBezTo>
                <a:close/>
                <a:moveTo>
                  <a:pt x="197960" y="306330"/>
                </a:moveTo>
                <a:cubicBezTo>
                  <a:pt x="197321" y="306330"/>
                  <a:pt x="196762" y="307768"/>
                  <a:pt x="196283" y="310645"/>
                </a:cubicBezTo>
                <a:cubicBezTo>
                  <a:pt x="195803" y="313520"/>
                  <a:pt x="196203" y="315278"/>
                  <a:pt x="197481" y="315917"/>
                </a:cubicBezTo>
                <a:cubicBezTo>
                  <a:pt x="198120" y="314958"/>
                  <a:pt x="198360" y="313520"/>
                  <a:pt x="198200" y="311603"/>
                </a:cubicBezTo>
                <a:cubicBezTo>
                  <a:pt x="198040" y="309685"/>
                  <a:pt x="197960" y="307928"/>
                  <a:pt x="197960" y="306330"/>
                </a:cubicBezTo>
                <a:close/>
                <a:moveTo>
                  <a:pt x="299098" y="302496"/>
                </a:moveTo>
                <a:cubicBezTo>
                  <a:pt x="298778" y="304413"/>
                  <a:pt x="298778" y="305851"/>
                  <a:pt x="299098" y="306810"/>
                </a:cubicBezTo>
                <a:lnTo>
                  <a:pt x="299696" y="309205"/>
                </a:lnTo>
                <a:lnTo>
                  <a:pt x="299696" y="303694"/>
                </a:lnTo>
                <a:close/>
                <a:moveTo>
                  <a:pt x="150987" y="301538"/>
                </a:moveTo>
                <a:cubicBezTo>
                  <a:pt x="149389" y="305052"/>
                  <a:pt x="148111" y="309685"/>
                  <a:pt x="147152" y="315437"/>
                </a:cubicBezTo>
                <a:cubicBezTo>
                  <a:pt x="146193" y="321190"/>
                  <a:pt x="146034" y="325983"/>
                  <a:pt x="146673" y="329817"/>
                </a:cubicBezTo>
                <a:cubicBezTo>
                  <a:pt x="145395" y="332374"/>
                  <a:pt x="144596" y="335569"/>
                  <a:pt x="144276" y="339404"/>
                </a:cubicBezTo>
                <a:cubicBezTo>
                  <a:pt x="143956" y="343238"/>
                  <a:pt x="143797" y="346913"/>
                  <a:pt x="143797" y="350428"/>
                </a:cubicBezTo>
                <a:cubicBezTo>
                  <a:pt x="144436" y="347872"/>
                  <a:pt x="145075" y="344517"/>
                  <a:pt x="145714" y="340362"/>
                </a:cubicBezTo>
                <a:cubicBezTo>
                  <a:pt x="146353" y="336208"/>
                  <a:pt x="146992" y="332533"/>
                  <a:pt x="147631" y="329338"/>
                </a:cubicBezTo>
                <a:cubicBezTo>
                  <a:pt x="148590" y="330616"/>
                  <a:pt x="148830" y="332054"/>
                  <a:pt x="148350" y="333652"/>
                </a:cubicBezTo>
                <a:cubicBezTo>
                  <a:pt x="147871" y="335250"/>
                  <a:pt x="147631" y="336848"/>
                  <a:pt x="147631" y="338445"/>
                </a:cubicBezTo>
                <a:cubicBezTo>
                  <a:pt x="149229" y="335888"/>
                  <a:pt x="150347" y="332773"/>
                  <a:pt x="150987" y="329099"/>
                </a:cubicBezTo>
                <a:cubicBezTo>
                  <a:pt x="151626" y="325423"/>
                  <a:pt x="152105" y="321828"/>
                  <a:pt x="152425" y="318314"/>
                </a:cubicBezTo>
                <a:cubicBezTo>
                  <a:pt x="151146" y="317994"/>
                  <a:pt x="150347" y="318233"/>
                  <a:pt x="150028" y="319032"/>
                </a:cubicBezTo>
                <a:cubicBezTo>
                  <a:pt x="149709" y="319831"/>
                  <a:pt x="149229" y="320391"/>
                  <a:pt x="148590" y="320710"/>
                </a:cubicBezTo>
                <a:cubicBezTo>
                  <a:pt x="149229" y="318473"/>
                  <a:pt x="149629" y="316236"/>
                  <a:pt x="149788" y="314000"/>
                </a:cubicBezTo>
                <a:cubicBezTo>
                  <a:pt x="149948" y="311763"/>
                  <a:pt x="150827" y="310165"/>
                  <a:pt x="152425" y="309207"/>
                </a:cubicBezTo>
                <a:cubicBezTo>
                  <a:pt x="151146" y="307609"/>
                  <a:pt x="150827" y="306251"/>
                  <a:pt x="151466" y="305132"/>
                </a:cubicBezTo>
                <a:cubicBezTo>
                  <a:pt x="152105" y="304014"/>
                  <a:pt x="151945" y="302815"/>
                  <a:pt x="150987" y="301538"/>
                </a:cubicBezTo>
                <a:close/>
                <a:moveTo>
                  <a:pt x="182143" y="297703"/>
                </a:moveTo>
                <a:cubicBezTo>
                  <a:pt x="181503" y="297703"/>
                  <a:pt x="181025" y="298022"/>
                  <a:pt x="180704" y="298661"/>
                </a:cubicBezTo>
                <a:cubicBezTo>
                  <a:pt x="180385" y="299301"/>
                  <a:pt x="180226" y="300099"/>
                  <a:pt x="180226" y="301058"/>
                </a:cubicBezTo>
                <a:cubicBezTo>
                  <a:pt x="180226" y="302017"/>
                  <a:pt x="180465" y="302815"/>
                  <a:pt x="180944" y="303455"/>
                </a:cubicBezTo>
                <a:cubicBezTo>
                  <a:pt x="181424" y="304094"/>
                  <a:pt x="182143" y="304254"/>
                  <a:pt x="183101" y="303934"/>
                </a:cubicBezTo>
                <a:cubicBezTo>
                  <a:pt x="182782" y="302337"/>
                  <a:pt x="182702" y="301298"/>
                  <a:pt x="182861" y="300818"/>
                </a:cubicBezTo>
                <a:cubicBezTo>
                  <a:pt x="183022" y="300339"/>
                  <a:pt x="182782" y="299301"/>
                  <a:pt x="182143" y="297703"/>
                </a:cubicBezTo>
                <a:close/>
                <a:moveTo>
                  <a:pt x="160094" y="297703"/>
                </a:moveTo>
                <a:cubicBezTo>
                  <a:pt x="158816" y="302815"/>
                  <a:pt x="158177" y="307928"/>
                  <a:pt x="158177" y="313041"/>
                </a:cubicBezTo>
                <a:cubicBezTo>
                  <a:pt x="158177" y="318154"/>
                  <a:pt x="157378" y="323267"/>
                  <a:pt x="155780" y="328379"/>
                </a:cubicBezTo>
                <a:cubicBezTo>
                  <a:pt x="156738" y="329018"/>
                  <a:pt x="157298" y="329099"/>
                  <a:pt x="157457" y="328619"/>
                </a:cubicBezTo>
                <a:cubicBezTo>
                  <a:pt x="157618" y="328139"/>
                  <a:pt x="158017" y="327580"/>
                  <a:pt x="158656" y="326942"/>
                </a:cubicBezTo>
                <a:cubicBezTo>
                  <a:pt x="158976" y="328859"/>
                  <a:pt x="158656" y="330376"/>
                  <a:pt x="157697" y="331495"/>
                </a:cubicBezTo>
                <a:cubicBezTo>
                  <a:pt x="156738" y="332613"/>
                  <a:pt x="156579" y="333971"/>
                  <a:pt x="157218" y="335569"/>
                </a:cubicBezTo>
                <a:cubicBezTo>
                  <a:pt x="156259" y="335250"/>
                  <a:pt x="155460" y="335410"/>
                  <a:pt x="154821" y="336049"/>
                </a:cubicBezTo>
                <a:cubicBezTo>
                  <a:pt x="154821" y="338285"/>
                  <a:pt x="155460" y="339404"/>
                  <a:pt x="156738" y="339404"/>
                </a:cubicBezTo>
                <a:cubicBezTo>
                  <a:pt x="157378" y="338125"/>
                  <a:pt x="157537" y="336848"/>
                  <a:pt x="157218" y="335569"/>
                </a:cubicBezTo>
                <a:lnTo>
                  <a:pt x="159135" y="335569"/>
                </a:lnTo>
                <a:cubicBezTo>
                  <a:pt x="159454" y="333971"/>
                  <a:pt x="159774" y="332374"/>
                  <a:pt x="160094" y="330776"/>
                </a:cubicBezTo>
                <a:cubicBezTo>
                  <a:pt x="160414" y="329178"/>
                  <a:pt x="160893" y="327900"/>
                  <a:pt x="161532" y="326942"/>
                </a:cubicBezTo>
                <a:cubicBezTo>
                  <a:pt x="161532" y="328539"/>
                  <a:pt x="161532" y="330616"/>
                  <a:pt x="161532" y="333172"/>
                </a:cubicBezTo>
                <a:cubicBezTo>
                  <a:pt x="161532" y="335729"/>
                  <a:pt x="161452" y="338285"/>
                  <a:pt x="161292" y="340841"/>
                </a:cubicBezTo>
                <a:cubicBezTo>
                  <a:pt x="161132" y="343398"/>
                  <a:pt x="160653" y="345555"/>
                  <a:pt x="159854" y="347313"/>
                </a:cubicBezTo>
                <a:cubicBezTo>
                  <a:pt x="159055" y="349070"/>
                  <a:pt x="158017" y="349629"/>
                  <a:pt x="156738" y="348990"/>
                </a:cubicBezTo>
                <a:cubicBezTo>
                  <a:pt x="157058" y="350588"/>
                  <a:pt x="156978" y="352026"/>
                  <a:pt x="156499" y="353304"/>
                </a:cubicBezTo>
                <a:cubicBezTo>
                  <a:pt x="156020" y="354582"/>
                  <a:pt x="156099" y="355701"/>
                  <a:pt x="156738" y="356660"/>
                </a:cubicBezTo>
                <a:cubicBezTo>
                  <a:pt x="157378" y="356020"/>
                  <a:pt x="157937" y="355381"/>
                  <a:pt x="158416" y="354742"/>
                </a:cubicBezTo>
                <a:cubicBezTo>
                  <a:pt x="158895" y="354103"/>
                  <a:pt x="159454" y="353464"/>
                  <a:pt x="160094" y="352825"/>
                </a:cubicBezTo>
                <a:cubicBezTo>
                  <a:pt x="160733" y="355381"/>
                  <a:pt x="160813" y="358736"/>
                  <a:pt x="160333" y="362890"/>
                </a:cubicBezTo>
                <a:cubicBezTo>
                  <a:pt x="159854" y="367044"/>
                  <a:pt x="159774" y="370560"/>
                  <a:pt x="160094" y="373435"/>
                </a:cubicBezTo>
                <a:cubicBezTo>
                  <a:pt x="162011" y="366086"/>
                  <a:pt x="162970" y="358337"/>
                  <a:pt x="162970" y="350188"/>
                </a:cubicBezTo>
                <a:cubicBezTo>
                  <a:pt x="162970" y="342040"/>
                  <a:pt x="162970" y="333172"/>
                  <a:pt x="162970" y="323586"/>
                </a:cubicBezTo>
                <a:cubicBezTo>
                  <a:pt x="162970" y="324225"/>
                  <a:pt x="162650" y="324545"/>
                  <a:pt x="162011" y="324545"/>
                </a:cubicBezTo>
                <a:cubicBezTo>
                  <a:pt x="161691" y="323267"/>
                  <a:pt x="161851" y="322707"/>
                  <a:pt x="162490" y="322867"/>
                </a:cubicBezTo>
                <a:cubicBezTo>
                  <a:pt x="163130" y="323027"/>
                  <a:pt x="163609" y="322787"/>
                  <a:pt x="163929" y="322148"/>
                </a:cubicBezTo>
                <a:cubicBezTo>
                  <a:pt x="162650" y="320551"/>
                  <a:pt x="162011" y="318473"/>
                  <a:pt x="162011" y="315917"/>
                </a:cubicBezTo>
                <a:cubicBezTo>
                  <a:pt x="162011" y="313361"/>
                  <a:pt x="161052" y="312082"/>
                  <a:pt x="159135" y="312082"/>
                </a:cubicBezTo>
                <a:cubicBezTo>
                  <a:pt x="159135" y="311444"/>
                  <a:pt x="159295" y="310085"/>
                  <a:pt x="159615" y="308008"/>
                </a:cubicBezTo>
                <a:cubicBezTo>
                  <a:pt x="159934" y="305931"/>
                  <a:pt x="160253" y="305851"/>
                  <a:pt x="160573" y="307768"/>
                </a:cubicBezTo>
                <a:cubicBezTo>
                  <a:pt x="161532" y="306491"/>
                  <a:pt x="161532" y="305132"/>
                  <a:pt x="160573" y="303694"/>
                </a:cubicBezTo>
                <a:cubicBezTo>
                  <a:pt x="159615" y="302256"/>
                  <a:pt x="159454" y="300259"/>
                  <a:pt x="160094" y="297703"/>
                </a:cubicBezTo>
                <a:close/>
                <a:moveTo>
                  <a:pt x="215695" y="294827"/>
                </a:moveTo>
                <a:cubicBezTo>
                  <a:pt x="215695" y="296105"/>
                  <a:pt x="215775" y="297543"/>
                  <a:pt x="215935" y="299141"/>
                </a:cubicBezTo>
                <a:cubicBezTo>
                  <a:pt x="216095" y="300739"/>
                  <a:pt x="215536" y="301857"/>
                  <a:pt x="214257" y="302496"/>
                </a:cubicBezTo>
                <a:cubicBezTo>
                  <a:pt x="214577" y="300898"/>
                  <a:pt x="214497" y="299220"/>
                  <a:pt x="214017" y="297463"/>
                </a:cubicBezTo>
                <a:cubicBezTo>
                  <a:pt x="213538" y="295706"/>
                  <a:pt x="214098" y="294827"/>
                  <a:pt x="215695" y="294827"/>
                </a:cubicBezTo>
                <a:close/>
                <a:moveTo>
                  <a:pt x="147631" y="294827"/>
                </a:moveTo>
                <a:cubicBezTo>
                  <a:pt x="147631" y="295466"/>
                  <a:pt x="147631" y="296185"/>
                  <a:pt x="147631" y="296983"/>
                </a:cubicBezTo>
                <a:cubicBezTo>
                  <a:pt x="147631" y="297782"/>
                  <a:pt x="148111" y="298342"/>
                  <a:pt x="149070" y="298661"/>
                </a:cubicBezTo>
                <a:cubicBezTo>
                  <a:pt x="149709" y="298022"/>
                  <a:pt x="149948" y="297064"/>
                  <a:pt x="149788" y="295786"/>
                </a:cubicBezTo>
                <a:cubicBezTo>
                  <a:pt x="149629" y="294507"/>
                  <a:pt x="148910" y="294188"/>
                  <a:pt x="147631" y="294827"/>
                </a:cubicBezTo>
                <a:close/>
                <a:moveTo>
                  <a:pt x="296221" y="289075"/>
                </a:moveTo>
                <a:cubicBezTo>
                  <a:pt x="295582" y="290034"/>
                  <a:pt x="295503" y="291392"/>
                  <a:pt x="295981" y="293149"/>
                </a:cubicBezTo>
                <a:cubicBezTo>
                  <a:pt x="296461" y="294907"/>
                  <a:pt x="297020" y="296105"/>
                  <a:pt x="297659" y="296744"/>
                </a:cubicBezTo>
                <a:cubicBezTo>
                  <a:pt x="297340" y="295466"/>
                  <a:pt x="297100" y="294188"/>
                  <a:pt x="296941" y="292910"/>
                </a:cubicBezTo>
                <a:cubicBezTo>
                  <a:pt x="296780" y="291631"/>
                  <a:pt x="296541" y="290353"/>
                  <a:pt x="296221" y="289075"/>
                </a:cubicBezTo>
                <a:close/>
                <a:moveTo>
                  <a:pt x="208505" y="289075"/>
                </a:moveTo>
                <a:cubicBezTo>
                  <a:pt x="209144" y="294507"/>
                  <a:pt x="209384" y="301058"/>
                  <a:pt x="209225" y="308727"/>
                </a:cubicBezTo>
                <a:cubicBezTo>
                  <a:pt x="209064" y="316397"/>
                  <a:pt x="208665" y="322947"/>
                  <a:pt x="208026" y="328379"/>
                </a:cubicBezTo>
                <a:cubicBezTo>
                  <a:pt x="207067" y="321988"/>
                  <a:pt x="206828" y="315837"/>
                  <a:pt x="207307" y="309925"/>
                </a:cubicBezTo>
                <a:cubicBezTo>
                  <a:pt x="207787" y="304014"/>
                  <a:pt x="207547" y="298342"/>
                  <a:pt x="206588" y="292910"/>
                </a:cubicBezTo>
                <a:cubicBezTo>
                  <a:pt x="207866" y="293549"/>
                  <a:pt x="208346" y="293149"/>
                  <a:pt x="208026" y="291711"/>
                </a:cubicBezTo>
                <a:cubicBezTo>
                  <a:pt x="207706" y="290273"/>
                  <a:pt x="207866" y="289395"/>
                  <a:pt x="208505" y="289075"/>
                </a:cubicBezTo>
                <a:close/>
                <a:moveTo>
                  <a:pt x="155300" y="288116"/>
                </a:moveTo>
                <a:cubicBezTo>
                  <a:pt x="154662" y="288116"/>
                  <a:pt x="154262" y="288596"/>
                  <a:pt x="154102" y="289554"/>
                </a:cubicBezTo>
                <a:cubicBezTo>
                  <a:pt x="153942" y="290513"/>
                  <a:pt x="153703" y="291471"/>
                  <a:pt x="153383" y="292430"/>
                </a:cubicBezTo>
                <a:cubicBezTo>
                  <a:pt x="154342" y="292430"/>
                  <a:pt x="154821" y="291871"/>
                  <a:pt x="154821" y="290753"/>
                </a:cubicBezTo>
                <a:cubicBezTo>
                  <a:pt x="154821" y="289634"/>
                  <a:pt x="154981" y="288755"/>
                  <a:pt x="155300" y="288116"/>
                </a:cubicBezTo>
                <a:close/>
                <a:moveTo>
                  <a:pt x="280883" y="285720"/>
                </a:moveTo>
                <a:cubicBezTo>
                  <a:pt x="282801" y="288276"/>
                  <a:pt x="284158" y="291392"/>
                  <a:pt x="284957" y="295066"/>
                </a:cubicBezTo>
                <a:cubicBezTo>
                  <a:pt x="285756" y="298742"/>
                  <a:pt x="286795" y="302176"/>
                  <a:pt x="288073" y="305372"/>
                </a:cubicBezTo>
                <a:cubicBezTo>
                  <a:pt x="286475" y="308567"/>
                  <a:pt x="286235" y="311843"/>
                  <a:pt x="287354" y="315198"/>
                </a:cubicBezTo>
                <a:cubicBezTo>
                  <a:pt x="288472" y="318553"/>
                  <a:pt x="288712" y="321349"/>
                  <a:pt x="288073" y="323586"/>
                </a:cubicBezTo>
                <a:cubicBezTo>
                  <a:pt x="286475" y="317515"/>
                  <a:pt x="285117" y="311283"/>
                  <a:pt x="283999" y="304893"/>
                </a:cubicBezTo>
                <a:cubicBezTo>
                  <a:pt x="282880" y="298502"/>
                  <a:pt x="281842" y="292111"/>
                  <a:pt x="280883" y="285720"/>
                </a:cubicBezTo>
                <a:close/>
                <a:moveTo>
                  <a:pt x="145714" y="285720"/>
                </a:moveTo>
                <a:cubicBezTo>
                  <a:pt x="144117" y="286359"/>
                  <a:pt x="143397" y="288516"/>
                  <a:pt x="143558" y="292191"/>
                </a:cubicBezTo>
                <a:cubicBezTo>
                  <a:pt x="143717" y="295865"/>
                  <a:pt x="143477" y="298821"/>
                  <a:pt x="142838" y="301058"/>
                </a:cubicBezTo>
                <a:cubicBezTo>
                  <a:pt x="143157" y="302017"/>
                  <a:pt x="143477" y="301937"/>
                  <a:pt x="143797" y="300818"/>
                </a:cubicBezTo>
                <a:cubicBezTo>
                  <a:pt x="144117" y="299700"/>
                  <a:pt x="144596" y="299460"/>
                  <a:pt x="145235" y="300099"/>
                </a:cubicBezTo>
                <a:cubicBezTo>
                  <a:pt x="145554" y="300099"/>
                  <a:pt x="145714" y="300419"/>
                  <a:pt x="145714" y="301058"/>
                </a:cubicBezTo>
                <a:cubicBezTo>
                  <a:pt x="146353" y="300099"/>
                  <a:pt x="146193" y="298661"/>
                  <a:pt x="145235" y="296744"/>
                </a:cubicBezTo>
                <a:cubicBezTo>
                  <a:pt x="144276" y="294827"/>
                  <a:pt x="144596" y="293549"/>
                  <a:pt x="146193" y="292910"/>
                </a:cubicBezTo>
                <a:cubicBezTo>
                  <a:pt x="145554" y="291312"/>
                  <a:pt x="145235" y="290273"/>
                  <a:pt x="145235" y="289794"/>
                </a:cubicBezTo>
                <a:cubicBezTo>
                  <a:pt x="145235" y="289315"/>
                  <a:pt x="145395" y="287957"/>
                  <a:pt x="145714" y="285720"/>
                </a:cubicBezTo>
                <a:close/>
                <a:moveTo>
                  <a:pt x="211382" y="280447"/>
                </a:moveTo>
                <a:cubicBezTo>
                  <a:pt x="213299" y="281725"/>
                  <a:pt x="214737" y="282524"/>
                  <a:pt x="215695" y="282844"/>
                </a:cubicBezTo>
                <a:cubicBezTo>
                  <a:pt x="215056" y="285400"/>
                  <a:pt x="214816" y="287317"/>
                  <a:pt x="214977" y="288596"/>
                </a:cubicBezTo>
                <a:cubicBezTo>
                  <a:pt x="215136" y="289874"/>
                  <a:pt x="214896" y="291631"/>
                  <a:pt x="214257" y="293868"/>
                </a:cubicBezTo>
                <a:cubicBezTo>
                  <a:pt x="214257" y="293229"/>
                  <a:pt x="213938" y="293229"/>
                  <a:pt x="213299" y="293868"/>
                </a:cubicBezTo>
                <a:cubicBezTo>
                  <a:pt x="213938" y="291312"/>
                  <a:pt x="213938" y="289075"/>
                  <a:pt x="213299" y="287158"/>
                </a:cubicBezTo>
                <a:cubicBezTo>
                  <a:pt x="212659" y="285241"/>
                  <a:pt x="212020" y="283004"/>
                  <a:pt x="211382" y="280447"/>
                </a:cubicBezTo>
                <a:close/>
                <a:moveTo>
                  <a:pt x="199878" y="280447"/>
                </a:moveTo>
                <a:lnTo>
                  <a:pt x="202753" y="280447"/>
                </a:lnTo>
                <a:cubicBezTo>
                  <a:pt x="204351" y="284601"/>
                  <a:pt x="204670" y="289315"/>
                  <a:pt x="203712" y="294587"/>
                </a:cubicBezTo>
                <a:cubicBezTo>
                  <a:pt x="202753" y="299860"/>
                  <a:pt x="202594" y="304733"/>
                  <a:pt x="203233" y="309207"/>
                </a:cubicBezTo>
                <a:cubicBezTo>
                  <a:pt x="203872" y="313680"/>
                  <a:pt x="204591" y="318314"/>
                  <a:pt x="205390" y="323107"/>
                </a:cubicBezTo>
                <a:cubicBezTo>
                  <a:pt x="206189" y="327900"/>
                  <a:pt x="205310" y="332054"/>
                  <a:pt x="202753" y="335569"/>
                </a:cubicBezTo>
                <a:cubicBezTo>
                  <a:pt x="203073" y="336208"/>
                  <a:pt x="203233" y="337486"/>
                  <a:pt x="203233" y="339404"/>
                </a:cubicBezTo>
                <a:cubicBezTo>
                  <a:pt x="202594" y="340682"/>
                  <a:pt x="201955" y="341481"/>
                  <a:pt x="201315" y="341801"/>
                </a:cubicBezTo>
                <a:cubicBezTo>
                  <a:pt x="201315" y="343398"/>
                  <a:pt x="201635" y="344597"/>
                  <a:pt x="202275" y="345396"/>
                </a:cubicBezTo>
                <a:cubicBezTo>
                  <a:pt x="202913" y="346194"/>
                  <a:pt x="202913" y="347392"/>
                  <a:pt x="202275" y="348990"/>
                </a:cubicBezTo>
                <a:cubicBezTo>
                  <a:pt x="202913" y="348990"/>
                  <a:pt x="203233" y="348351"/>
                  <a:pt x="203233" y="347073"/>
                </a:cubicBezTo>
                <a:cubicBezTo>
                  <a:pt x="204511" y="349629"/>
                  <a:pt x="204990" y="352106"/>
                  <a:pt x="204670" y="354503"/>
                </a:cubicBezTo>
                <a:cubicBezTo>
                  <a:pt x="204351" y="356899"/>
                  <a:pt x="203872" y="359535"/>
                  <a:pt x="203233" y="362411"/>
                </a:cubicBezTo>
                <a:cubicBezTo>
                  <a:pt x="204511" y="360494"/>
                  <a:pt x="205070" y="360334"/>
                  <a:pt x="204910" y="361932"/>
                </a:cubicBezTo>
                <a:cubicBezTo>
                  <a:pt x="204751" y="363530"/>
                  <a:pt x="205469" y="364169"/>
                  <a:pt x="207067" y="363850"/>
                </a:cubicBezTo>
                <a:cubicBezTo>
                  <a:pt x="207706" y="363210"/>
                  <a:pt x="207706" y="362411"/>
                  <a:pt x="207067" y="361453"/>
                </a:cubicBezTo>
                <a:cubicBezTo>
                  <a:pt x="206429" y="360494"/>
                  <a:pt x="206748" y="359855"/>
                  <a:pt x="208026" y="359535"/>
                </a:cubicBezTo>
                <a:lnTo>
                  <a:pt x="207181" y="357000"/>
                </a:lnTo>
                <a:lnTo>
                  <a:pt x="208505" y="344197"/>
                </a:lnTo>
                <a:cubicBezTo>
                  <a:pt x="207227" y="343877"/>
                  <a:pt x="206748" y="344597"/>
                  <a:pt x="207067" y="346354"/>
                </a:cubicBezTo>
                <a:cubicBezTo>
                  <a:pt x="207387" y="348112"/>
                  <a:pt x="207387" y="349789"/>
                  <a:pt x="207067" y="351387"/>
                </a:cubicBezTo>
                <a:cubicBezTo>
                  <a:pt x="205469" y="350748"/>
                  <a:pt x="204990" y="348990"/>
                  <a:pt x="205630" y="346114"/>
                </a:cubicBezTo>
                <a:cubicBezTo>
                  <a:pt x="206268" y="343238"/>
                  <a:pt x="206588" y="341002"/>
                  <a:pt x="206588" y="339404"/>
                </a:cubicBezTo>
                <a:cubicBezTo>
                  <a:pt x="208505" y="337806"/>
                  <a:pt x="209624" y="335410"/>
                  <a:pt x="209943" y="332214"/>
                </a:cubicBezTo>
                <a:cubicBezTo>
                  <a:pt x="210263" y="329018"/>
                  <a:pt x="211221" y="326143"/>
                  <a:pt x="212819" y="323586"/>
                </a:cubicBezTo>
                <a:cubicBezTo>
                  <a:pt x="212180" y="321988"/>
                  <a:pt x="212100" y="320151"/>
                  <a:pt x="212580" y="318074"/>
                </a:cubicBezTo>
                <a:cubicBezTo>
                  <a:pt x="213059" y="315997"/>
                  <a:pt x="213458" y="314160"/>
                  <a:pt x="213778" y="312562"/>
                </a:cubicBezTo>
                <a:cubicBezTo>
                  <a:pt x="214417" y="314479"/>
                  <a:pt x="215296" y="315757"/>
                  <a:pt x="216414" y="316397"/>
                </a:cubicBezTo>
                <a:cubicBezTo>
                  <a:pt x="217533" y="317035"/>
                  <a:pt x="218411" y="318154"/>
                  <a:pt x="219050" y="319752"/>
                </a:cubicBezTo>
                <a:cubicBezTo>
                  <a:pt x="218411" y="314319"/>
                  <a:pt x="218012" y="310085"/>
                  <a:pt x="217852" y="307050"/>
                </a:cubicBezTo>
                <a:cubicBezTo>
                  <a:pt x="217693" y="304014"/>
                  <a:pt x="218411" y="300419"/>
                  <a:pt x="220009" y="296265"/>
                </a:cubicBezTo>
                <a:cubicBezTo>
                  <a:pt x="220648" y="297862"/>
                  <a:pt x="221207" y="300019"/>
                  <a:pt x="221687" y="302736"/>
                </a:cubicBezTo>
                <a:cubicBezTo>
                  <a:pt x="222166" y="305452"/>
                  <a:pt x="222486" y="308168"/>
                  <a:pt x="222645" y="310884"/>
                </a:cubicBezTo>
                <a:cubicBezTo>
                  <a:pt x="222805" y="313600"/>
                  <a:pt x="222726" y="316157"/>
                  <a:pt x="222406" y="318553"/>
                </a:cubicBezTo>
                <a:cubicBezTo>
                  <a:pt x="222086" y="320950"/>
                  <a:pt x="221447" y="322627"/>
                  <a:pt x="220489" y="323586"/>
                </a:cubicBezTo>
                <a:cubicBezTo>
                  <a:pt x="220169" y="325184"/>
                  <a:pt x="220489" y="325823"/>
                  <a:pt x="221447" y="325504"/>
                </a:cubicBezTo>
                <a:cubicBezTo>
                  <a:pt x="222406" y="325184"/>
                  <a:pt x="222565" y="325823"/>
                  <a:pt x="221927" y="327421"/>
                </a:cubicBezTo>
                <a:cubicBezTo>
                  <a:pt x="222885" y="327740"/>
                  <a:pt x="223285" y="327501"/>
                  <a:pt x="223124" y="326702"/>
                </a:cubicBezTo>
                <a:cubicBezTo>
                  <a:pt x="222965" y="325903"/>
                  <a:pt x="223205" y="325504"/>
                  <a:pt x="223844" y="325504"/>
                </a:cubicBezTo>
                <a:cubicBezTo>
                  <a:pt x="224483" y="326143"/>
                  <a:pt x="224403" y="326781"/>
                  <a:pt x="223604" y="327421"/>
                </a:cubicBezTo>
                <a:cubicBezTo>
                  <a:pt x="222805" y="328060"/>
                  <a:pt x="222086" y="328699"/>
                  <a:pt x="221447" y="329338"/>
                </a:cubicBezTo>
                <a:cubicBezTo>
                  <a:pt x="220489" y="341801"/>
                  <a:pt x="220967" y="354183"/>
                  <a:pt x="222885" y="366485"/>
                </a:cubicBezTo>
                <a:cubicBezTo>
                  <a:pt x="224802" y="378788"/>
                  <a:pt x="225282" y="391011"/>
                  <a:pt x="224323" y="403153"/>
                </a:cubicBezTo>
                <a:cubicBezTo>
                  <a:pt x="222726" y="402515"/>
                  <a:pt x="221367" y="401716"/>
                  <a:pt x="220249" y="400757"/>
                </a:cubicBezTo>
                <a:cubicBezTo>
                  <a:pt x="219131" y="399798"/>
                  <a:pt x="217772" y="398999"/>
                  <a:pt x="216175" y="398361"/>
                </a:cubicBezTo>
                <a:cubicBezTo>
                  <a:pt x="215536" y="398041"/>
                  <a:pt x="214896" y="397881"/>
                  <a:pt x="214257" y="397881"/>
                </a:cubicBezTo>
                <a:cubicBezTo>
                  <a:pt x="213618" y="397881"/>
                  <a:pt x="213139" y="397881"/>
                  <a:pt x="212819" y="397881"/>
                </a:cubicBezTo>
                <a:cubicBezTo>
                  <a:pt x="213458" y="394685"/>
                  <a:pt x="214257" y="392448"/>
                  <a:pt x="215216" y="391171"/>
                </a:cubicBezTo>
                <a:cubicBezTo>
                  <a:pt x="214896" y="386058"/>
                  <a:pt x="215056" y="380865"/>
                  <a:pt x="215695" y="375592"/>
                </a:cubicBezTo>
                <a:cubicBezTo>
                  <a:pt x="216334" y="370320"/>
                  <a:pt x="215855" y="365287"/>
                  <a:pt x="214257" y="360494"/>
                </a:cubicBezTo>
                <a:cubicBezTo>
                  <a:pt x="212659" y="363051"/>
                  <a:pt x="212180" y="366565"/>
                  <a:pt x="212819" y="371039"/>
                </a:cubicBezTo>
                <a:cubicBezTo>
                  <a:pt x="213458" y="375513"/>
                  <a:pt x="213618" y="379986"/>
                  <a:pt x="213299" y="384460"/>
                </a:cubicBezTo>
                <a:cubicBezTo>
                  <a:pt x="212659" y="385738"/>
                  <a:pt x="212180" y="385738"/>
                  <a:pt x="211860" y="384460"/>
                </a:cubicBezTo>
                <a:cubicBezTo>
                  <a:pt x="211541" y="383182"/>
                  <a:pt x="211062" y="383182"/>
                  <a:pt x="210423" y="384460"/>
                </a:cubicBezTo>
                <a:cubicBezTo>
                  <a:pt x="210423" y="386058"/>
                  <a:pt x="210103" y="386857"/>
                  <a:pt x="209464" y="386857"/>
                </a:cubicBezTo>
                <a:lnTo>
                  <a:pt x="209464" y="397401"/>
                </a:lnTo>
                <a:cubicBezTo>
                  <a:pt x="202753" y="395484"/>
                  <a:pt x="193327" y="394046"/>
                  <a:pt x="181184" y="393088"/>
                </a:cubicBezTo>
                <a:cubicBezTo>
                  <a:pt x="181823" y="388934"/>
                  <a:pt x="181344" y="386218"/>
                  <a:pt x="179746" y="384939"/>
                </a:cubicBezTo>
                <a:cubicBezTo>
                  <a:pt x="179746" y="386537"/>
                  <a:pt x="179746" y="387895"/>
                  <a:pt x="179746" y="389014"/>
                </a:cubicBezTo>
                <a:cubicBezTo>
                  <a:pt x="179746" y="390132"/>
                  <a:pt x="179586" y="391490"/>
                  <a:pt x="179267" y="393088"/>
                </a:cubicBezTo>
                <a:cubicBezTo>
                  <a:pt x="177669" y="392768"/>
                  <a:pt x="175672" y="392609"/>
                  <a:pt x="173275" y="392609"/>
                </a:cubicBezTo>
                <a:cubicBezTo>
                  <a:pt x="170879" y="392609"/>
                  <a:pt x="168722" y="392609"/>
                  <a:pt x="166804" y="392609"/>
                </a:cubicBezTo>
                <a:cubicBezTo>
                  <a:pt x="167124" y="391011"/>
                  <a:pt x="167284" y="389493"/>
                  <a:pt x="167284" y="388055"/>
                </a:cubicBezTo>
                <a:cubicBezTo>
                  <a:pt x="167284" y="386617"/>
                  <a:pt x="166964" y="385898"/>
                  <a:pt x="166325" y="385898"/>
                </a:cubicBezTo>
                <a:cubicBezTo>
                  <a:pt x="166644" y="387176"/>
                  <a:pt x="166644" y="388294"/>
                  <a:pt x="166325" y="389254"/>
                </a:cubicBezTo>
                <a:cubicBezTo>
                  <a:pt x="166005" y="390212"/>
                  <a:pt x="165846" y="391330"/>
                  <a:pt x="165846" y="392609"/>
                </a:cubicBezTo>
                <a:cubicBezTo>
                  <a:pt x="161691" y="392289"/>
                  <a:pt x="157937" y="391970"/>
                  <a:pt x="154582" y="391650"/>
                </a:cubicBezTo>
                <a:cubicBezTo>
                  <a:pt x="151226" y="391330"/>
                  <a:pt x="147152" y="391171"/>
                  <a:pt x="142359" y="391171"/>
                </a:cubicBezTo>
                <a:lnTo>
                  <a:pt x="142359" y="325983"/>
                </a:lnTo>
                <a:cubicBezTo>
                  <a:pt x="142679" y="325344"/>
                  <a:pt x="142838" y="324065"/>
                  <a:pt x="142838" y="322148"/>
                </a:cubicBezTo>
                <a:cubicBezTo>
                  <a:pt x="142838" y="322148"/>
                  <a:pt x="142679" y="322308"/>
                  <a:pt x="142359" y="322627"/>
                </a:cubicBezTo>
                <a:lnTo>
                  <a:pt x="142359" y="313520"/>
                </a:lnTo>
                <a:cubicBezTo>
                  <a:pt x="143318" y="314479"/>
                  <a:pt x="144117" y="314799"/>
                  <a:pt x="144755" y="314479"/>
                </a:cubicBezTo>
                <a:cubicBezTo>
                  <a:pt x="144436" y="312562"/>
                  <a:pt x="144676" y="311124"/>
                  <a:pt x="145475" y="310165"/>
                </a:cubicBezTo>
                <a:cubicBezTo>
                  <a:pt x="146274" y="309207"/>
                  <a:pt x="146353" y="307928"/>
                  <a:pt x="145714" y="306330"/>
                </a:cubicBezTo>
                <a:cubicBezTo>
                  <a:pt x="144436" y="306330"/>
                  <a:pt x="143877" y="307289"/>
                  <a:pt x="144036" y="309207"/>
                </a:cubicBezTo>
                <a:cubicBezTo>
                  <a:pt x="144196" y="311124"/>
                  <a:pt x="143956" y="312562"/>
                  <a:pt x="143318" y="313520"/>
                </a:cubicBezTo>
                <a:cubicBezTo>
                  <a:pt x="142679" y="312562"/>
                  <a:pt x="142519" y="311044"/>
                  <a:pt x="142838" y="308967"/>
                </a:cubicBezTo>
                <a:cubicBezTo>
                  <a:pt x="143157" y="306890"/>
                  <a:pt x="143318" y="305212"/>
                  <a:pt x="143318" y="303934"/>
                </a:cubicBezTo>
                <a:cubicBezTo>
                  <a:pt x="142679" y="304573"/>
                  <a:pt x="142359" y="305692"/>
                  <a:pt x="142359" y="307289"/>
                </a:cubicBezTo>
                <a:lnTo>
                  <a:pt x="142359" y="282364"/>
                </a:lnTo>
                <a:cubicBezTo>
                  <a:pt x="144915" y="282364"/>
                  <a:pt x="147152" y="282285"/>
                  <a:pt x="149070" y="282125"/>
                </a:cubicBezTo>
                <a:cubicBezTo>
                  <a:pt x="150987" y="281965"/>
                  <a:pt x="153064" y="281885"/>
                  <a:pt x="155300" y="281885"/>
                </a:cubicBezTo>
                <a:lnTo>
                  <a:pt x="155300" y="285241"/>
                </a:lnTo>
                <a:cubicBezTo>
                  <a:pt x="156259" y="285241"/>
                  <a:pt x="156738" y="284841"/>
                  <a:pt x="156738" y="284042"/>
                </a:cubicBezTo>
                <a:cubicBezTo>
                  <a:pt x="156738" y="283243"/>
                  <a:pt x="156738" y="282524"/>
                  <a:pt x="156738" y="281885"/>
                </a:cubicBezTo>
                <a:lnTo>
                  <a:pt x="157697" y="281885"/>
                </a:lnTo>
                <a:cubicBezTo>
                  <a:pt x="158017" y="282205"/>
                  <a:pt x="158336" y="282364"/>
                  <a:pt x="158656" y="282364"/>
                </a:cubicBezTo>
                <a:cubicBezTo>
                  <a:pt x="158976" y="282364"/>
                  <a:pt x="159135" y="282684"/>
                  <a:pt x="159135" y="283323"/>
                </a:cubicBezTo>
                <a:cubicBezTo>
                  <a:pt x="159454" y="283323"/>
                  <a:pt x="159535" y="283163"/>
                  <a:pt x="159375" y="282844"/>
                </a:cubicBezTo>
                <a:cubicBezTo>
                  <a:pt x="159215" y="282524"/>
                  <a:pt x="159295" y="282205"/>
                  <a:pt x="159615" y="281885"/>
                </a:cubicBezTo>
                <a:lnTo>
                  <a:pt x="171119" y="281885"/>
                </a:lnTo>
                <a:cubicBezTo>
                  <a:pt x="172077" y="284442"/>
                  <a:pt x="172476" y="287637"/>
                  <a:pt x="172317" y="291471"/>
                </a:cubicBezTo>
                <a:cubicBezTo>
                  <a:pt x="172157" y="295306"/>
                  <a:pt x="172077" y="298182"/>
                  <a:pt x="172077" y="300099"/>
                </a:cubicBezTo>
                <a:cubicBezTo>
                  <a:pt x="173675" y="301697"/>
                  <a:pt x="175273" y="302496"/>
                  <a:pt x="176870" y="302496"/>
                </a:cubicBezTo>
                <a:cubicBezTo>
                  <a:pt x="176231" y="305052"/>
                  <a:pt x="175911" y="307609"/>
                  <a:pt x="175911" y="310165"/>
                </a:cubicBezTo>
                <a:cubicBezTo>
                  <a:pt x="175911" y="312721"/>
                  <a:pt x="175112" y="314319"/>
                  <a:pt x="173515" y="314958"/>
                </a:cubicBezTo>
                <a:cubicBezTo>
                  <a:pt x="173195" y="315917"/>
                  <a:pt x="172955" y="316796"/>
                  <a:pt x="172796" y="317595"/>
                </a:cubicBezTo>
                <a:cubicBezTo>
                  <a:pt x="172636" y="318394"/>
                  <a:pt x="172716" y="319592"/>
                  <a:pt x="173036" y="321190"/>
                </a:cubicBezTo>
                <a:cubicBezTo>
                  <a:pt x="173675" y="321828"/>
                  <a:pt x="173914" y="321509"/>
                  <a:pt x="173754" y="320231"/>
                </a:cubicBezTo>
                <a:cubicBezTo>
                  <a:pt x="173595" y="318953"/>
                  <a:pt x="173675" y="317994"/>
                  <a:pt x="173994" y="317355"/>
                </a:cubicBezTo>
                <a:cubicBezTo>
                  <a:pt x="174633" y="317355"/>
                  <a:pt x="174953" y="317994"/>
                  <a:pt x="174953" y="319272"/>
                </a:cubicBezTo>
                <a:cubicBezTo>
                  <a:pt x="174953" y="320551"/>
                  <a:pt x="175273" y="321190"/>
                  <a:pt x="175911" y="321190"/>
                </a:cubicBezTo>
                <a:cubicBezTo>
                  <a:pt x="176870" y="321509"/>
                  <a:pt x="177430" y="321190"/>
                  <a:pt x="177589" y="320231"/>
                </a:cubicBezTo>
                <a:cubicBezTo>
                  <a:pt x="177749" y="319272"/>
                  <a:pt x="178148" y="318633"/>
                  <a:pt x="178787" y="318314"/>
                </a:cubicBezTo>
                <a:cubicBezTo>
                  <a:pt x="177190" y="312242"/>
                  <a:pt x="177190" y="306410"/>
                  <a:pt x="178787" y="300818"/>
                </a:cubicBezTo>
                <a:cubicBezTo>
                  <a:pt x="180385" y="295226"/>
                  <a:pt x="180864" y="288755"/>
                  <a:pt x="180226" y="281406"/>
                </a:cubicBezTo>
                <a:lnTo>
                  <a:pt x="185498" y="281406"/>
                </a:lnTo>
                <a:cubicBezTo>
                  <a:pt x="185178" y="284921"/>
                  <a:pt x="185019" y="288516"/>
                  <a:pt x="185019" y="292191"/>
                </a:cubicBezTo>
                <a:cubicBezTo>
                  <a:pt x="185019" y="295865"/>
                  <a:pt x="184699" y="299301"/>
                  <a:pt x="184060" y="302496"/>
                </a:cubicBezTo>
                <a:cubicBezTo>
                  <a:pt x="185338" y="303135"/>
                  <a:pt x="186137" y="304094"/>
                  <a:pt x="186456" y="305372"/>
                </a:cubicBezTo>
                <a:cubicBezTo>
                  <a:pt x="186456" y="307928"/>
                  <a:pt x="186057" y="309047"/>
                  <a:pt x="185258" y="308727"/>
                </a:cubicBezTo>
                <a:cubicBezTo>
                  <a:pt x="184459" y="308408"/>
                  <a:pt x="183900" y="309047"/>
                  <a:pt x="183581" y="310645"/>
                </a:cubicBezTo>
                <a:cubicBezTo>
                  <a:pt x="184539" y="310005"/>
                  <a:pt x="185338" y="309925"/>
                  <a:pt x="185977" y="310405"/>
                </a:cubicBezTo>
                <a:cubicBezTo>
                  <a:pt x="186616" y="310884"/>
                  <a:pt x="187255" y="311444"/>
                  <a:pt x="187894" y="312082"/>
                </a:cubicBezTo>
                <a:cubicBezTo>
                  <a:pt x="187575" y="314639"/>
                  <a:pt x="187575" y="316796"/>
                  <a:pt x="187894" y="318553"/>
                </a:cubicBezTo>
                <a:cubicBezTo>
                  <a:pt x="188214" y="320311"/>
                  <a:pt x="188054" y="321988"/>
                  <a:pt x="187415" y="323586"/>
                </a:cubicBezTo>
                <a:cubicBezTo>
                  <a:pt x="186776" y="323267"/>
                  <a:pt x="186537" y="322627"/>
                  <a:pt x="186696" y="321669"/>
                </a:cubicBezTo>
                <a:cubicBezTo>
                  <a:pt x="186856" y="320710"/>
                  <a:pt x="187015" y="319672"/>
                  <a:pt x="187176" y="318553"/>
                </a:cubicBezTo>
                <a:cubicBezTo>
                  <a:pt x="187335" y="317435"/>
                  <a:pt x="187335" y="316476"/>
                  <a:pt x="187176" y="315677"/>
                </a:cubicBezTo>
                <a:cubicBezTo>
                  <a:pt x="187015" y="314878"/>
                  <a:pt x="186297" y="314479"/>
                  <a:pt x="185019" y="314479"/>
                </a:cubicBezTo>
                <a:cubicBezTo>
                  <a:pt x="186297" y="316077"/>
                  <a:pt x="186616" y="317914"/>
                  <a:pt x="185977" y="319992"/>
                </a:cubicBezTo>
                <a:cubicBezTo>
                  <a:pt x="185338" y="322068"/>
                  <a:pt x="185178" y="324545"/>
                  <a:pt x="185498" y="327421"/>
                </a:cubicBezTo>
                <a:cubicBezTo>
                  <a:pt x="187096" y="326462"/>
                  <a:pt x="187814" y="325823"/>
                  <a:pt x="187655" y="325504"/>
                </a:cubicBezTo>
                <a:cubicBezTo>
                  <a:pt x="187495" y="325184"/>
                  <a:pt x="188374" y="325344"/>
                  <a:pt x="190291" y="325983"/>
                </a:cubicBezTo>
                <a:cubicBezTo>
                  <a:pt x="190930" y="322787"/>
                  <a:pt x="190850" y="319352"/>
                  <a:pt x="190051" y="315677"/>
                </a:cubicBezTo>
                <a:cubicBezTo>
                  <a:pt x="189253" y="312003"/>
                  <a:pt x="189652" y="308887"/>
                  <a:pt x="191250" y="306330"/>
                </a:cubicBezTo>
                <a:cubicBezTo>
                  <a:pt x="192208" y="306970"/>
                  <a:pt x="192528" y="307689"/>
                  <a:pt x="192208" y="308488"/>
                </a:cubicBezTo>
                <a:cubicBezTo>
                  <a:pt x="191889" y="309286"/>
                  <a:pt x="192208" y="310484"/>
                  <a:pt x="193167" y="312082"/>
                </a:cubicBezTo>
                <a:cubicBezTo>
                  <a:pt x="193806" y="311763"/>
                  <a:pt x="194046" y="310964"/>
                  <a:pt x="193886" y="309685"/>
                </a:cubicBezTo>
                <a:cubicBezTo>
                  <a:pt x="193727" y="308408"/>
                  <a:pt x="194126" y="308088"/>
                  <a:pt x="195084" y="308727"/>
                </a:cubicBezTo>
                <a:cubicBezTo>
                  <a:pt x="194445" y="303614"/>
                  <a:pt x="194365" y="298901"/>
                  <a:pt x="194845" y="294587"/>
                </a:cubicBezTo>
                <a:cubicBezTo>
                  <a:pt x="195324" y="290273"/>
                  <a:pt x="195563" y="285720"/>
                  <a:pt x="195563" y="280926"/>
                </a:cubicBezTo>
                <a:lnTo>
                  <a:pt x="196043" y="280926"/>
                </a:lnTo>
                <a:cubicBezTo>
                  <a:pt x="196682" y="283163"/>
                  <a:pt x="197161" y="286119"/>
                  <a:pt x="197481" y="289794"/>
                </a:cubicBezTo>
                <a:cubicBezTo>
                  <a:pt x="197800" y="293469"/>
                  <a:pt x="197321" y="296105"/>
                  <a:pt x="196043" y="297703"/>
                </a:cubicBezTo>
                <a:cubicBezTo>
                  <a:pt x="197641" y="298022"/>
                  <a:pt x="198679" y="297623"/>
                  <a:pt x="199158" y="296505"/>
                </a:cubicBezTo>
                <a:cubicBezTo>
                  <a:pt x="199638" y="295386"/>
                  <a:pt x="200197" y="294507"/>
                  <a:pt x="200836" y="293868"/>
                </a:cubicBezTo>
                <a:cubicBezTo>
                  <a:pt x="200516" y="291631"/>
                  <a:pt x="200357" y="289474"/>
                  <a:pt x="200357" y="287397"/>
                </a:cubicBezTo>
                <a:cubicBezTo>
                  <a:pt x="200357" y="285320"/>
                  <a:pt x="200197" y="283004"/>
                  <a:pt x="199878" y="280447"/>
                </a:cubicBezTo>
                <a:close/>
                <a:moveTo>
                  <a:pt x="229116" y="274216"/>
                </a:moveTo>
                <a:cubicBezTo>
                  <a:pt x="229116" y="277092"/>
                  <a:pt x="229037" y="279888"/>
                  <a:pt x="228877" y="282604"/>
                </a:cubicBezTo>
                <a:cubicBezTo>
                  <a:pt x="228717" y="285320"/>
                  <a:pt x="228477" y="288116"/>
                  <a:pt x="228157" y="290992"/>
                </a:cubicBezTo>
                <a:cubicBezTo>
                  <a:pt x="226880" y="290353"/>
                  <a:pt x="225841" y="289634"/>
                  <a:pt x="225042" y="288836"/>
                </a:cubicBezTo>
                <a:cubicBezTo>
                  <a:pt x="224243" y="288037"/>
                  <a:pt x="223524" y="288436"/>
                  <a:pt x="222885" y="290034"/>
                </a:cubicBezTo>
                <a:cubicBezTo>
                  <a:pt x="222246" y="288116"/>
                  <a:pt x="222246" y="286199"/>
                  <a:pt x="222885" y="284282"/>
                </a:cubicBezTo>
                <a:cubicBezTo>
                  <a:pt x="223844" y="283643"/>
                  <a:pt x="224323" y="283962"/>
                  <a:pt x="224323" y="285241"/>
                </a:cubicBezTo>
                <a:cubicBezTo>
                  <a:pt x="224323" y="286518"/>
                  <a:pt x="224643" y="287317"/>
                  <a:pt x="225282" y="287637"/>
                </a:cubicBezTo>
                <a:cubicBezTo>
                  <a:pt x="225601" y="285400"/>
                  <a:pt x="225681" y="283403"/>
                  <a:pt x="225521" y="281646"/>
                </a:cubicBezTo>
                <a:cubicBezTo>
                  <a:pt x="225361" y="279888"/>
                  <a:pt x="225441" y="278210"/>
                  <a:pt x="225761" y="276612"/>
                </a:cubicBezTo>
                <a:cubicBezTo>
                  <a:pt x="226719" y="276293"/>
                  <a:pt x="227838" y="275494"/>
                  <a:pt x="229116" y="274216"/>
                </a:cubicBezTo>
                <a:close/>
                <a:moveTo>
                  <a:pt x="282801" y="271819"/>
                </a:moveTo>
                <a:cubicBezTo>
                  <a:pt x="283440" y="273098"/>
                  <a:pt x="284078" y="274056"/>
                  <a:pt x="284718" y="274695"/>
                </a:cubicBezTo>
                <a:cubicBezTo>
                  <a:pt x="285357" y="275335"/>
                  <a:pt x="285676" y="276453"/>
                  <a:pt x="285676" y="278051"/>
                </a:cubicBezTo>
                <a:cubicBezTo>
                  <a:pt x="285037" y="277411"/>
                  <a:pt x="284239" y="276453"/>
                  <a:pt x="283279" y="275174"/>
                </a:cubicBezTo>
                <a:cubicBezTo>
                  <a:pt x="282321" y="273897"/>
                  <a:pt x="282161" y="272778"/>
                  <a:pt x="282801" y="271819"/>
                </a:cubicBezTo>
                <a:close/>
                <a:moveTo>
                  <a:pt x="248289" y="265588"/>
                </a:moveTo>
                <a:cubicBezTo>
                  <a:pt x="248928" y="269422"/>
                  <a:pt x="249887" y="273257"/>
                  <a:pt x="251165" y="277092"/>
                </a:cubicBezTo>
                <a:cubicBezTo>
                  <a:pt x="252443" y="280926"/>
                  <a:pt x="252763" y="284601"/>
                  <a:pt x="252123" y="288116"/>
                </a:cubicBezTo>
                <a:cubicBezTo>
                  <a:pt x="251165" y="287797"/>
                  <a:pt x="250526" y="287077"/>
                  <a:pt x="250206" y="285959"/>
                </a:cubicBezTo>
                <a:cubicBezTo>
                  <a:pt x="249887" y="284841"/>
                  <a:pt x="249248" y="285080"/>
                  <a:pt x="248289" y="286678"/>
                </a:cubicBezTo>
                <a:cubicBezTo>
                  <a:pt x="248289" y="284442"/>
                  <a:pt x="247969" y="282045"/>
                  <a:pt x="247331" y="279489"/>
                </a:cubicBezTo>
                <a:cubicBezTo>
                  <a:pt x="246692" y="280767"/>
                  <a:pt x="246611" y="282604"/>
                  <a:pt x="247091" y="285001"/>
                </a:cubicBezTo>
                <a:cubicBezTo>
                  <a:pt x="247570" y="287397"/>
                  <a:pt x="247011" y="289075"/>
                  <a:pt x="245413" y="290034"/>
                </a:cubicBezTo>
                <a:cubicBezTo>
                  <a:pt x="244455" y="285879"/>
                  <a:pt x="244455" y="281646"/>
                  <a:pt x="245413" y="277332"/>
                </a:cubicBezTo>
                <a:cubicBezTo>
                  <a:pt x="246372" y="273017"/>
                  <a:pt x="247331" y="269103"/>
                  <a:pt x="248289" y="265588"/>
                </a:cubicBezTo>
                <a:close/>
                <a:moveTo>
                  <a:pt x="251165" y="259357"/>
                </a:moveTo>
                <a:cubicBezTo>
                  <a:pt x="252443" y="260955"/>
                  <a:pt x="253402" y="263271"/>
                  <a:pt x="254041" y="266307"/>
                </a:cubicBezTo>
                <a:cubicBezTo>
                  <a:pt x="254680" y="269343"/>
                  <a:pt x="255000" y="271660"/>
                  <a:pt x="255000" y="273257"/>
                </a:cubicBezTo>
                <a:lnTo>
                  <a:pt x="253562" y="273257"/>
                </a:lnTo>
                <a:cubicBezTo>
                  <a:pt x="254201" y="269742"/>
                  <a:pt x="253881" y="267266"/>
                  <a:pt x="252603" y="265828"/>
                </a:cubicBezTo>
                <a:cubicBezTo>
                  <a:pt x="251325" y="264390"/>
                  <a:pt x="250846" y="262233"/>
                  <a:pt x="251165" y="259357"/>
                </a:cubicBezTo>
                <a:close/>
                <a:moveTo>
                  <a:pt x="297180" y="255043"/>
                </a:moveTo>
                <a:cubicBezTo>
                  <a:pt x="296860" y="256641"/>
                  <a:pt x="297020" y="257919"/>
                  <a:pt x="297659" y="258878"/>
                </a:cubicBezTo>
                <a:cubicBezTo>
                  <a:pt x="298299" y="259837"/>
                  <a:pt x="298618" y="260955"/>
                  <a:pt x="298618" y="262233"/>
                </a:cubicBezTo>
                <a:cubicBezTo>
                  <a:pt x="299257" y="261594"/>
                  <a:pt x="299417" y="260156"/>
                  <a:pt x="299098" y="257919"/>
                </a:cubicBezTo>
                <a:cubicBezTo>
                  <a:pt x="298778" y="255682"/>
                  <a:pt x="298138" y="254723"/>
                  <a:pt x="297180" y="255043"/>
                </a:cubicBezTo>
                <a:close/>
                <a:moveTo>
                  <a:pt x="257875" y="255043"/>
                </a:moveTo>
                <a:cubicBezTo>
                  <a:pt x="257875" y="256641"/>
                  <a:pt x="258195" y="257599"/>
                  <a:pt x="258835" y="257919"/>
                </a:cubicBezTo>
                <a:cubicBezTo>
                  <a:pt x="259473" y="258239"/>
                  <a:pt x="259633" y="259197"/>
                  <a:pt x="259313" y="260795"/>
                </a:cubicBezTo>
                <a:cubicBezTo>
                  <a:pt x="258674" y="260475"/>
                  <a:pt x="258355" y="260635"/>
                  <a:pt x="258355" y="261274"/>
                </a:cubicBezTo>
                <a:cubicBezTo>
                  <a:pt x="258355" y="261913"/>
                  <a:pt x="258036" y="262233"/>
                  <a:pt x="257396" y="262233"/>
                </a:cubicBezTo>
                <a:cubicBezTo>
                  <a:pt x="257716" y="260635"/>
                  <a:pt x="257556" y="259197"/>
                  <a:pt x="256917" y="257919"/>
                </a:cubicBezTo>
                <a:cubicBezTo>
                  <a:pt x="256278" y="256641"/>
                  <a:pt x="256597" y="255682"/>
                  <a:pt x="257875" y="255043"/>
                </a:cubicBezTo>
                <a:close/>
                <a:moveTo>
                  <a:pt x="248768" y="255043"/>
                </a:moveTo>
                <a:cubicBezTo>
                  <a:pt x="249407" y="256002"/>
                  <a:pt x="249887" y="257599"/>
                  <a:pt x="250206" y="259837"/>
                </a:cubicBezTo>
                <a:cubicBezTo>
                  <a:pt x="250526" y="262073"/>
                  <a:pt x="250366" y="263671"/>
                  <a:pt x="249727" y="264630"/>
                </a:cubicBezTo>
                <a:cubicBezTo>
                  <a:pt x="249727" y="263351"/>
                  <a:pt x="249327" y="261514"/>
                  <a:pt x="248528" y="259117"/>
                </a:cubicBezTo>
                <a:cubicBezTo>
                  <a:pt x="247730" y="256720"/>
                  <a:pt x="247810" y="255362"/>
                  <a:pt x="248768" y="255043"/>
                </a:cubicBezTo>
                <a:close/>
                <a:moveTo>
                  <a:pt x="252123" y="239705"/>
                </a:moveTo>
                <a:cubicBezTo>
                  <a:pt x="253721" y="241302"/>
                  <a:pt x="254680" y="243300"/>
                  <a:pt x="255000" y="245696"/>
                </a:cubicBezTo>
                <a:cubicBezTo>
                  <a:pt x="255319" y="248093"/>
                  <a:pt x="255639" y="250729"/>
                  <a:pt x="255958" y="253605"/>
                </a:cubicBezTo>
                <a:cubicBezTo>
                  <a:pt x="255639" y="253605"/>
                  <a:pt x="255159" y="253924"/>
                  <a:pt x="254520" y="254564"/>
                </a:cubicBezTo>
                <a:cubicBezTo>
                  <a:pt x="253881" y="253924"/>
                  <a:pt x="253562" y="253126"/>
                  <a:pt x="253562" y="252167"/>
                </a:cubicBezTo>
                <a:cubicBezTo>
                  <a:pt x="253562" y="251208"/>
                  <a:pt x="253242" y="250409"/>
                  <a:pt x="252603" y="249770"/>
                </a:cubicBezTo>
                <a:cubicBezTo>
                  <a:pt x="251964" y="249770"/>
                  <a:pt x="251724" y="250170"/>
                  <a:pt x="251884" y="250969"/>
                </a:cubicBezTo>
                <a:cubicBezTo>
                  <a:pt x="252044" y="251767"/>
                  <a:pt x="251804" y="252167"/>
                  <a:pt x="251165" y="252167"/>
                </a:cubicBezTo>
                <a:cubicBezTo>
                  <a:pt x="250526" y="251208"/>
                  <a:pt x="250206" y="250090"/>
                  <a:pt x="250206" y="248812"/>
                </a:cubicBezTo>
                <a:cubicBezTo>
                  <a:pt x="250206" y="247534"/>
                  <a:pt x="250047" y="246255"/>
                  <a:pt x="249727" y="244978"/>
                </a:cubicBezTo>
                <a:cubicBezTo>
                  <a:pt x="250366" y="243060"/>
                  <a:pt x="250686" y="241622"/>
                  <a:pt x="250686" y="240663"/>
                </a:cubicBezTo>
                <a:cubicBezTo>
                  <a:pt x="251005" y="241302"/>
                  <a:pt x="251165" y="241862"/>
                  <a:pt x="251165" y="242341"/>
                </a:cubicBezTo>
                <a:cubicBezTo>
                  <a:pt x="251165" y="242820"/>
                  <a:pt x="251485" y="243380"/>
                  <a:pt x="252123" y="244018"/>
                </a:cubicBezTo>
                <a:cubicBezTo>
                  <a:pt x="252763" y="243380"/>
                  <a:pt x="252922" y="242741"/>
                  <a:pt x="252603" y="242101"/>
                </a:cubicBezTo>
                <a:cubicBezTo>
                  <a:pt x="252284" y="241462"/>
                  <a:pt x="252123" y="240663"/>
                  <a:pt x="252123" y="239705"/>
                </a:cubicBezTo>
                <a:close/>
                <a:moveTo>
                  <a:pt x="255479" y="237308"/>
                </a:moveTo>
                <a:cubicBezTo>
                  <a:pt x="255479" y="238267"/>
                  <a:pt x="255639" y="238826"/>
                  <a:pt x="255958" y="238986"/>
                </a:cubicBezTo>
                <a:cubicBezTo>
                  <a:pt x="256278" y="239146"/>
                  <a:pt x="256278" y="239864"/>
                  <a:pt x="255958" y="241143"/>
                </a:cubicBezTo>
                <a:cubicBezTo>
                  <a:pt x="255000" y="241143"/>
                  <a:pt x="254361" y="240824"/>
                  <a:pt x="254041" y="240184"/>
                </a:cubicBezTo>
                <a:cubicBezTo>
                  <a:pt x="254041" y="239226"/>
                  <a:pt x="254201" y="238587"/>
                  <a:pt x="254520" y="238267"/>
                </a:cubicBezTo>
                <a:cubicBezTo>
                  <a:pt x="254840" y="237947"/>
                  <a:pt x="255159" y="237628"/>
                  <a:pt x="255479" y="237308"/>
                </a:cubicBezTo>
                <a:close/>
                <a:moveTo>
                  <a:pt x="286635" y="233953"/>
                </a:moveTo>
                <a:cubicBezTo>
                  <a:pt x="286955" y="238107"/>
                  <a:pt x="287514" y="241782"/>
                  <a:pt x="288313" y="244978"/>
                </a:cubicBezTo>
                <a:cubicBezTo>
                  <a:pt x="289112" y="248172"/>
                  <a:pt x="289990" y="251528"/>
                  <a:pt x="290949" y="255043"/>
                </a:cubicBezTo>
                <a:cubicBezTo>
                  <a:pt x="290949" y="252167"/>
                  <a:pt x="290629" y="248412"/>
                  <a:pt x="289990" y="243779"/>
                </a:cubicBezTo>
                <a:cubicBezTo>
                  <a:pt x="289351" y="239146"/>
                  <a:pt x="288232" y="235870"/>
                  <a:pt x="286635" y="233953"/>
                </a:cubicBezTo>
                <a:close/>
                <a:moveTo>
                  <a:pt x="267462" y="227722"/>
                </a:moveTo>
                <a:cubicBezTo>
                  <a:pt x="268420" y="228041"/>
                  <a:pt x="269060" y="228920"/>
                  <a:pt x="269379" y="230358"/>
                </a:cubicBezTo>
                <a:cubicBezTo>
                  <a:pt x="269699" y="231796"/>
                  <a:pt x="269859" y="233314"/>
                  <a:pt x="269859" y="234911"/>
                </a:cubicBezTo>
                <a:cubicBezTo>
                  <a:pt x="269859" y="236509"/>
                  <a:pt x="269939" y="238107"/>
                  <a:pt x="270098" y="239705"/>
                </a:cubicBezTo>
                <a:cubicBezTo>
                  <a:pt x="270258" y="241302"/>
                  <a:pt x="270817" y="242261"/>
                  <a:pt x="271776" y="242581"/>
                </a:cubicBezTo>
                <a:cubicBezTo>
                  <a:pt x="272415" y="242900"/>
                  <a:pt x="272655" y="242421"/>
                  <a:pt x="272495" y="241143"/>
                </a:cubicBezTo>
                <a:cubicBezTo>
                  <a:pt x="272335" y="239864"/>
                  <a:pt x="272735" y="239545"/>
                  <a:pt x="273693" y="240184"/>
                </a:cubicBezTo>
                <a:cubicBezTo>
                  <a:pt x="273373" y="241462"/>
                  <a:pt x="273373" y="242261"/>
                  <a:pt x="273693" y="242581"/>
                </a:cubicBezTo>
                <a:cubicBezTo>
                  <a:pt x="274013" y="242900"/>
                  <a:pt x="274412" y="243060"/>
                  <a:pt x="274892" y="243060"/>
                </a:cubicBezTo>
                <a:cubicBezTo>
                  <a:pt x="275371" y="243060"/>
                  <a:pt x="275770" y="243300"/>
                  <a:pt x="276090" y="243779"/>
                </a:cubicBezTo>
                <a:cubicBezTo>
                  <a:pt x="276409" y="244258"/>
                  <a:pt x="276569" y="245137"/>
                  <a:pt x="276569" y="246415"/>
                </a:cubicBezTo>
                <a:cubicBezTo>
                  <a:pt x="275611" y="247054"/>
                  <a:pt x="275211" y="246815"/>
                  <a:pt x="275371" y="245696"/>
                </a:cubicBezTo>
                <a:cubicBezTo>
                  <a:pt x="275530" y="244578"/>
                  <a:pt x="275131" y="244338"/>
                  <a:pt x="274172" y="244978"/>
                </a:cubicBezTo>
                <a:lnTo>
                  <a:pt x="274172" y="249770"/>
                </a:lnTo>
                <a:cubicBezTo>
                  <a:pt x="274812" y="248812"/>
                  <a:pt x="275291" y="248892"/>
                  <a:pt x="275611" y="250010"/>
                </a:cubicBezTo>
                <a:cubicBezTo>
                  <a:pt x="275930" y="251129"/>
                  <a:pt x="276729" y="251368"/>
                  <a:pt x="278007" y="250729"/>
                </a:cubicBezTo>
                <a:cubicBezTo>
                  <a:pt x="278646" y="253286"/>
                  <a:pt x="279125" y="255842"/>
                  <a:pt x="279445" y="258398"/>
                </a:cubicBezTo>
                <a:cubicBezTo>
                  <a:pt x="279765" y="260955"/>
                  <a:pt x="280244" y="263511"/>
                  <a:pt x="280883" y="266067"/>
                </a:cubicBezTo>
                <a:cubicBezTo>
                  <a:pt x="279285" y="265429"/>
                  <a:pt x="278487" y="265588"/>
                  <a:pt x="278487" y="266547"/>
                </a:cubicBezTo>
                <a:cubicBezTo>
                  <a:pt x="278487" y="267505"/>
                  <a:pt x="278167" y="268464"/>
                  <a:pt x="277528" y="269422"/>
                </a:cubicBezTo>
                <a:cubicBezTo>
                  <a:pt x="276889" y="269103"/>
                  <a:pt x="276729" y="268224"/>
                  <a:pt x="277049" y="266787"/>
                </a:cubicBezTo>
                <a:cubicBezTo>
                  <a:pt x="277368" y="265349"/>
                  <a:pt x="277049" y="264949"/>
                  <a:pt x="276090" y="265588"/>
                </a:cubicBezTo>
                <a:cubicBezTo>
                  <a:pt x="276409" y="268784"/>
                  <a:pt x="276649" y="271740"/>
                  <a:pt x="276809" y="274456"/>
                </a:cubicBezTo>
                <a:cubicBezTo>
                  <a:pt x="276968" y="277172"/>
                  <a:pt x="277688" y="279648"/>
                  <a:pt x="278966" y="281885"/>
                </a:cubicBezTo>
                <a:cubicBezTo>
                  <a:pt x="278007" y="284761"/>
                  <a:pt x="277688" y="287637"/>
                  <a:pt x="278007" y="290513"/>
                </a:cubicBezTo>
                <a:cubicBezTo>
                  <a:pt x="278326" y="293389"/>
                  <a:pt x="278886" y="296345"/>
                  <a:pt x="279684" y="299380"/>
                </a:cubicBezTo>
                <a:cubicBezTo>
                  <a:pt x="280483" y="302416"/>
                  <a:pt x="281362" y="305372"/>
                  <a:pt x="282321" y="308248"/>
                </a:cubicBezTo>
                <a:cubicBezTo>
                  <a:pt x="283279" y="311124"/>
                  <a:pt x="283759" y="313680"/>
                  <a:pt x="283759" y="315917"/>
                </a:cubicBezTo>
                <a:cubicBezTo>
                  <a:pt x="283440" y="314639"/>
                  <a:pt x="282641" y="314160"/>
                  <a:pt x="281362" y="314479"/>
                </a:cubicBezTo>
                <a:cubicBezTo>
                  <a:pt x="280404" y="317994"/>
                  <a:pt x="280244" y="321828"/>
                  <a:pt x="280883" y="325983"/>
                </a:cubicBezTo>
                <a:cubicBezTo>
                  <a:pt x="281522" y="330137"/>
                  <a:pt x="281203" y="333332"/>
                  <a:pt x="279924" y="335569"/>
                </a:cubicBezTo>
                <a:cubicBezTo>
                  <a:pt x="279285" y="333971"/>
                  <a:pt x="278566" y="332853"/>
                  <a:pt x="277767" y="332214"/>
                </a:cubicBezTo>
                <a:cubicBezTo>
                  <a:pt x="276968" y="331575"/>
                  <a:pt x="276409" y="330297"/>
                  <a:pt x="276090" y="328379"/>
                </a:cubicBezTo>
                <a:cubicBezTo>
                  <a:pt x="276090" y="325184"/>
                  <a:pt x="276729" y="323426"/>
                  <a:pt x="278007" y="323107"/>
                </a:cubicBezTo>
                <a:cubicBezTo>
                  <a:pt x="278007" y="319592"/>
                  <a:pt x="278167" y="316236"/>
                  <a:pt x="278487" y="313041"/>
                </a:cubicBezTo>
                <a:cubicBezTo>
                  <a:pt x="278806" y="309846"/>
                  <a:pt x="277847" y="307609"/>
                  <a:pt x="275611" y="306330"/>
                </a:cubicBezTo>
                <a:cubicBezTo>
                  <a:pt x="275611" y="303135"/>
                  <a:pt x="275371" y="299620"/>
                  <a:pt x="274892" y="295786"/>
                </a:cubicBezTo>
                <a:cubicBezTo>
                  <a:pt x="274412" y="291951"/>
                  <a:pt x="274013" y="288037"/>
                  <a:pt x="273693" y="284042"/>
                </a:cubicBezTo>
                <a:cubicBezTo>
                  <a:pt x="273373" y="280048"/>
                  <a:pt x="273214" y="276213"/>
                  <a:pt x="273214" y="272539"/>
                </a:cubicBezTo>
                <a:cubicBezTo>
                  <a:pt x="273214" y="268863"/>
                  <a:pt x="273693" y="265748"/>
                  <a:pt x="274652" y="263192"/>
                </a:cubicBezTo>
                <a:cubicBezTo>
                  <a:pt x="274013" y="262233"/>
                  <a:pt x="273773" y="260795"/>
                  <a:pt x="273933" y="258878"/>
                </a:cubicBezTo>
                <a:cubicBezTo>
                  <a:pt x="274093" y="256960"/>
                  <a:pt x="273533" y="255682"/>
                  <a:pt x="272255" y="255043"/>
                </a:cubicBezTo>
                <a:cubicBezTo>
                  <a:pt x="272255" y="256002"/>
                  <a:pt x="272255" y="256960"/>
                  <a:pt x="272255" y="257919"/>
                </a:cubicBezTo>
                <a:cubicBezTo>
                  <a:pt x="272255" y="258878"/>
                  <a:pt x="271936" y="259357"/>
                  <a:pt x="271297" y="259357"/>
                </a:cubicBezTo>
                <a:cubicBezTo>
                  <a:pt x="270977" y="257759"/>
                  <a:pt x="270897" y="256481"/>
                  <a:pt x="271057" y="255522"/>
                </a:cubicBezTo>
                <a:cubicBezTo>
                  <a:pt x="271217" y="254564"/>
                  <a:pt x="271297" y="253126"/>
                  <a:pt x="271297" y="251208"/>
                </a:cubicBezTo>
                <a:cubicBezTo>
                  <a:pt x="270018" y="251528"/>
                  <a:pt x="269379" y="251049"/>
                  <a:pt x="269379" y="249770"/>
                </a:cubicBezTo>
                <a:cubicBezTo>
                  <a:pt x="269379" y="248492"/>
                  <a:pt x="269060" y="247374"/>
                  <a:pt x="268420" y="246415"/>
                </a:cubicBezTo>
                <a:cubicBezTo>
                  <a:pt x="269060" y="244498"/>
                  <a:pt x="269300" y="242820"/>
                  <a:pt x="269140" y="241383"/>
                </a:cubicBezTo>
                <a:cubicBezTo>
                  <a:pt x="268980" y="239944"/>
                  <a:pt x="268660" y="238506"/>
                  <a:pt x="268181" y="237068"/>
                </a:cubicBezTo>
                <a:cubicBezTo>
                  <a:pt x="267702" y="235631"/>
                  <a:pt x="267302" y="234193"/>
                  <a:pt x="266982" y="232754"/>
                </a:cubicBezTo>
                <a:cubicBezTo>
                  <a:pt x="266663" y="231316"/>
                  <a:pt x="266823" y="229639"/>
                  <a:pt x="267462" y="227722"/>
                </a:cubicBezTo>
                <a:close/>
                <a:moveTo>
                  <a:pt x="253562" y="224846"/>
                </a:moveTo>
                <a:cubicBezTo>
                  <a:pt x="253562" y="226124"/>
                  <a:pt x="253721" y="227323"/>
                  <a:pt x="254041" y="228441"/>
                </a:cubicBezTo>
                <a:cubicBezTo>
                  <a:pt x="254361" y="229559"/>
                  <a:pt x="254520" y="230917"/>
                  <a:pt x="254520" y="232515"/>
                </a:cubicBezTo>
                <a:cubicBezTo>
                  <a:pt x="253881" y="231876"/>
                  <a:pt x="253562" y="231077"/>
                  <a:pt x="253562" y="230118"/>
                </a:cubicBezTo>
                <a:cubicBezTo>
                  <a:pt x="253562" y="229159"/>
                  <a:pt x="253402" y="228201"/>
                  <a:pt x="253083" y="227242"/>
                </a:cubicBezTo>
                <a:cubicBezTo>
                  <a:pt x="253402" y="226603"/>
                  <a:pt x="253562" y="225804"/>
                  <a:pt x="253562" y="224846"/>
                </a:cubicBezTo>
                <a:close/>
                <a:moveTo>
                  <a:pt x="82923" y="216697"/>
                </a:moveTo>
                <a:cubicBezTo>
                  <a:pt x="82284" y="217336"/>
                  <a:pt x="81725" y="217896"/>
                  <a:pt x="81246" y="218375"/>
                </a:cubicBezTo>
                <a:cubicBezTo>
                  <a:pt x="80766" y="218854"/>
                  <a:pt x="80686" y="219893"/>
                  <a:pt x="81006" y="221491"/>
                </a:cubicBezTo>
                <a:cubicBezTo>
                  <a:pt x="82284" y="221810"/>
                  <a:pt x="82923" y="221410"/>
                  <a:pt x="82923" y="220292"/>
                </a:cubicBezTo>
                <a:cubicBezTo>
                  <a:pt x="82923" y="219174"/>
                  <a:pt x="82923" y="217976"/>
                  <a:pt x="82923" y="216697"/>
                </a:cubicBezTo>
                <a:close/>
                <a:moveTo>
                  <a:pt x="254041" y="212862"/>
                </a:moveTo>
                <a:cubicBezTo>
                  <a:pt x="254680" y="214780"/>
                  <a:pt x="255639" y="215259"/>
                  <a:pt x="256917" y="214301"/>
                </a:cubicBezTo>
                <a:cubicBezTo>
                  <a:pt x="256597" y="215259"/>
                  <a:pt x="256677" y="215819"/>
                  <a:pt x="257157" y="215979"/>
                </a:cubicBezTo>
                <a:cubicBezTo>
                  <a:pt x="257636" y="216138"/>
                  <a:pt x="257716" y="217017"/>
                  <a:pt x="257396" y="218614"/>
                </a:cubicBezTo>
                <a:cubicBezTo>
                  <a:pt x="256118" y="218934"/>
                  <a:pt x="255559" y="218455"/>
                  <a:pt x="255718" y="217177"/>
                </a:cubicBezTo>
                <a:cubicBezTo>
                  <a:pt x="255878" y="215898"/>
                  <a:pt x="255479" y="215419"/>
                  <a:pt x="254520" y="215739"/>
                </a:cubicBezTo>
                <a:cubicBezTo>
                  <a:pt x="253881" y="217336"/>
                  <a:pt x="253562" y="219574"/>
                  <a:pt x="253562" y="222449"/>
                </a:cubicBezTo>
                <a:cubicBezTo>
                  <a:pt x="253562" y="220851"/>
                  <a:pt x="253642" y="219254"/>
                  <a:pt x="253801" y="217656"/>
                </a:cubicBezTo>
                <a:cubicBezTo>
                  <a:pt x="253961" y="216058"/>
                  <a:pt x="254041" y="214460"/>
                  <a:pt x="254041" y="212862"/>
                </a:cubicBezTo>
                <a:close/>
                <a:moveTo>
                  <a:pt x="109285" y="211904"/>
                </a:moveTo>
                <a:cubicBezTo>
                  <a:pt x="106410" y="214780"/>
                  <a:pt x="104812" y="218455"/>
                  <a:pt x="104492" y="222929"/>
                </a:cubicBezTo>
                <a:cubicBezTo>
                  <a:pt x="106410" y="222609"/>
                  <a:pt x="107528" y="221171"/>
                  <a:pt x="107847" y="218614"/>
                </a:cubicBezTo>
                <a:cubicBezTo>
                  <a:pt x="108167" y="216058"/>
                  <a:pt x="108646" y="213822"/>
                  <a:pt x="109285" y="211904"/>
                </a:cubicBezTo>
                <a:close/>
                <a:moveTo>
                  <a:pt x="139003" y="211425"/>
                </a:moveTo>
                <a:cubicBezTo>
                  <a:pt x="138365" y="211425"/>
                  <a:pt x="138045" y="211824"/>
                  <a:pt x="138045" y="212623"/>
                </a:cubicBezTo>
                <a:cubicBezTo>
                  <a:pt x="138045" y="213422"/>
                  <a:pt x="137566" y="213502"/>
                  <a:pt x="136607" y="212862"/>
                </a:cubicBezTo>
                <a:cubicBezTo>
                  <a:pt x="136607" y="214780"/>
                  <a:pt x="136447" y="216937"/>
                  <a:pt x="136128" y="219334"/>
                </a:cubicBezTo>
                <a:cubicBezTo>
                  <a:pt x="135808" y="221730"/>
                  <a:pt x="136287" y="223248"/>
                  <a:pt x="137566" y="223887"/>
                </a:cubicBezTo>
                <a:cubicBezTo>
                  <a:pt x="136927" y="220692"/>
                  <a:pt x="137406" y="218215"/>
                  <a:pt x="139003" y="216457"/>
                </a:cubicBezTo>
                <a:cubicBezTo>
                  <a:pt x="140601" y="214700"/>
                  <a:pt x="140601" y="213023"/>
                  <a:pt x="139003" y="211425"/>
                </a:cubicBezTo>
                <a:close/>
                <a:moveTo>
                  <a:pt x="299696" y="209459"/>
                </a:moveTo>
                <a:lnTo>
                  <a:pt x="299576" y="209507"/>
                </a:lnTo>
                <a:lnTo>
                  <a:pt x="299696" y="211781"/>
                </a:lnTo>
                <a:close/>
                <a:moveTo>
                  <a:pt x="256917" y="209028"/>
                </a:moveTo>
                <a:cubicBezTo>
                  <a:pt x="256597" y="209668"/>
                  <a:pt x="256517" y="210466"/>
                  <a:pt x="256677" y="211425"/>
                </a:cubicBezTo>
                <a:cubicBezTo>
                  <a:pt x="256837" y="212384"/>
                  <a:pt x="256597" y="212862"/>
                  <a:pt x="255958" y="212862"/>
                </a:cubicBezTo>
                <a:cubicBezTo>
                  <a:pt x="255639" y="212224"/>
                  <a:pt x="255319" y="211425"/>
                  <a:pt x="255000" y="210466"/>
                </a:cubicBezTo>
                <a:cubicBezTo>
                  <a:pt x="254680" y="209507"/>
                  <a:pt x="255319" y="209028"/>
                  <a:pt x="256917" y="209028"/>
                </a:cubicBezTo>
                <a:close/>
                <a:moveTo>
                  <a:pt x="131334" y="209028"/>
                </a:moveTo>
                <a:cubicBezTo>
                  <a:pt x="130695" y="208708"/>
                  <a:pt x="130216" y="208789"/>
                  <a:pt x="129896" y="209268"/>
                </a:cubicBezTo>
                <a:cubicBezTo>
                  <a:pt x="129577" y="209747"/>
                  <a:pt x="129337" y="210306"/>
                  <a:pt x="129178" y="210945"/>
                </a:cubicBezTo>
                <a:cubicBezTo>
                  <a:pt x="129018" y="211585"/>
                  <a:pt x="129018" y="212224"/>
                  <a:pt x="129178" y="212862"/>
                </a:cubicBezTo>
                <a:cubicBezTo>
                  <a:pt x="129337" y="213502"/>
                  <a:pt x="129737" y="213661"/>
                  <a:pt x="130376" y="213342"/>
                </a:cubicBezTo>
                <a:cubicBezTo>
                  <a:pt x="130376" y="212703"/>
                  <a:pt x="130536" y="212144"/>
                  <a:pt x="130856" y="211664"/>
                </a:cubicBezTo>
                <a:cubicBezTo>
                  <a:pt x="131175" y="211185"/>
                  <a:pt x="131334" y="210306"/>
                  <a:pt x="131334" y="209028"/>
                </a:cubicBezTo>
                <a:close/>
                <a:moveTo>
                  <a:pt x="45536" y="208070"/>
                </a:moveTo>
                <a:cubicBezTo>
                  <a:pt x="43938" y="208389"/>
                  <a:pt x="42820" y="209747"/>
                  <a:pt x="42181" y="212144"/>
                </a:cubicBezTo>
                <a:cubicBezTo>
                  <a:pt x="41542" y="214540"/>
                  <a:pt x="41542" y="216857"/>
                  <a:pt x="42181" y="219094"/>
                </a:cubicBezTo>
                <a:cubicBezTo>
                  <a:pt x="43779" y="218775"/>
                  <a:pt x="44578" y="217336"/>
                  <a:pt x="44578" y="214780"/>
                </a:cubicBezTo>
                <a:cubicBezTo>
                  <a:pt x="44578" y="212224"/>
                  <a:pt x="44897" y="209987"/>
                  <a:pt x="45536" y="208070"/>
                </a:cubicBezTo>
                <a:close/>
                <a:moveTo>
                  <a:pt x="167284" y="207111"/>
                </a:moveTo>
                <a:lnTo>
                  <a:pt x="167284" y="211425"/>
                </a:lnTo>
                <a:lnTo>
                  <a:pt x="165846" y="211425"/>
                </a:lnTo>
                <a:cubicBezTo>
                  <a:pt x="166165" y="210786"/>
                  <a:pt x="166245" y="209747"/>
                  <a:pt x="166085" y="208309"/>
                </a:cubicBezTo>
                <a:cubicBezTo>
                  <a:pt x="165926" y="206871"/>
                  <a:pt x="166325" y="206472"/>
                  <a:pt x="167284" y="207111"/>
                </a:cubicBezTo>
                <a:close/>
                <a:moveTo>
                  <a:pt x="125103" y="207111"/>
                </a:moveTo>
                <a:cubicBezTo>
                  <a:pt x="123506" y="209028"/>
                  <a:pt x="122707" y="211105"/>
                  <a:pt x="122707" y="213342"/>
                </a:cubicBezTo>
                <a:cubicBezTo>
                  <a:pt x="122707" y="215579"/>
                  <a:pt x="122547" y="217976"/>
                  <a:pt x="122227" y="220532"/>
                </a:cubicBezTo>
                <a:cubicBezTo>
                  <a:pt x="123186" y="219893"/>
                  <a:pt x="123665" y="220133"/>
                  <a:pt x="123665" y="221251"/>
                </a:cubicBezTo>
                <a:cubicBezTo>
                  <a:pt x="123665" y="222370"/>
                  <a:pt x="123665" y="223408"/>
                  <a:pt x="123665" y="224366"/>
                </a:cubicBezTo>
                <a:cubicBezTo>
                  <a:pt x="124304" y="223728"/>
                  <a:pt x="124784" y="223567"/>
                  <a:pt x="125103" y="223887"/>
                </a:cubicBezTo>
                <a:cubicBezTo>
                  <a:pt x="125423" y="224207"/>
                  <a:pt x="125902" y="224366"/>
                  <a:pt x="126541" y="224366"/>
                </a:cubicBezTo>
                <a:cubicBezTo>
                  <a:pt x="126222" y="222768"/>
                  <a:pt x="126701" y="222130"/>
                  <a:pt x="127979" y="222449"/>
                </a:cubicBezTo>
                <a:lnTo>
                  <a:pt x="127979" y="218614"/>
                </a:lnTo>
                <a:cubicBezTo>
                  <a:pt x="126701" y="219254"/>
                  <a:pt x="125902" y="219254"/>
                  <a:pt x="125583" y="218614"/>
                </a:cubicBezTo>
                <a:cubicBezTo>
                  <a:pt x="125263" y="217976"/>
                  <a:pt x="125103" y="217017"/>
                  <a:pt x="125103" y="215739"/>
                </a:cubicBezTo>
                <a:cubicBezTo>
                  <a:pt x="125103" y="214460"/>
                  <a:pt x="125183" y="213023"/>
                  <a:pt x="125343" y="211425"/>
                </a:cubicBezTo>
                <a:cubicBezTo>
                  <a:pt x="125502" y="209827"/>
                  <a:pt x="125423" y="208389"/>
                  <a:pt x="125103" y="207111"/>
                </a:cubicBezTo>
                <a:close/>
                <a:moveTo>
                  <a:pt x="72378" y="204714"/>
                </a:moveTo>
                <a:cubicBezTo>
                  <a:pt x="71738" y="205992"/>
                  <a:pt x="70620" y="207031"/>
                  <a:pt x="69022" y="207830"/>
                </a:cubicBezTo>
                <a:cubicBezTo>
                  <a:pt x="67425" y="208629"/>
                  <a:pt x="67265" y="210306"/>
                  <a:pt x="68544" y="212862"/>
                </a:cubicBezTo>
                <a:cubicBezTo>
                  <a:pt x="69502" y="212543"/>
                  <a:pt x="70620" y="212064"/>
                  <a:pt x="71899" y="211425"/>
                </a:cubicBezTo>
                <a:cubicBezTo>
                  <a:pt x="71260" y="209827"/>
                  <a:pt x="71179" y="208708"/>
                  <a:pt x="71659" y="208070"/>
                </a:cubicBezTo>
                <a:cubicBezTo>
                  <a:pt x="72138" y="207431"/>
                  <a:pt x="72378" y="206312"/>
                  <a:pt x="72378" y="204714"/>
                </a:cubicBezTo>
                <a:close/>
                <a:moveTo>
                  <a:pt x="146673" y="201838"/>
                </a:moveTo>
                <a:cubicBezTo>
                  <a:pt x="146034" y="201838"/>
                  <a:pt x="145475" y="202078"/>
                  <a:pt x="144995" y="202557"/>
                </a:cubicBezTo>
                <a:cubicBezTo>
                  <a:pt x="144516" y="203037"/>
                  <a:pt x="143956" y="203596"/>
                  <a:pt x="143318" y="204235"/>
                </a:cubicBezTo>
                <a:cubicBezTo>
                  <a:pt x="143956" y="209028"/>
                  <a:pt x="145714" y="210626"/>
                  <a:pt x="148590" y="209028"/>
                </a:cubicBezTo>
                <a:cubicBezTo>
                  <a:pt x="149229" y="207111"/>
                  <a:pt x="149229" y="205673"/>
                  <a:pt x="148590" y="204714"/>
                </a:cubicBezTo>
                <a:cubicBezTo>
                  <a:pt x="147951" y="203755"/>
                  <a:pt x="147312" y="202797"/>
                  <a:pt x="146673" y="201838"/>
                </a:cubicBezTo>
                <a:close/>
                <a:moveTo>
                  <a:pt x="108807" y="201838"/>
                </a:moveTo>
                <a:cubicBezTo>
                  <a:pt x="107847" y="201838"/>
                  <a:pt x="107368" y="202478"/>
                  <a:pt x="107368" y="203755"/>
                </a:cubicBezTo>
                <a:cubicBezTo>
                  <a:pt x="107368" y="205034"/>
                  <a:pt x="107368" y="206472"/>
                  <a:pt x="107368" y="208070"/>
                </a:cubicBezTo>
                <a:cubicBezTo>
                  <a:pt x="108966" y="207111"/>
                  <a:pt x="109445" y="205034"/>
                  <a:pt x="108807" y="201838"/>
                </a:cubicBezTo>
                <a:close/>
                <a:moveTo>
                  <a:pt x="71899" y="198004"/>
                </a:moveTo>
                <a:cubicBezTo>
                  <a:pt x="70620" y="198004"/>
                  <a:pt x="70301" y="198962"/>
                  <a:pt x="70940" y="200880"/>
                </a:cubicBezTo>
                <a:cubicBezTo>
                  <a:pt x="71579" y="200880"/>
                  <a:pt x="71899" y="200720"/>
                  <a:pt x="71899" y="200400"/>
                </a:cubicBezTo>
                <a:cubicBezTo>
                  <a:pt x="71899" y="200081"/>
                  <a:pt x="72218" y="200081"/>
                  <a:pt x="72857" y="200400"/>
                </a:cubicBezTo>
                <a:cubicBezTo>
                  <a:pt x="72857" y="199761"/>
                  <a:pt x="72698" y="199362"/>
                  <a:pt x="72378" y="199202"/>
                </a:cubicBezTo>
                <a:cubicBezTo>
                  <a:pt x="72058" y="199042"/>
                  <a:pt x="71899" y="198643"/>
                  <a:pt x="71899" y="198004"/>
                </a:cubicBezTo>
                <a:close/>
                <a:moveTo>
                  <a:pt x="170159" y="197045"/>
                </a:moveTo>
                <a:cubicBezTo>
                  <a:pt x="169840" y="198324"/>
                  <a:pt x="169920" y="200001"/>
                  <a:pt x="170399" y="202078"/>
                </a:cubicBezTo>
                <a:cubicBezTo>
                  <a:pt x="170879" y="204155"/>
                  <a:pt x="170479" y="205034"/>
                  <a:pt x="169201" y="204714"/>
                </a:cubicBezTo>
                <a:cubicBezTo>
                  <a:pt x="168561" y="204075"/>
                  <a:pt x="168482" y="202877"/>
                  <a:pt x="168961" y="201120"/>
                </a:cubicBezTo>
                <a:cubicBezTo>
                  <a:pt x="169441" y="199362"/>
                  <a:pt x="169840" y="198004"/>
                  <a:pt x="170159" y="197045"/>
                </a:cubicBezTo>
                <a:close/>
                <a:moveTo>
                  <a:pt x="154342" y="196086"/>
                </a:moveTo>
                <a:cubicBezTo>
                  <a:pt x="152425" y="195767"/>
                  <a:pt x="151306" y="196566"/>
                  <a:pt x="150987" y="198483"/>
                </a:cubicBezTo>
                <a:cubicBezTo>
                  <a:pt x="150667" y="200400"/>
                  <a:pt x="150188" y="201998"/>
                  <a:pt x="149548" y="203276"/>
                </a:cubicBezTo>
                <a:cubicBezTo>
                  <a:pt x="149548" y="204235"/>
                  <a:pt x="149948" y="204634"/>
                  <a:pt x="150747" y="204475"/>
                </a:cubicBezTo>
                <a:cubicBezTo>
                  <a:pt x="151546" y="204314"/>
                  <a:pt x="151786" y="205034"/>
                  <a:pt x="151466" y="206632"/>
                </a:cubicBezTo>
                <a:cubicBezTo>
                  <a:pt x="152105" y="205034"/>
                  <a:pt x="152904" y="203596"/>
                  <a:pt x="153863" y="202318"/>
                </a:cubicBezTo>
                <a:cubicBezTo>
                  <a:pt x="154821" y="201039"/>
                  <a:pt x="154981" y="198962"/>
                  <a:pt x="154342" y="196086"/>
                </a:cubicBezTo>
                <a:close/>
                <a:moveTo>
                  <a:pt x="126541" y="193690"/>
                </a:moveTo>
                <a:cubicBezTo>
                  <a:pt x="124943" y="193371"/>
                  <a:pt x="123825" y="194169"/>
                  <a:pt x="123186" y="196086"/>
                </a:cubicBezTo>
                <a:cubicBezTo>
                  <a:pt x="122547" y="198004"/>
                  <a:pt x="122547" y="199601"/>
                  <a:pt x="123186" y="200880"/>
                </a:cubicBezTo>
                <a:cubicBezTo>
                  <a:pt x="125423" y="199921"/>
                  <a:pt x="126541" y="197525"/>
                  <a:pt x="126541" y="193690"/>
                </a:cubicBezTo>
                <a:close/>
                <a:moveTo>
                  <a:pt x="288552" y="191293"/>
                </a:moveTo>
                <a:cubicBezTo>
                  <a:pt x="288552" y="192891"/>
                  <a:pt x="288712" y="193930"/>
                  <a:pt x="289031" y="194409"/>
                </a:cubicBezTo>
                <a:cubicBezTo>
                  <a:pt x="289351" y="194888"/>
                  <a:pt x="289670" y="195447"/>
                  <a:pt x="289990" y="196086"/>
                </a:cubicBezTo>
                <a:cubicBezTo>
                  <a:pt x="290629" y="195767"/>
                  <a:pt x="290709" y="194888"/>
                  <a:pt x="290230" y="193450"/>
                </a:cubicBezTo>
                <a:cubicBezTo>
                  <a:pt x="289751" y="192012"/>
                  <a:pt x="289192" y="191293"/>
                  <a:pt x="288552" y="191293"/>
                </a:cubicBezTo>
                <a:close/>
                <a:moveTo>
                  <a:pt x="161532" y="189376"/>
                </a:moveTo>
                <a:cubicBezTo>
                  <a:pt x="160573" y="190974"/>
                  <a:pt x="160414" y="192651"/>
                  <a:pt x="161052" y="194409"/>
                </a:cubicBezTo>
                <a:cubicBezTo>
                  <a:pt x="161691" y="196167"/>
                  <a:pt x="161052" y="197365"/>
                  <a:pt x="159135" y="198004"/>
                </a:cubicBezTo>
                <a:cubicBezTo>
                  <a:pt x="159454" y="199921"/>
                  <a:pt x="159934" y="200959"/>
                  <a:pt x="160573" y="201120"/>
                </a:cubicBezTo>
                <a:cubicBezTo>
                  <a:pt x="161213" y="201279"/>
                  <a:pt x="162331" y="201519"/>
                  <a:pt x="163929" y="201838"/>
                </a:cubicBezTo>
                <a:cubicBezTo>
                  <a:pt x="163289" y="199921"/>
                  <a:pt x="162730" y="198004"/>
                  <a:pt x="162251" y="196086"/>
                </a:cubicBezTo>
                <a:cubicBezTo>
                  <a:pt x="161772" y="194169"/>
                  <a:pt x="161532" y="191932"/>
                  <a:pt x="161532" y="189376"/>
                </a:cubicBezTo>
                <a:close/>
                <a:moveTo>
                  <a:pt x="178308" y="186500"/>
                </a:moveTo>
                <a:cubicBezTo>
                  <a:pt x="176710" y="187458"/>
                  <a:pt x="176391" y="189056"/>
                  <a:pt x="177349" y="191293"/>
                </a:cubicBezTo>
                <a:cubicBezTo>
                  <a:pt x="178308" y="193530"/>
                  <a:pt x="178148" y="194968"/>
                  <a:pt x="176870" y="195607"/>
                </a:cubicBezTo>
                <a:cubicBezTo>
                  <a:pt x="176870" y="196246"/>
                  <a:pt x="176950" y="196885"/>
                  <a:pt x="177109" y="197525"/>
                </a:cubicBezTo>
                <a:cubicBezTo>
                  <a:pt x="177270" y="198163"/>
                  <a:pt x="177829" y="198324"/>
                  <a:pt x="178787" y="198004"/>
                </a:cubicBezTo>
                <a:cubicBezTo>
                  <a:pt x="178468" y="195447"/>
                  <a:pt x="178468" y="193450"/>
                  <a:pt x="178787" y="192012"/>
                </a:cubicBezTo>
                <a:cubicBezTo>
                  <a:pt x="179107" y="190574"/>
                  <a:pt x="178947" y="188737"/>
                  <a:pt x="178308" y="186500"/>
                </a:cubicBezTo>
                <a:close/>
                <a:moveTo>
                  <a:pt x="131814" y="186500"/>
                </a:moveTo>
                <a:cubicBezTo>
                  <a:pt x="130536" y="186181"/>
                  <a:pt x="129737" y="186420"/>
                  <a:pt x="129417" y="187219"/>
                </a:cubicBezTo>
                <a:cubicBezTo>
                  <a:pt x="129097" y="188018"/>
                  <a:pt x="128459" y="188418"/>
                  <a:pt x="127500" y="188418"/>
                </a:cubicBezTo>
                <a:cubicBezTo>
                  <a:pt x="127500" y="189056"/>
                  <a:pt x="127739" y="189456"/>
                  <a:pt x="128219" y="189616"/>
                </a:cubicBezTo>
                <a:cubicBezTo>
                  <a:pt x="128698" y="189776"/>
                  <a:pt x="128778" y="190335"/>
                  <a:pt x="128459" y="191293"/>
                </a:cubicBezTo>
                <a:cubicBezTo>
                  <a:pt x="129417" y="191932"/>
                  <a:pt x="129896" y="191693"/>
                  <a:pt x="129896" y="190574"/>
                </a:cubicBezTo>
                <a:cubicBezTo>
                  <a:pt x="129896" y="189456"/>
                  <a:pt x="130057" y="189695"/>
                  <a:pt x="130376" y="191293"/>
                </a:cubicBezTo>
                <a:cubicBezTo>
                  <a:pt x="131334" y="191293"/>
                  <a:pt x="131814" y="189695"/>
                  <a:pt x="131814" y="186500"/>
                </a:cubicBezTo>
                <a:close/>
                <a:moveTo>
                  <a:pt x="81964" y="186500"/>
                </a:moveTo>
                <a:cubicBezTo>
                  <a:pt x="78450" y="186820"/>
                  <a:pt x="76292" y="189056"/>
                  <a:pt x="75493" y="193210"/>
                </a:cubicBezTo>
                <a:cubicBezTo>
                  <a:pt x="74695" y="197365"/>
                  <a:pt x="73656" y="201039"/>
                  <a:pt x="72378" y="204235"/>
                </a:cubicBezTo>
                <a:cubicBezTo>
                  <a:pt x="74615" y="201998"/>
                  <a:pt x="76772" y="199841"/>
                  <a:pt x="78849" y="197764"/>
                </a:cubicBezTo>
                <a:cubicBezTo>
                  <a:pt x="80926" y="195687"/>
                  <a:pt x="81964" y="191932"/>
                  <a:pt x="81964" y="186500"/>
                </a:cubicBezTo>
                <a:close/>
                <a:moveTo>
                  <a:pt x="120789" y="184583"/>
                </a:moveTo>
                <a:cubicBezTo>
                  <a:pt x="118872" y="184902"/>
                  <a:pt x="117434" y="185941"/>
                  <a:pt x="116475" y="187698"/>
                </a:cubicBezTo>
                <a:cubicBezTo>
                  <a:pt x="115517" y="189456"/>
                  <a:pt x="114239" y="190654"/>
                  <a:pt x="112641" y="191293"/>
                </a:cubicBezTo>
                <a:cubicBezTo>
                  <a:pt x="113599" y="193849"/>
                  <a:pt x="113759" y="196726"/>
                  <a:pt x="113120" y="199921"/>
                </a:cubicBezTo>
                <a:cubicBezTo>
                  <a:pt x="112481" y="203117"/>
                  <a:pt x="111523" y="205513"/>
                  <a:pt x="110244" y="207111"/>
                </a:cubicBezTo>
                <a:cubicBezTo>
                  <a:pt x="110883" y="209028"/>
                  <a:pt x="111283" y="210546"/>
                  <a:pt x="111442" y="211664"/>
                </a:cubicBezTo>
                <a:cubicBezTo>
                  <a:pt x="111603" y="212783"/>
                  <a:pt x="111523" y="214621"/>
                  <a:pt x="111203" y="217177"/>
                </a:cubicBezTo>
                <a:cubicBezTo>
                  <a:pt x="113120" y="217815"/>
                  <a:pt x="113919" y="216937"/>
                  <a:pt x="113599" y="214540"/>
                </a:cubicBezTo>
                <a:cubicBezTo>
                  <a:pt x="113280" y="212144"/>
                  <a:pt x="113280" y="209987"/>
                  <a:pt x="113599" y="208070"/>
                </a:cubicBezTo>
                <a:cubicBezTo>
                  <a:pt x="114878" y="203916"/>
                  <a:pt x="116156" y="200081"/>
                  <a:pt x="117434" y="196566"/>
                </a:cubicBezTo>
                <a:cubicBezTo>
                  <a:pt x="118713" y="193051"/>
                  <a:pt x="119831" y="189056"/>
                  <a:pt x="120789" y="184583"/>
                </a:cubicBezTo>
                <a:close/>
                <a:moveTo>
                  <a:pt x="282801" y="183624"/>
                </a:moveTo>
                <a:cubicBezTo>
                  <a:pt x="282801" y="186181"/>
                  <a:pt x="283360" y="187139"/>
                  <a:pt x="284478" y="186500"/>
                </a:cubicBezTo>
                <a:cubicBezTo>
                  <a:pt x="285597" y="185861"/>
                  <a:pt x="285996" y="185222"/>
                  <a:pt x="285676" y="184583"/>
                </a:cubicBezTo>
                <a:cubicBezTo>
                  <a:pt x="286315" y="185222"/>
                  <a:pt x="286395" y="186181"/>
                  <a:pt x="285916" y="187458"/>
                </a:cubicBezTo>
                <a:cubicBezTo>
                  <a:pt x="285436" y="188737"/>
                  <a:pt x="285996" y="189536"/>
                  <a:pt x="287594" y="189855"/>
                </a:cubicBezTo>
                <a:cubicBezTo>
                  <a:pt x="288552" y="189855"/>
                  <a:pt x="288712" y="189056"/>
                  <a:pt x="288073" y="187458"/>
                </a:cubicBezTo>
                <a:cubicBezTo>
                  <a:pt x="290310" y="188098"/>
                  <a:pt x="291189" y="189456"/>
                  <a:pt x="290709" y="191533"/>
                </a:cubicBezTo>
                <a:cubicBezTo>
                  <a:pt x="290230" y="193610"/>
                  <a:pt x="290469" y="195447"/>
                  <a:pt x="291428" y="197045"/>
                </a:cubicBezTo>
                <a:cubicBezTo>
                  <a:pt x="290150" y="199921"/>
                  <a:pt x="290150" y="203356"/>
                  <a:pt x="291428" y="207350"/>
                </a:cubicBezTo>
                <a:cubicBezTo>
                  <a:pt x="292707" y="211345"/>
                  <a:pt x="294145" y="214141"/>
                  <a:pt x="295742" y="215739"/>
                </a:cubicBezTo>
                <a:cubicBezTo>
                  <a:pt x="295103" y="218295"/>
                  <a:pt x="294304" y="219733"/>
                  <a:pt x="293346" y="220052"/>
                </a:cubicBezTo>
                <a:cubicBezTo>
                  <a:pt x="291748" y="214621"/>
                  <a:pt x="290390" y="209108"/>
                  <a:pt x="289271" y="203516"/>
                </a:cubicBezTo>
                <a:cubicBezTo>
                  <a:pt x="288153" y="197924"/>
                  <a:pt x="286635" y="192891"/>
                  <a:pt x="284718" y="188418"/>
                </a:cubicBezTo>
                <a:cubicBezTo>
                  <a:pt x="284398" y="190015"/>
                  <a:pt x="283999" y="190654"/>
                  <a:pt x="283519" y="190335"/>
                </a:cubicBezTo>
                <a:cubicBezTo>
                  <a:pt x="283040" y="190015"/>
                  <a:pt x="282480" y="189376"/>
                  <a:pt x="281842" y="188418"/>
                </a:cubicBezTo>
                <a:cubicBezTo>
                  <a:pt x="281203" y="190015"/>
                  <a:pt x="280963" y="191453"/>
                  <a:pt x="281123" y="192731"/>
                </a:cubicBezTo>
                <a:cubicBezTo>
                  <a:pt x="281282" y="194009"/>
                  <a:pt x="281522" y="195447"/>
                  <a:pt x="281842" y="197045"/>
                </a:cubicBezTo>
                <a:cubicBezTo>
                  <a:pt x="280883" y="197045"/>
                  <a:pt x="280404" y="196406"/>
                  <a:pt x="280404" y="195128"/>
                </a:cubicBezTo>
                <a:cubicBezTo>
                  <a:pt x="280404" y="193849"/>
                  <a:pt x="279924" y="193371"/>
                  <a:pt x="278966" y="193690"/>
                </a:cubicBezTo>
                <a:cubicBezTo>
                  <a:pt x="278966" y="191453"/>
                  <a:pt x="279046" y="189296"/>
                  <a:pt x="279206" y="187219"/>
                </a:cubicBezTo>
                <a:cubicBezTo>
                  <a:pt x="279365" y="185142"/>
                  <a:pt x="280563" y="183944"/>
                  <a:pt x="282801" y="183624"/>
                </a:cubicBezTo>
                <a:close/>
                <a:moveTo>
                  <a:pt x="45536" y="183145"/>
                </a:moveTo>
                <a:cubicBezTo>
                  <a:pt x="44258" y="183465"/>
                  <a:pt x="43779" y="184423"/>
                  <a:pt x="44098" y="186021"/>
                </a:cubicBezTo>
                <a:cubicBezTo>
                  <a:pt x="46015" y="185062"/>
                  <a:pt x="47134" y="185541"/>
                  <a:pt x="47453" y="187458"/>
                </a:cubicBezTo>
                <a:cubicBezTo>
                  <a:pt x="49051" y="187139"/>
                  <a:pt x="49291" y="186580"/>
                  <a:pt x="48172" y="185781"/>
                </a:cubicBezTo>
                <a:cubicBezTo>
                  <a:pt x="47054" y="184982"/>
                  <a:pt x="46974" y="184264"/>
                  <a:pt x="47932" y="183624"/>
                </a:cubicBezTo>
                <a:cubicBezTo>
                  <a:pt x="47613" y="182985"/>
                  <a:pt x="46814" y="182825"/>
                  <a:pt x="45536" y="183145"/>
                </a:cubicBezTo>
                <a:close/>
                <a:moveTo>
                  <a:pt x="162011" y="182186"/>
                </a:moveTo>
                <a:cubicBezTo>
                  <a:pt x="161052" y="181867"/>
                  <a:pt x="160813" y="182426"/>
                  <a:pt x="161292" y="183864"/>
                </a:cubicBezTo>
                <a:cubicBezTo>
                  <a:pt x="161772" y="185302"/>
                  <a:pt x="161532" y="186021"/>
                  <a:pt x="160573" y="186021"/>
                </a:cubicBezTo>
                <a:cubicBezTo>
                  <a:pt x="161213" y="187619"/>
                  <a:pt x="161851" y="188098"/>
                  <a:pt x="162490" y="187458"/>
                </a:cubicBezTo>
                <a:cubicBezTo>
                  <a:pt x="163130" y="186820"/>
                  <a:pt x="163769" y="186820"/>
                  <a:pt x="164407" y="187458"/>
                </a:cubicBezTo>
                <a:cubicBezTo>
                  <a:pt x="163769" y="185861"/>
                  <a:pt x="163209" y="184982"/>
                  <a:pt x="162730" y="184823"/>
                </a:cubicBezTo>
                <a:cubicBezTo>
                  <a:pt x="162251" y="184663"/>
                  <a:pt x="162011" y="183784"/>
                  <a:pt x="162011" y="182186"/>
                </a:cubicBezTo>
                <a:close/>
                <a:moveTo>
                  <a:pt x="175432" y="178831"/>
                </a:moveTo>
                <a:cubicBezTo>
                  <a:pt x="174793" y="178512"/>
                  <a:pt x="174474" y="178831"/>
                  <a:pt x="174474" y="179789"/>
                </a:cubicBezTo>
                <a:cubicBezTo>
                  <a:pt x="174474" y="180748"/>
                  <a:pt x="174154" y="181228"/>
                  <a:pt x="173515" y="181228"/>
                </a:cubicBezTo>
                <a:cubicBezTo>
                  <a:pt x="174154" y="182825"/>
                  <a:pt x="174793" y="183624"/>
                  <a:pt x="175432" y="183624"/>
                </a:cubicBezTo>
                <a:cubicBezTo>
                  <a:pt x="176071" y="182985"/>
                  <a:pt x="176391" y="182186"/>
                  <a:pt x="176391" y="181228"/>
                </a:cubicBezTo>
                <a:cubicBezTo>
                  <a:pt x="176391" y="180269"/>
                  <a:pt x="176071" y="179470"/>
                  <a:pt x="175432" y="178831"/>
                </a:cubicBezTo>
                <a:close/>
                <a:moveTo>
                  <a:pt x="281842" y="177393"/>
                </a:moveTo>
                <a:cubicBezTo>
                  <a:pt x="281522" y="178351"/>
                  <a:pt x="281682" y="179390"/>
                  <a:pt x="282321" y="180508"/>
                </a:cubicBezTo>
                <a:cubicBezTo>
                  <a:pt x="282960" y="181627"/>
                  <a:pt x="282801" y="182505"/>
                  <a:pt x="281842" y="183145"/>
                </a:cubicBezTo>
                <a:cubicBezTo>
                  <a:pt x="281522" y="182186"/>
                  <a:pt x="281282" y="181228"/>
                  <a:pt x="281123" y="180269"/>
                </a:cubicBezTo>
                <a:cubicBezTo>
                  <a:pt x="280963" y="179311"/>
                  <a:pt x="281203" y="178351"/>
                  <a:pt x="281842" y="177393"/>
                </a:cubicBezTo>
                <a:close/>
                <a:moveTo>
                  <a:pt x="110244" y="176434"/>
                </a:moveTo>
                <a:cubicBezTo>
                  <a:pt x="108966" y="177074"/>
                  <a:pt x="108167" y="178112"/>
                  <a:pt x="107847" y="179550"/>
                </a:cubicBezTo>
                <a:cubicBezTo>
                  <a:pt x="107528" y="180988"/>
                  <a:pt x="107368" y="182666"/>
                  <a:pt x="107368" y="184583"/>
                </a:cubicBezTo>
                <a:cubicBezTo>
                  <a:pt x="108008" y="183304"/>
                  <a:pt x="108807" y="182505"/>
                  <a:pt x="109765" y="182186"/>
                </a:cubicBezTo>
                <a:cubicBezTo>
                  <a:pt x="110724" y="181867"/>
                  <a:pt x="111203" y="182825"/>
                  <a:pt x="111203" y="185062"/>
                </a:cubicBezTo>
                <a:cubicBezTo>
                  <a:pt x="112162" y="184423"/>
                  <a:pt x="112561" y="183544"/>
                  <a:pt x="112401" y="182426"/>
                </a:cubicBezTo>
                <a:cubicBezTo>
                  <a:pt x="112241" y="181307"/>
                  <a:pt x="112322" y="179630"/>
                  <a:pt x="112641" y="177393"/>
                </a:cubicBezTo>
                <a:cubicBezTo>
                  <a:pt x="112001" y="177713"/>
                  <a:pt x="111682" y="178272"/>
                  <a:pt x="111682" y="179071"/>
                </a:cubicBezTo>
                <a:cubicBezTo>
                  <a:pt x="111682" y="179870"/>
                  <a:pt x="111363" y="180429"/>
                  <a:pt x="110724" y="180748"/>
                </a:cubicBezTo>
                <a:cubicBezTo>
                  <a:pt x="110084" y="180748"/>
                  <a:pt x="109925" y="180189"/>
                  <a:pt x="110244" y="179071"/>
                </a:cubicBezTo>
                <a:cubicBezTo>
                  <a:pt x="110564" y="177952"/>
                  <a:pt x="110564" y="177074"/>
                  <a:pt x="110244" y="176434"/>
                </a:cubicBezTo>
                <a:close/>
                <a:moveTo>
                  <a:pt x="122707" y="174996"/>
                </a:moveTo>
                <a:cubicBezTo>
                  <a:pt x="121109" y="174677"/>
                  <a:pt x="120310" y="175716"/>
                  <a:pt x="120310" y="178112"/>
                </a:cubicBezTo>
                <a:cubicBezTo>
                  <a:pt x="120310" y="180508"/>
                  <a:pt x="119511" y="181387"/>
                  <a:pt x="117914" y="180748"/>
                </a:cubicBezTo>
                <a:cubicBezTo>
                  <a:pt x="117594" y="182666"/>
                  <a:pt x="117914" y="183065"/>
                  <a:pt x="118872" y="181946"/>
                </a:cubicBezTo>
                <a:cubicBezTo>
                  <a:pt x="119831" y="180828"/>
                  <a:pt x="120150" y="181228"/>
                  <a:pt x="119831" y="183145"/>
                </a:cubicBezTo>
                <a:cubicBezTo>
                  <a:pt x="120470" y="182825"/>
                  <a:pt x="120869" y="182026"/>
                  <a:pt x="121029" y="180748"/>
                </a:cubicBezTo>
                <a:cubicBezTo>
                  <a:pt x="121189" y="179470"/>
                  <a:pt x="121908" y="179150"/>
                  <a:pt x="123186" y="179789"/>
                </a:cubicBezTo>
                <a:cubicBezTo>
                  <a:pt x="122867" y="179150"/>
                  <a:pt x="122707" y="177552"/>
                  <a:pt x="122707" y="174996"/>
                </a:cubicBezTo>
                <a:close/>
                <a:moveTo>
                  <a:pt x="299696" y="173768"/>
                </a:moveTo>
                <a:lnTo>
                  <a:pt x="298618" y="174038"/>
                </a:lnTo>
                <a:lnTo>
                  <a:pt x="299696" y="175251"/>
                </a:lnTo>
                <a:close/>
                <a:moveTo>
                  <a:pt x="175432" y="171162"/>
                </a:moveTo>
                <a:cubicBezTo>
                  <a:pt x="174793" y="173398"/>
                  <a:pt x="175112" y="175316"/>
                  <a:pt x="176391" y="176914"/>
                </a:cubicBezTo>
                <a:cubicBezTo>
                  <a:pt x="177669" y="178512"/>
                  <a:pt x="177988" y="181068"/>
                  <a:pt x="177349" y="184583"/>
                </a:cubicBezTo>
                <a:cubicBezTo>
                  <a:pt x="178628" y="182985"/>
                  <a:pt x="179107" y="180429"/>
                  <a:pt x="178787" y="176914"/>
                </a:cubicBezTo>
                <a:cubicBezTo>
                  <a:pt x="178468" y="173398"/>
                  <a:pt x="177349" y="171481"/>
                  <a:pt x="175432" y="171162"/>
                </a:cubicBezTo>
                <a:close/>
                <a:moveTo>
                  <a:pt x="277528" y="167806"/>
                </a:moveTo>
                <a:cubicBezTo>
                  <a:pt x="279125" y="168126"/>
                  <a:pt x="279765" y="169085"/>
                  <a:pt x="279445" y="170682"/>
                </a:cubicBezTo>
                <a:cubicBezTo>
                  <a:pt x="279125" y="172280"/>
                  <a:pt x="279445" y="173398"/>
                  <a:pt x="280404" y="174038"/>
                </a:cubicBezTo>
                <a:lnTo>
                  <a:pt x="278007" y="174038"/>
                </a:lnTo>
                <a:cubicBezTo>
                  <a:pt x="278326" y="172440"/>
                  <a:pt x="278326" y="171401"/>
                  <a:pt x="278007" y="170922"/>
                </a:cubicBezTo>
                <a:cubicBezTo>
                  <a:pt x="277688" y="170443"/>
                  <a:pt x="277528" y="169404"/>
                  <a:pt x="277528" y="167806"/>
                </a:cubicBezTo>
                <a:close/>
                <a:moveTo>
                  <a:pt x="60395" y="167806"/>
                </a:moveTo>
                <a:cubicBezTo>
                  <a:pt x="59117" y="168445"/>
                  <a:pt x="58398" y="169484"/>
                  <a:pt x="58238" y="170922"/>
                </a:cubicBezTo>
                <a:cubicBezTo>
                  <a:pt x="58079" y="172360"/>
                  <a:pt x="57678" y="173878"/>
                  <a:pt x="57040" y="175476"/>
                </a:cubicBezTo>
                <a:cubicBezTo>
                  <a:pt x="58318" y="174836"/>
                  <a:pt x="59037" y="173798"/>
                  <a:pt x="59197" y="172360"/>
                </a:cubicBezTo>
                <a:cubicBezTo>
                  <a:pt x="59356" y="170922"/>
                  <a:pt x="59756" y="169404"/>
                  <a:pt x="60395" y="167806"/>
                </a:cubicBezTo>
                <a:close/>
                <a:moveTo>
                  <a:pt x="178129" y="166549"/>
                </a:moveTo>
                <a:cubicBezTo>
                  <a:pt x="178887" y="166588"/>
                  <a:pt x="179746" y="167008"/>
                  <a:pt x="180704" y="167806"/>
                </a:cubicBezTo>
                <a:cubicBezTo>
                  <a:pt x="180065" y="168445"/>
                  <a:pt x="179347" y="169004"/>
                  <a:pt x="178548" y="169484"/>
                </a:cubicBezTo>
                <a:cubicBezTo>
                  <a:pt x="177749" y="169964"/>
                  <a:pt x="177669" y="171002"/>
                  <a:pt x="178308" y="172599"/>
                </a:cubicBezTo>
                <a:cubicBezTo>
                  <a:pt x="178947" y="173558"/>
                  <a:pt x="179427" y="173558"/>
                  <a:pt x="179746" y="172599"/>
                </a:cubicBezTo>
                <a:cubicBezTo>
                  <a:pt x="180065" y="171641"/>
                  <a:pt x="180545" y="171641"/>
                  <a:pt x="181184" y="172599"/>
                </a:cubicBezTo>
                <a:cubicBezTo>
                  <a:pt x="180864" y="175156"/>
                  <a:pt x="180864" y="176993"/>
                  <a:pt x="181184" y="178112"/>
                </a:cubicBezTo>
                <a:cubicBezTo>
                  <a:pt x="181503" y="179230"/>
                  <a:pt x="181344" y="180588"/>
                  <a:pt x="180704" y="182186"/>
                </a:cubicBezTo>
                <a:cubicBezTo>
                  <a:pt x="181344" y="184103"/>
                  <a:pt x="181983" y="186021"/>
                  <a:pt x="182622" y="187938"/>
                </a:cubicBezTo>
                <a:cubicBezTo>
                  <a:pt x="183261" y="189855"/>
                  <a:pt x="184220" y="191293"/>
                  <a:pt x="185498" y="192252"/>
                </a:cubicBezTo>
                <a:cubicBezTo>
                  <a:pt x="186456" y="190015"/>
                  <a:pt x="186936" y="187139"/>
                  <a:pt x="186936" y="183624"/>
                </a:cubicBezTo>
                <a:cubicBezTo>
                  <a:pt x="185977" y="183304"/>
                  <a:pt x="185019" y="182586"/>
                  <a:pt x="184060" y="181467"/>
                </a:cubicBezTo>
                <a:cubicBezTo>
                  <a:pt x="183101" y="180349"/>
                  <a:pt x="183101" y="178991"/>
                  <a:pt x="184060" y="177393"/>
                </a:cubicBezTo>
                <a:cubicBezTo>
                  <a:pt x="184699" y="177393"/>
                  <a:pt x="185258" y="177713"/>
                  <a:pt x="185738" y="178351"/>
                </a:cubicBezTo>
                <a:cubicBezTo>
                  <a:pt x="186217" y="178991"/>
                  <a:pt x="186776" y="179470"/>
                  <a:pt x="187415" y="179789"/>
                </a:cubicBezTo>
                <a:lnTo>
                  <a:pt x="187415" y="198483"/>
                </a:lnTo>
                <a:cubicBezTo>
                  <a:pt x="186456" y="197844"/>
                  <a:pt x="185658" y="198004"/>
                  <a:pt x="185019" y="198962"/>
                </a:cubicBezTo>
                <a:cubicBezTo>
                  <a:pt x="184380" y="199921"/>
                  <a:pt x="183821" y="201039"/>
                  <a:pt x="183341" y="202318"/>
                </a:cubicBezTo>
                <a:cubicBezTo>
                  <a:pt x="182861" y="203596"/>
                  <a:pt x="182382" y="204954"/>
                  <a:pt x="181903" y="206392"/>
                </a:cubicBezTo>
                <a:cubicBezTo>
                  <a:pt x="181424" y="207830"/>
                  <a:pt x="180704" y="208708"/>
                  <a:pt x="179746" y="209028"/>
                </a:cubicBezTo>
                <a:cubicBezTo>
                  <a:pt x="181025" y="209668"/>
                  <a:pt x="181583" y="211026"/>
                  <a:pt x="181424" y="213102"/>
                </a:cubicBezTo>
                <a:cubicBezTo>
                  <a:pt x="181264" y="215180"/>
                  <a:pt x="181983" y="216378"/>
                  <a:pt x="183581" y="216697"/>
                </a:cubicBezTo>
                <a:cubicBezTo>
                  <a:pt x="182942" y="217656"/>
                  <a:pt x="182462" y="219014"/>
                  <a:pt x="182143" y="220772"/>
                </a:cubicBezTo>
                <a:cubicBezTo>
                  <a:pt x="181823" y="222529"/>
                  <a:pt x="181663" y="224207"/>
                  <a:pt x="181663" y="225804"/>
                </a:cubicBezTo>
                <a:lnTo>
                  <a:pt x="176870" y="225804"/>
                </a:lnTo>
                <a:cubicBezTo>
                  <a:pt x="176550" y="224846"/>
                  <a:pt x="176550" y="223807"/>
                  <a:pt x="176870" y="222689"/>
                </a:cubicBezTo>
                <a:cubicBezTo>
                  <a:pt x="177190" y="221571"/>
                  <a:pt x="177190" y="220692"/>
                  <a:pt x="176870" y="220052"/>
                </a:cubicBezTo>
                <a:cubicBezTo>
                  <a:pt x="177509" y="217496"/>
                  <a:pt x="177988" y="214700"/>
                  <a:pt x="178308" y="211664"/>
                </a:cubicBezTo>
                <a:cubicBezTo>
                  <a:pt x="178628" y="208629"/>
                  <a:pt x="178308" y="205833"/>
                  <a:pt x="177349" y="203276"/>
                </a:cubicBezTo>
                <a:cubicBezTo>
                  <a:pt x="176391" y="206152"/>
                  <a:pt x="175432" y="209108"/>
                  <a:pt x="174474" y="212144"/>
                </a:cubicBezTo>
                <a:cubicBezTo>
                  <a:pt x="173515" y="215180"/>
                  <a:pt x="173036" y="217976"/>
                  <a:pt x="173036" y="220532"/>
                </a:cubicBezTo>
                <a:cubicBezTo>
                  <a:pt x="172396" y="219574"/>
                  <a:pt x="171917" y="218375"/>
                  <a:pt x="171597" y="216937"/>
                </a:cubicBezTo>
                <a:cubicBezTo>
                  <a:pt x="171278" y="215499"/>
                  <a:pt x="171119" y="213901"/>
                  <a:pt x="171119" y="212144"/>
                </a:cubicBezTo>
                <a:cubicBezTo>
                  <a:pt x="171119" y="210386"/>
                  <a:pt x="171198" y="208789"/>
                  <a:pt x="171358" y="207350"/>
                </a:cubicBezTo>
                <a:cubicBezTo>
                  <a:pt x="171518" y="205912"/>
                  <a:pt x="171757" y="204874"/>
                  <a:pt x="172077" y="204235"/>
                </a:cubicBezTo>
                <a:cubicBezTo>
                  <a:pt x="172077" y="205833"/>
                  <a:pt x="172556" y="206632"/>
                  <a:pt x="173515" y="206632"/>
                </a:cubicBezTo>
                <a:cubicBezTo>
                  <a:pt x="173195" y="204395"/>
                  <a:pt x="172876" y="202957"/>
                  <a:pt x="172556" y="202318"/>
                </a:cubicBezTo>
                <a:cubicBezTo>
                  <a:pt x="172237" y="201679"/>
                  <a:pt x="172396" y="200241"/>
                  <a:pt x="173036" y="198004"/>
                </a:cubicBezTo>
                <a:cubicBezTo>
                  <a:pt x="173675" y="197045"/>
                  <a:pt x="174234" y="196885"/>
                  <a:pt x="174713" y="197525"/>
                </a:cubicBezTo>
                <a:cubicBezTo>
                  <a:pt x="175192" y="198163"/>
                  <a:pt x="175592" y="197684"/>
                  <a:pt x="175911" y="196086"/>
                </a:cubicBezTo>
                <a:cubicBezTo>
                  <a:pt x="174953" y="195447"/>
                  <a:pt x="174793" y="193610"/>
                  <a:pt x="175432" y="190574"/>
                </a:cubicBezTo>
                <a:cubicBezTo>
                  <a:pt x="176071" y="187539"/>
                  <a:pt x="175592" y="185701"/>
                  <a:pt x="173994" y="185062"/>
                </a:cubicBezTo>
                <a:cubicBezTo>
                  <a:pt x="174313" y="186659"/>
                  <a:pt x="174234" y="188178"/>
                  <a:pt x="173754" y="189616"/>
                </a:cubicBezTo>
                <a:cubicBezTo>
                  <a:pt x="173275" y="191053"/>
                  <a:pt x="173195" y="192252"/>
                  <a:pt x="173515" y="193210"/>
                </a:cubicBezTo>
                <a:cubicBezTo>
                  <a:pt x="173195" y="192572"/>
                  <a:pt x="172796" y="192252"/>
                  <a:pt x="172317" y="192252"/>
                </a:cubicBezTo>
                <a:cubicBezTo>
                  <a:pt x="171837" y="192252"/>
                  <a:pt x="171278" y="191932"/>
                  <a:pt x="170639" y="191293"/>
                </a:cubicBezTo>
                <a:cubicBezTo>
                  <a:pt x="170958" y="189056"/>
                  <a:pt x="171358" y="186260"/>
                  <a:pt x="171837" y="182905"/>
                </a:cubicBezTo>
                <a:cubicBezTo>
                  <a:pt x="172317" y="179550"/>
                  <a:pt x="172876" y="176514"/>
                  <a:pt x="173515" y="173798"/>
                </a:cubicBezTo>
                <a:cubicBezTo>
                  <a:pt x="174154" y="171082"/>
                  <a:pt x="175033" y="169004"/>
                  <a:pt x="176151" y="167567"/>
                </a:cubicBezTo>
                <a:cubicBezTo>
                  <a:pt x="176710" y="166848"/>
                  <a:pt x="177370" y="166508"/>
                  <a:pt x="178129" y="166549"/>
                </a:cubicBezTo>
                <a:close/>
                <a:moveTo>
                  <a:pt x="81725" y="163732"/>
                </a:moveTo>
                <a:cubicBezTo>
                  <a:pt x="81565" y="164212"/>
                  <a:pt x="81165" y="164291"/>
                  <a:pt x="80526" y="163972"/>
                </a:cubicBezTo>
                <a:cubicBezTo>
                  <a:pt x="78928" y="166528"/>
                  <a:pt x="77810" y="169484"/>
                  <a:pt x="77171" y="172839"/>
                </a:cubicBezTo>
                <a:cubicBezTo>
                  <a:pt x="76532" y="176194"/>
                  <a:pt x="75733" y="179630"/>
                  <a:pt x="74774" y="183145"/>
                </a:cubicBezTo>
                <a:cubicBezTo>
                  <a:pt x="74135" y="184742"/>
                  <a:pt x="73177" y="186500"/>
                  <a:pt x="71899" y="188418"/>
                </a:cubicBezTo>
                <a:cubicBezTo>
                  <a:pt x="70620" y="190335"/>
                  <a:pt x="70461" y="192411"/>
                  <a:pt x="71419" y="194648"/>
                </a:cubicBezTo>
                <a:cubicBezTo>
                  <a:pt x="73976" y="191453"/>
                  <a:pt x="75653" y="187139"/>
                  <a:pt x="76452" y="181707"/>
                </a:cubicBezTo>
                <a:cubicBezTo>
                  <a:pt x="77251" y="176275"/>
                  <a:pt x="78928" y="172280"/>
                  <a:pt x="81485" y="169724"/>
                </a:cubicBezTo>
                <a:cubicBezTo>
                  <a:pt x="80846" y="169085"/>
                  <a:pt x="80686" y="168126"/>
                  <a:pt x="81006" y="166848"/>
                </a:cubicBezTo>
                <a:cubicBezTo>
                  <a:pt x="81325" y="165570"/>
                  <a:pt x="81645" y="164611"/>
                  <a:pt x="81964" y="163972"/>
                </a:cubicBezTo>
                <a:cubicBezTo>
                  <a:pt x="81964" y="163333"/>
                  <a:pt x="81884" y="163253"/>
                  <a:pt x="81725" y="163732"/>
                </a:cubicBezTo>
                <a:close/>
                <a:moveTo>
                  <a:pt x="186936" y="163013"/>
                </a:moveTo>
                <a:cubicBezTo>
                  <a:pt x="187575" y="168445"/>
                  <a:pt x="186936" y="172440"/>
                  <a:pt x="185019" y="174996"/>
                </a:cubicBezTo>
                <a:cubicBezTo>
                  <a:pt x="183421" y="173079"/>
                  <a:pt x="183022" y="171002"/>
                  <a:pt x="183821" y="168765"/>
                </a:cubicBezTo>
                <a:cubicBezTo>
                  <a:pt x="184619" y="166528"/>
                  <a:pt x="185658" y="164611"/>
                  <a:pt x="186936" y="163013"/>
                </a:cubicBezTo>
                <a:close/>
                <a:moveTo>
                  <a:pt x="126062" y="161575"/>
                </a:moveTo>
                <a:cubicBezTo>
                  <a:pt x="125103" y="161895"/>
                  <a:pt x="124624" y="162853"/>
                  <a:pt x="124624" y="164451"/>
                </a:cubicBezTo>
                <a:cubicBezTo>
                  <a:pt x="124624" y="166049"/>
                  <a:pt x="124304" y="167487"/>
                  <a:pt x="123665" y="168765"/>
                </a:cubicBezTo>
                <a:cubicBezTo>
                  <a:pt x="125263" y="167168"/>
                  <a:pt x="126062" y="164771"/>
                  <a:pt x="126062" y="161575"/>
                </a:cubicBezTo>
                <a:close/>
                <a:moveTo>
                  <a:pt x="120789" y="159179"/>
                </a:moveTo>
                <a:cubicBezTo>
                  <a:pt x="119511" y="159818"/>
                  <a:pt x="118792" y="161096"/>
                  <a:pt x="118632" y="163013"/>
                </a:cubicBezTo>
                <a:cubicBezTo>
                  <a:pt x="118473" y="164931"/>
                  <a:pt x="118233" y="166848"/>
                  <a:pt x="117914" y="168765"/>
                </a:cubicBezTo>
                <a:cubicBezTo>
                  <a:pt x="116955" y="168445"/>
                  <a:pt x="116076" y="169085"/>
                  <a:pt x="115277" y="170682"/>
                </a:cubicBezTo>
                <a:cubicBezTo>
                  <a:pt x="114478" y="172280"/>
                  <a:pt x="114079" y="174197"/>
                  <a:pt x="114079" y="176434"/>
                </a:cubicBezTo>
                <a:cubicBezTo>
                  <a:pt x="115357" y="177074"/>
                  <a:pt x="115917" y="176594"/>
                  <a:pt x="115757" y="174996"/>
                </a:cubicBezTo>
                <a:cubicBezTo>
                  <a:pt x="115596" y="173398"/>
                  <a:pt x="116316" y="172919"/>
                  <a:pt x="117914" y="173558"/>
                </a:cubicBezTo>
                <a:cubicBezTo>
                  <a:pt x="118233" y="170682"/>
                  <a:pt x="118872" y="168366"/>
                  <a:pt x="119831" y="166608"/>
                </a:cubicBezTo>
                <a:cubicBezTo>
                  <a:pt x="120789" y="164850"/>
                  <a:pt x="121109" y="162374"/>
                  <a:pt x="120789" y="159179"/>
                </a:cubicBezTo>
                <a:close/>
                <a:moveTo>
                  <a:pt x="173036" y="156782"/>
                </a:moveTo>
                <a:cubicBezTo>
                  <a:pt x="174313" y="156143"/>
                  <a:pt x="174953" y="156622"/>
                  <a:pt x="174953" y="158220"/>
                </a:cubicBezTo>
                <a:cubicBezTo>
                  <a:pt x="174953" y="159818"/>
                  <a:pt x="174953" y="161416"/>
                  <a:pt x="174953" y="163013"/>
                </a:cubicBezTo>
                <a:cubicBezTo>
                  <a:pt x="174313" y="162694"/>
                  <a:pt x="173835" y="161975"/>
                  <a:pt x="173515" y="160857"/>
                </a:cubicBezTo>
                <a:cubicBezTo>
                  <a:pt x="173195" y="159738"/>
                  <a:pt x="173036" y="158380"/>
                  <a:pt x="173036" y="156782"/>
                </a:cubicBezTo>
                <a:close/>
                <a:moveTo>
                  <a:pt x="262669" y="155824"/>
                </a:moveTo>
                <a:cubicBezTo>
                  <a:pt x="263308" y="157421"/>
                  <a:pt x="263707" y="159738"/>
                  <a:pt x="263867" y="162774"/>
                </a:cubicBezTo>
                <a:cubicBezTo>
                  <a:pt x="264027" y="165810"/>
                  <a:pt x="264426" y="168126"/>
                  <a:pt x="265065" y="169724"/>
                </a:cubicBezTo>
                <a:cubicBezTo>
                  <a:pt x="265385" y="169085"/>
                  <a:pt x="265545" y="168206"/>
                  <a:pt x="265545" y="167087"/>
                </a:cubicBezTo>
                <a:cubicBezTo>
                  <a:pt x="265545" y="165969"/>
                  <a:pt x="266024" y="165410"/>
                  <a:pt x="266982" y="165410"/>
                </a:cubicBezTo>
                <a:cubicBezTo>
                  <a:pt x="267302" y="167966"/>
                  <a:pt x="267462" y="170443"/>
                  <a:pt x="267462" y="172839"/>
                </a:cubicBezTo>
                <a:cubicBezTo>
                  <a:pt x="267462" y="175236"/>
                  <a:pt x="267143" y="177552"/>
                  <a:pt x="266503" y="179789"/>
                </a:cubicBezTo>
                <a:cubicBezTo>
                  <a:pt x="266184" y="176275"/>
                  <a:pt x="265065" y="172280"/>
                  <a:pt x="263148" y="167806"/>
                </a:cubicBezTo>
                <a:cubicBezTo>
                  <a:pt x="261230" y="163333"/>
                  <a:pt x="261071" y="159338"/>
                  <a:pt x="262669" y="155824"/>
                </a:cubicBezTo>
                <a:close/>
                <a:moveTo>
                  <a:pt x="125583" y="155344"/>
                </a:moveTo>
                <a:cubicBezTo>
                  <a:pt x="123985" y="155344"/>
                  <a:pt x="123186" y="156463"/>
                  <a:pt x="123186" y="158699"/>
                </a:cubicBezTo>
                <a:cubicBezTo>
                  <a:pt x="123825" y="159338"/>
                  <a:pt x="124624" y="159498"/>
                  <a:pt x="125583" y="159179"/>
                </a:cubicBezTo>
                <a:close/>
                <a:moveTo>
                  <a:pt x="69981" y="150551"/>
                </a:moveTo>
                <a:cubicBezTo>
                  <a:pt x="68383" y="151510"/>
                  <a:pt x="67185" y="153427"/>
                  <a:pt x="66387" y="156302"/>
                </a:cubicBezTo>
                <a:cubicBezTo>
                  <a:pt x="65588" y="159179"/>
                  <a:pt x="65348" y="161416"/>
                  <a:pt x="65667" y="163013"/>
                </a:cubicBezTo>
                <a:cubicBezTo>
                  <a:pt x="67904" y="160137"/>
                  <a:pt x="69343" y="155983"/>
                  <a:pt x="69981" y="150551"/>
                </a:cubicBezTo>
                <a:close/>
                <a:moveTo>
                  <a:pt x="181663" y="145278"/>
                </a:moveTo>
                <a:cubicBezTo>
                  <a:pt x="182302" y="145918"/>
                  <a:pt x="182542" y="146796"/>
                  <a:pt x="182382" y="147915"/>
                </a:cubicBezTo>
                <a:cubicBezTo>
                  <a:pt x="182223" y="149033"/>
                  <a:pt x="182143" y="150231"/>
                  <a:pt x="182143" y="151510"/>
                </a:cubicBezTo>
                <a:cubicBezTo>
                  <a:pt x="182143" y="152148"/>
                  <a:pt x="181663" y="152388"/>
                  <a:pt x="180704" y="152229"/>
                </a:cubicBezTo>
                <a:cubicBezTo>
                  <a:pt x="179746" y="152069"/>
                  <a:pt x="179427" y="152628"/>
                  <a:pt x="179746" y="153906"/>
                </a:cubicBezTo>
                <a:cubicBezTo>
                  <a:pt x="179746" y="155504"/>
                  <a:pt x="180226" y="155824"/>
                  <a:pt x="181184" y="154865"/>
                </a:cubicBezTo>
                <a:cubicBezTo>
                  <a:pt x="181503" y="154865"/>
                  <a:pt x="181823" y="154545"/>
                  <a:pt x="182143" y="153906"/>
                </a:cubicBezTo>
                <a:cubicBezTo>
                  <a:pt x="182782" y="156782"/>
                  <a:pt x="183022" y="158939"/>
                  <a:pt x="182861" y="160377"/>
                </a:cubicBezTo>
                <a:cubicBezTo>
                  <a:pt x="182702" y="161815"/>
                  <a:pt x="181983" y="163333"/>
                  <a:pt x="180704" y="164931"/>
                </a:cubicBezTo>
                <a:cubicBezTo>
                  <a:pt x="180065" y="163652"/>
                  <a:pt x="179906" y="162614"/>
                  <a:pt x="180226" y="161815"/>
                </a:cubicBezTo>
                <a:cubicBezTo>
                  <a:pt x="180545" y="161016"/>
                  <a:pt x="180704" y="159658"/>
                  <a:pt x="180704" y="157741"/>
                </a:cubicBezTo>
                <a:cubicBezTo>
                  <a:pt x="179427" y="158380"/>
                  <a:pt x="178707" y="158380"/>
                  <a:pt x="178548" y="157741"/>
                </a:cubicBezTo>
                <a:cubicBezTo>
                  <a:pt x="178388" y="157101"/>
                  <a:pt x="177988" y="156463"/>
                  <a:pt x="177349" y="155824"/>
                </a:cubicBezTo>
                <a:cubicBezTo>
                  <a:pt x="178308" y="152309"/>
                  <a:pt x="179746" y="148793"/>
                  <a:pt x="181663" y="145278"/>
                </a:cubicBezTo>
                <a:close/>
                <a:moveTo>
                  <a:pt x="145235" y="144320"/>
                </a:moveTo>
                <a:cubicBezTo>
                  <a:pt x="141720" y="146237"/>
                  <a:pt x="139963" y="149432"/>
                  <a:pt x="139963" y="153906"/>
                </a:cubicBezTo>
                <a:cubicBezTo>
                  <a:pt x="140921" y="154545"/>
                  <a:pt x="141400" y="154466"/>
                  <a:pt x="141400" y="153667"/>
                </a:cubicBezTo>
                <a:cubicBezTo>
                  <a:pt x="141400" y="152868"/>
                  <a:pt x="141720" y="152309"/>
                  <a:pt x="142359" y="151989"/>
                </a:cubicBezTo>
                <a:cubicBezTo>
                  <a:pt x="143318" y="152628"/>
                  <a:pt x="143318" y="153586"/>
                  <a:pt x="142359" y="154865"/>
                </a:cubicBezTo>
                <a:cubicBezTo>
                  <a:pt x="141400" y="156143"/>
                  <a:pt x="141400" y="157101"/>
                  <a:pt x="142359" y="157741"/>
                </a:cubicBezTo>
                <a:cubicBezTo>
                  <a:pt x="142998" y="158061"/>
                  <a:pt x="143318" y="157980"/>
                  <a:pt x="143318" y="157501"/>
                </a:cubicBezTo>
                <a:cubicBezTo>
                  <a:pt x="143318" y="157022"/>
                  <a:pt x="143318" y="156463"/>
                  <a:pt x="143318" y="155824"/>
                </a:cubicBezTo>
                <a:cubicBezTo>
                  <a:pt x="143318" y="155184"/>
                  <a:pt x="143318" y="154545"/>
                  <a:pt x="143318" y="153906"/>
                </a:cubicBezTo>
                <a:cubicBezTo>
                  <a:pt x="143318" y="153267"/>
                  <a:pt x="143477" y="152947"/>
                  <a:pt x="143797" y="152947"/>
                </a:cubicBezTo>
                <a:cubicBezTo>
                  <a:pt x="144117" y="157421"/>
                  <a:pt x="143877" y="162215"/>
                  <a:pt x="143078" y="167327"/>
                </a:cubicBezTo>
                <a:cubicBezTo>
                  <a:pt x="142279" y="172440"/>
                  <a:pt x="141560" y="177393"/>
                  <a:pt x="140921" y="182186"/>
                </a:cubicBezTo>
                <a:cubicBezTo>
                  <a:pt x="140282" y="182186"/>
                  <a:pt x="139882" y="182026"/>
                  <a:pt x="139723" y="181707"/>
                </a:cubicBezTo>
                <a:cubicBezTo>
                  <a:pt x="139563" y="181387"/>
                  <a:pt x="139323" y="181228"/>
                  <a:pt x="139003" y="181228"/>
                </a:cubicBezTo>
                <a:cubicBezTo>
                  <a:pt x="139323" y="178671"/>
                  <a:pt x="140042" y="176194"/>
                  <a:pt x="141161" y="173798"/>
                </a:cubicBezTo>
                <a:cubicBezTo>
                  <a:pt x="142279" y="171401"/>
                  <a:pt x="142359" y="168605"/>
                  <a:pt x="141400" y="165410"/>
                </a:cubicBezTo>
                <a:cubicBezTo>
                  <a:pt x="138524" y="165090"/>
                  <a:pt x="136927" y="166369"/>
                  <a:pt x="136607" y="169244"/>
                </a:cubicBezTo>
                <a:cubicBezTo>
                  <a:pt x="136287" y="172121"/>
                  <a:pt x="136128" y="175316"/>
                  <a:pt x="136128" y="178831"/>
                </a:cubicBezTo>
                <a:cubicBezTo>
                  <a:pt x="134849" y="178512"/>
                  <a:pt x="134530" y="177792"/>
                  <a:pt x="135169" y="176674"/>
                </a:cubicBezTo>
                <a:cubicBezTo>
                  <a:pt x="135808" y="175555"/>
                  <a:pt x="135968" y="174197"/>
                  <a:pt x="135648" y="172599"/>
                </a:cubicBezTo>
                <a:cubicBezTo>
                  <a:pt x="135010" y="172599"/>
                  <a:pt x="134610" y="172440"/>
                  <a:pt x="134450" y="172121"/>
                </a:cubicBezTo>
                <a:cubicBezTo>
                  <a:pt x="134290" y="171801"/>
                  <a:pt x="133891" y="171641"/>
                  <a:pt x="133251" y="171641"/>
                </a:cubicBezTo>
                <a:cubicBezTo>
                  <a:pt x="132932" y="174836"/>
                  <a:pt x="132293" y="177153"/>
                  <a:pt x="131334" y="178591"/>
                </a:cubicBezTo>
                <a:cubicBezTo>
                  <a:pt x="130376" y="180029"/>
                  <a:pt x="130376" y="182505"/>
                  <a:pt x="131334" y="186021"/>
                </a:cubicBezTo>
                <a:cubicBezTo>
                  <a:pt x="132293" y="186021"/>
                  <a:pt x="132773" y="184423"/>
                  <a:pt x="132773" y="181228"/>
                </a:cubicBezTo>
                <a:cubicBezTo>
                  <a:pt x="133092" y="181547"/>
                  <a:pt x="133651" y="181867"/>
                  <a:pt x="134450" y="182186"/>
                </a:cubicBezTo>
                <a:cubicBezTo>
                  <a:pt x="135249" y="182505"/>
                  <a:pt x="135329" y="182026"/>
                  <a:pt x="134690" y="180748"/>
                </a:cubicBezTo>
                <a:cubicBezTo>
                  <a:pt x="135968" y="181387"/>
                  <a:pt x="136447" y="182426"/>
                  <a:pt x="136128" y="183864"/>
                </a:cubicBezTo>
                <a:cubicBezTo>
                  <a:pt x="135808" y="185302"/>
                  <a:pt x="135648" y="186820"/>
                  <a:pt x="135648" y="188418"/>
                </a:cubicBezTo>
                <a:cubicBezTo>
                  <a:pt x="137246" y="188418"/>
                  <a:pt x="138365" y="188098"/>
                  <a:pt x="139003" y="187458"/>
                </a:cubicBezTo>
                <a:cubicBezTo>
                  <a:pt x="138684" y="186820"/>
                  <a:pt x="138365" y="186580"/>
                  <a:pt x="138045" y="186740"/>
                </a:cubicBezTo>
                <a:cubicBezTo>
                  <a:pt x="137725" y="186899"/>
                  <a:pt x="137406" y="186820"/>
                  <a:pt x="137086" y="186500"/>
                </a:cubicBezTo>
                <a:cubicBezTo>
                  <a:pt x="137406" y="185541"/>
                  <a:pt x="138045" y="184902"/>
                  <a:pt x="139003" y="184583"/>
                </a:cubicBezTo>
                <a:cubicBezTo>
                  <a:pt x="139643" y="184264"/>
                  <a:pt x="139802" y="184663"/>
                  <a:pt x="139483" y="185781"/>
                </a:cubicBezTo>
                <a:cubicBezTo>
                  <a:pt x="139164" y="186899"/>
                  <a:pt x="139643" y="187139"/>
                  <a:pt x="140921" y="186500"/>
                </a:cubicBezTo>
                <a:cubicBezTo>
                  <a:pt x="141240" y="184902"/>
                  <a:pt x="141320" y="183864"/>
                  <a:pt x="141161" y="183384"/>
                </a:cubicBezTo>
                <a:cubicBezTo>
                  <a:pt x="141001" y="182905"/>
                  <a:pt x="141560" y="182825"/>
                  <a:pt x="142838" y="183145"/>
                </a:cubicBezTo>
                <a:cubicBezTo>
                  <a:pt x="143477" y="181228"/>
                  <a:pt x="143797" y="179230"/>
                  <a:pt x="143797" y="177153"/>
                </a:cubicBezTo>
                <a:cubicBezTo>
                  <a:pt x="143797" y="175076"/>
                  <a:pt x="144117" y="173079"/>
                  <a:pt x="144755" y="171162"/>
                </a:cubicBezTo>
                <a:cubicBezTo>
                  <a:pt x="145395" y="171801"/>
                  <a:pt x="145714" y="172599"/>
                  <a:pt x="145714" y="173558"/>
                </a:cubicBezTo>
                <a:cubicBezTo>
                  <a:pt x="146992" y="172919"/>
                  <a:pt x="147232" y="172280"/>
                  <a:pt x="146433" y="171641"/>
                </a:cubicBezTo>
                <a:cubicBezTo>
                  <a:pt x="145634" y="171002"/>
                  <a:pt x="145075" y="170363"/>
                  <a:pt x="144755" y="169724"/>
                </a:cubicBezTo>
                <a:cubicBezTo>
                  <a:pt x="145075" y="165570"/>
                  <a:pt x="146193" y="161735"/>
                  <a:pt x="148111" y="158220"/>
                </a:cubicBezTo>
                <a:cubicBezTo>
                  <a:pt x="150028" y="154705"/>
                  <a:pt x="149868" y="151190"/>
                  <a:pt x="147631" y="147675"/>
                </a:cubicBezTo>
                <a:cubicBezTo>
                  <a:pt x="146992" y="147356"/>
                  <a:pt x="146593" y="147595"/>
                  <a:pt x="146433" y="148394"/>
                </a:cubicBezTo>
                <a:cubicBezTo>
                  <a:pt x="146274" y="149193"/>
                  <a:pt x="145874" y="149752"/>
                  <a:pt x="145235" y="150072"/>
                </a:cubicBezTo>
                <a:cubicBezTo>
                  <a:pt x="144276" y="149432"/>
                  <a:pt x="144117" y="148553"/>
                  <a:pt x="144755" y="147435"/>
                </a:cubicBezTo>
                <a:cubicBezTo>
                  <a:pt x="145395" y="146317"/>
                  <a:pt x="145554" y="145278"/>
                  <a:pt x="145235" y="144320"/>
                </a:cubicBezTo>
                <a:close/>
                <a:moveTo>
                  <a:pt x="118872" y="142882"/>
                </a:moveTo>
                <a:cubicBezTo>
                  <a:pt x="118233" y="143521"/>
                  <a:pt x="117833" y="144479"/>
                  <a:pt x="117674" y="145758"/>
                </a:cubicBezTo>
                <a:cubicBezTo>
                  <a:pt x="117514" y="147036"/>
                  <a:pt x="117274" y="148474"/>
                  <a:pt x="116955" y="150072"/>
                </a:cubicBezTo>
                <a:cubicBezTo>
                  <a:pt x="118553" y="149752"/>
                  <a:pt x="119032" y="150311"/>
                  <a:pt x="118393" y="151749"/>
                </a:cubicBezTo>
                <a:cubicBezTo>
                  <a:pt x="117754" y="153187"/>
                  <a:pt x="117754" y="154385"/>
                  <a:pt x="118393" y="155344"/>
                </a:cubicBezTo>
                <a:cubicBezTo>
                  <a:pt x="119671" y="153746"/>
                  <a:pt x="120230" y="152548"/>
                  <a:pt x="120070" y="151749"/>
                </a:cubicBezTo>
                <a:cubicBezTo>
                  <a:pt x="119911" y="150950"/>
                  <a:pt x="120630" y="150871"/>
                  <a:pt x="122227" y="151510"/>
                </a:cubicBezTo>
                <a:cubicBezTo>
                  <a:pt x="122227" y="150551"/>
                  <a:pt x="122387" y="149832"/>
                  <a:pt x="122707" y="149352"/>
                </a:cubicBezTo>
                <a:cubicBezTo>
                  <a:pt x="123026" y="148873"/>
                  <a:pt x="123026" y="147994"/>
                  <a:pt x="122707" y="146716"/>
                </a:cubicBezTo>
                <a:cubicBezTo>
                  <a:pt x="121748" y="146396"/>
                  <a:pt x="120949" y="146157"/>
                  <a:pt x="120310" y="145997"/>
                </a:cubicBezTo>
                <a:cubicBezTo>
                  <a:pt x="119671" y="145837"/>
                  <a:pt x="119191" y="146557"/>
                  <a:pt x="118872" y="148154"/>
                </a:cubicBezTo>
                <a:cubicBezTo>
                  <a:pt x="118233" y="147515"/>
                  <a:pt x="118233" y="146796"/>
                  <a:pt x="118872" y="145997"/>
                </a:cubicBezTo>
                <a:cubicBezTo>
                  <a:pt x="119511" y="145198"/>
                  <a:pt x="119511" y="144160"/>
                  <a:pt x="118872" y="142882"/>
                </a:cubicBezTo>
                <a:close/>
                <a:moveTo>
                  <a:pt x="14380" y="141923"/>
                </a:moveTo>
                <a:cubicBezTo>
                  <a:pt x="14060" y="143201"/>
                  <a:pt x="14140" y="144080"/>
                  <a:pt x="14619" y="144560"/>
                </a:cubicBezTo>
                <a:cubicBezTo>
                  <a:pt x="15099" y="145039"/>
                  <a:pt x="15179" y="146077"/>
                  <a:pt x="14859" y="147675"/>
                </a:cubicBezTo>
                <a:cubicBezTo>
                  <a:pt x="16457" y="147675"/>
                  <a:pt x="17256" y="145758"/>
                  <a:pt x="17256" y="141923"/>
                </a:cubicBezTo>
                <a:close/>
                <a:moveTo>
                  <a:pt x="46974" y="140485"/>
                </a:moveTo>
                <a:cubicBezTo>
                  <a:pt x="46335" y="140166"/>
                  <a:pt x="45456" y="141124"/>
                  <a:pt x="44338" y="143361"/>
                </a:cubicBezTo>
                <a:cubicBezTo>
                  <a:pt x="43219" y="145598"/>
                  <a:pt x="42980" y="147515"/>
                  <a:pt x="43618" y="149113"/>
                </a:cubicBezTo>
                <a:cubicBezTo>
                  <a:pt x="44897" y="148474"/>
                  <a:pt x="45616" y="147195"/>
                  <a:pt x="45775" y="145278"/>
                </a:cubicBezTo>
                <a:cubicBezTo>
                  <a:pt x="45936" y="143361"/>
                  <a:pt x="46335" y="141763"/>
                  <a:pt x="46974" y="140485"/>
                </a:cubicBezTo>
                <a:close/>
                <a:moveTo>
                  <a:pt x="161532" y="139526"/>
                </a:moveTo>
                <a:cubicBezTo>
                  <a:pt x="160893" y="141124"/>
                  <a:pt x="161052" y="141683"/>
                  <a:pt x="162011" y="141204"/>
                </a:cubicBezTo>
                <a:cubicBezTo>
                  <a:pt x="162970" y="140725"/>
                  <a:pt x="163289" y="140965"/>
                  <a:pt x="162970" y="141923"/>
                </a:cubicBezTo>
                <a:cubicBezTo>
                  <a:pt x="162331" y="142562"/>
                  <a:pt x="162011" y="143840"/>
                  <a:pt x="162011" y="145758"/>
                </a:cubicBezTo>
                <a:cubicBezTo>
                  <a:pt x="162650" y="145758"/>
                  <a:pt x="163130" y="145358"/>
                  <a:pt x="163449" y="144560"/>
                </a:cubicBezTo>
                <a:cubicBezTo>
                  <a:pt x="163769" y="143761"/>
                  <a:pt x="164248" y="143361"/>
                  <a:pt x="164887" y="143361"/>
                </a:cubicBezTo>
                <a:cubicBezTo>
                  <a:pt x="164887" y="146237"/>
                  <a:pt x="164887" y="149832"/>
                  <a:pt x="164887" y="154146"/>
                </a:cubicBezTo>
                <a:cubicBezTo>
                  <a:pt x="164887" y="158460"/>
                  <a:pt x="164727" y="161416"/>
                  <a:pt x="164407" y="163013"/>
                </a:cubicBezTo>
                <a:cubicBezTo>
                  <a:pt x="163769" y="162374"/>
                  <a:pt x="163449" y="161655"/>
                  <a:pt x="163449" y="160857"/>
                </a:cubicBezTo>
                <a:cubicBezTo>
                  <a:pt x="163449" y="160058"/>
                  <a:pt x="162970" y="159818"/>
                  <a:pt x="162011" y="160137"/>
                </a:cubicBezTo>
                <a:cubicBezTo>
                  <a:pt x="162331" y="158859"/>
                  <a:pt x="162570" y="157101"/>
                  <a:pt x="162730" y="154865"/>
                </a:cubicBezTo>
                <a:cubicBezTo>
                  <a:pt x="162890" y="152628"/>
                  <a:pt x="162650" y="151030"/>
                  <a:pt x="162011" y="150072"/>
                </a:cubicBezTo>
                <a:cubicBezTo>
                  <a:pt x="161691" y="150072"/>
                  <a:pt x="161452" y="150231"/>
                  <a:pt x="161292" y="150551"/>
                </a:cubicBezTo>
                <a:cubicBezTo>
                  <a:pt x="161132" y="150871"/>
                  <a:pt x="160733" y="151190"/>
                  <a:pt x="160094" y="151510"/>
                </a:cubicBezTo>
                <a:cubicBezTo>
                  <a:pt x="160414" y="149912"/>
                  <a:pt x="160253" y="149033"/>
                  <a:pt x="159615" y="148873"/>
                </a:cubicBezTo>
                <a:cubicBezTo>
                  <a:pt x="158976" y="148714"/>
                  <a:pt x="158816" y="147994"/>
                  <a:pt x="159135" y="146716"/>
                </a:cubicBezTo>
                <a:cubicBezTo>
                  <a:pt x="159774" y="145119"/>
                  <a:pt x="160174" y="143840"/>
                  <a:pt x="160333" y="142882"/>
                </a:cubicBezTo>
                <a:cubicBezTo>
                  <a:pt x="160493" y="141923"/>
                  <a:pt x="160893" y="140805"/>
                  <a:pt x="161532" y="139526"/>
                </a:cubicBezTo>
                <a:close/>
                <a:moveTo>
                  <a:pt x="131814" y="139526"/>
                </a:moveTo>
                <a:cubicBezTo>
                  <a:pt x="130536" y="139846"/>
                  <a:pt x="129737" y="140565"/>
                  <a:pt x="129417" y="141683"/>
                </a:cubicBezTo>
                <a:cubicBezTo>
                  <a:pt x="129097" y="142801"/>
                  <a:pt x="129097" y="144160"/>
                  <a:pt x="129417" y="145758"/>
                </a:cubicBezTo>
                <a:cubicBezTo>
                  <a:pt x="130376" y="145758"/>
                  <a:pt x="131175" y="145039"/>
                  <a:pt x="131814" y="143600"/>
                </a:cubicBezTo>
                <a:cubicBezTo>
                  <a:pt x="132453" y="142163"/>
                  <a:pt x="132453" y="140805"/>
                  <a:pt x="131814" y="139526"/>
                </a:cubicBezTo>
                <a:close/>
                <a:moveTo>
                  <a:pt x="149070" y="139047"/>
                </a:moveTo>
                <a:cubicBezTo>
                  <a:pt x="148750" y="140006"/>
                  <a:pt x="148510" y="141124"/>
                  <a:pt x="148350" y="142402"/>
                </a:cubicBezTo>
                <a:cubicBezTo>
                  <a:pt x="148191" y="143681"/>
                  <a:pt x="147791" y="144639"/>
                  <a:pt x="147152" y="145278"/>
                </a:cubicBezTo>
                <a:cubicBezTo>
                  <a:pt x="147152" y="145598"/>
                  <a:pt x="147472" y="145518"/>
                  <a:pt x="148111" y="145039"/>
                </a:cubicBezTo>
                <a:cubicBezTo>
                  <a:pt x="148750" y="144560"/>
                  <a:pt x="149309" y="143840"/>
                  <a:pt x="149788" y="142882"/>
                </a:cubicBezTo>
                <a:cubicBezTo>
                  <a:pt x="150268" y="141923"/>
                  <a:pt x="150507" y="141044"/>
                  <a:pt x="150507" y="140245"/>
                </a:cubicBezTo>
                <a:cubicBezTo>
                  <a:pt x="150507" y="139446"/>
                  <a:pt x="150028" y="139047"/>
                  <a:pt x="149070" y="139047"/>
                </a:cubicBezTo>
                <a:close/>
                <a:moveTo>
                  <a:pt x="58957" y="139047"/>
                </a:moveTo>
                <a:cubicBezTo>
                  <a:pt x="57678" y="138728"/>
                  <a:pt x="57040" y="139686"/>
                  <a:pt x="57040" y="141923"/>
                </a:cubicBezTo>
                <a:cubicBezTo>
                  <a:pt x="57678" y="142242"/>
                  <a:pt x="58158" y="142242"/>
                  <a:pt x="58477" y="141923"/>
                </a:cubicBezTo>
                <a:cubicBezTo>
                  <a:pt x="58797" y="141603"/>
                  <a:pt x="59117" y="141444"/>
                  <a:pt x="59437" y="141444"/>
                </a:cubicBezTo>
                <a:cubicBezTo>
                  <a:pt x="59756" y="140805"/>
                  <a:pt x="59756" y="140406"/>
                  <a:pt x="59437" y="140245"/>
                </a:cubicBezTo>
                <a:cubicBezTo>
                  <a:pt x="59117" y="140086"/>
                  <a:pt x="58957" y="139686"/>
                  <a:pt x="58957" y="139047"/>
                </a:cubicBezTo>
                <a:close/>
                <a:moveTo>
                  <a:pt x="157218" y="135692"/>
                </a:moveTo>
                <a:cubicBezTo>
                  <a:pt x="157857" y="139526"/>
                  <a:pt x="157857" y="143361"/>
                  <a:pt x="157218" y="147195"/>
                </a:cubicBezTo>
                <a:cubicBezTo>
                  <a:pt x="156579" y="151030"/>
                  <a:pt x="155141" y="153746"/>
                  <a:pt x="152904" y="155344"/>
                </a:cubicBezTo>
                <a:cubicBezTo>
                  <a:pt x="152904" y="153108"/>
                  <a:pt x="153463" y="151270"/>
                  <a:pt x="154582" y="149832"/>
                </a:cubicBezTo>
                <a:cubicBezTo>
                  <a:pt x="155700" y="148394"/>
                  <a:pt x="155300" y="147675"/>
                  <a:pt x="153383" y="147675"/>
                </a:cubicBezTo>
                <a:cubicBezTo>
                  <a:pt x="154342" y="145758"/>
                  <a:pt x="154901" y="143521"/>
                  <a:pt x="155061" y="140965"/>
                </a:cubicBezTo>
                <a:cubicBezTo>
                  <a:pt x="155221" y="138408"/>
                  <a:pt x="155940" y="136650"/>
                  <a:pt x="157218" y="135692"/>
                </a:cubicBezTo>
                <a:close/>
                <a:moveTo>
                  <a:pt x="258355" y="133295"/>
                </a:moveTo>
                <a:cubicBezTo>
                  <a:pt x="259633" y="133934"/>
                  <a:pt x="260512" y="134973"/>
                  <a:pt x="260991" y="136411"/>
                </a:cubicBezTo>
                <a:cubicBezTo>
                  <a:pt x="261470" y="137849"/>
                  <a:pt x="262509" y="138408"/>
                  <a:pt x="264107" y="138088"/>
                </a:cubicBezTo>
                <a:cubicBezTo>
                  <a:pt x="264107" y="139367"/>
                  <a:pt x="264267" y="140325"/>
                  <a:pt x="264586" y="140965"/>
                </a:cubicBezTo>
                <a:cubicBezTo>
                  <a:pt x="264906" y="141603"/>
                  <a:pt x="265065" y="142402"/>
                  <a:pt x="265065" y="143361"/>
                </a:cubicBezTo>
                <a:cubicBezTo>
                  <a:pt x="263468" y="143361"/>
                  <a:pt x="262749" y="143761"/>
                  <a:pt x="262908" y="144560"/>
                </a:cubicBezTo>
                <a:cubicBezTo>
                  <a:pt x="263068" y="145358"/>
                  <a:pt x="263308" y="146557"/>
                  <a:pt x="263627" y="148154"/>
                </a:cubicBezTo>
                <a:cubicBezTo>
                  <a:pt x="262349" y="148154"/>
                  <a:pt x="261630" y="147595"/>
                  <a:pt x="261470" y="146477"/>
                </a:cubicBezTo>
                <a:cubicBezTo>
                  <a:pt x="261311" y="145358"/>
                  <a:pt x="261071" y="144160"/>
                  <a:pt x="260752" y="142882"/>
                </a:cubicBezTo>
                <a:cubicBezTo>
                  <a:pt x="261071" y="142562"/>
                  <a:pt x="261311" y="142482"/>
                  <a:pt x="261470" y="142642"/>
                </a:cubicBezTo>
                <a:cubicBezTo>
                  <a:pt x="261630" y="142801"/>
                  <a:pt x="261710" y="142562"/>
                  <a:pt x="261710" y="141923"/>
                </a:cubicBezTo>
                <a:cubicBezTo>
                  <a:pt x="261071" y="141603"/>
                  <a:pt x="260911" y="140805"/>
                  <a:pt x="261230" y="139526"/>
                </a:cubicBezTo>
                <a:cubicBezTo>
                  <a:pt x="261550" y="138248"/>
                  <a:pt x="261071" y="137769"/>
                  <a:pt x="259793" y="138088"/>
                </a:cubicBezTo>
                <a:cubicBezTo>
                  <a:pt x="259793" y="138728"/>
                  <a:pt x="259953" y="139287"/>
                  <a:pt x="260272" y="139766"/>
                </a:cubicBezTo>
                <a:cubicBezTo>
                  <a:pt x="260592" y="140245"/>
                  <a:pt x="260752" y="140805"/>
                  <a:pt x="260752" y="141444"/>
                </a:cubicBezTo>
                <a:cubicBezTo>
                  <a:pt x="259473" y="141444"/>
                  <a:pt x="258515" y="141124"/>
                  <a:pt x="257875" y="140485"/>
                </a:cubicBezTo>
                <a:cubicBezTo>
                  <a:pt x="257237" y="138568"/>
                  <a:pt x="257316" y="137529"/>
                  <a:pt x="258115" y="137370"/>
                </a:cubicBezTo>
                <a:cubicBezTo>
                  <a:pt x="258914" y="137210"/>
                  <a:pt x="259313" y="136331"/>
                  <a:pt x="259313" y="134733"/>
                </a:cubicBezTo>
                <a:cubicBezTo>
                  <a:pt x="258674" y="134733"/>
                  <a:pt x="258355" y="134254"/>
                  <a:pt x="258355" y="133295"/>
                </a:cubicBezTo>
                <a:close/>
                <a:moveTo>
                  <a:pt x="166325" y="133295"/>
                </a:moveTo>
                <a:cubicBezTo>
                  <a:pt x="166325" y="134254"/>
                  <a:pt x="166245" y="135213"/>
                  <a:pt x="166085" y="136171"/>
                </a:cubicBezTo>
                <a:cubicBezTo>
                  <a:pt x="165926" y="137130"/>
                  <a:pt x="165846" y="138248"/>
                  <a:pt x="165846" y="139526"/>
                </a:cubicBezTo>
                <a:cubicBezTo>
                  <a:pt x="164248" y="139846"/>
                  <a:pt x="163689" y="138808"/>
                  <a:pt x="164168" y="136411"/>
                </a:cubicBezTo>
                <a:cubicBezTo>
                  <a:pt x="164647" y="134014"/>
                  <a:pt x="165367" y="132976"/>
                  <a:pt x="166325" y="133295"/>
                </a:cubicBezTo>
                <a:close/>
                <a:moveTo>
                  <a:pt x="125103" y="128502"/>
                </a:moveTo>
                <a:cubicBezTo>
                  <a:pt x="124145" y="129141"/>
                  <a:pt x="124065" y="129621"/>
                  <a:pt x="124864" y="129940"/>
                </a:cubicBezTo>
                <a:cubicBezTo>
                  <a:pt x="125663" y="130260"/>
                  <a:pt x="125902" y="130898"/>
                  <a:pt x="125583" y="131858"/>
                </a:cubicBezTo>
                <a:cubicBezTo>
                  <a:pt x="126541" y="131858"/>
                  <a:pt x="127021" y="130739"/>
                  <a:pt x="127021" y="128502"/>
                </a:cubicBezTo>
                <a:cubicBezTo>
                  <a:pt x="126381" y="128182"/>
                  <a:pt x="125902" y="128422"/>
                  <a:pt x="125583" y="129221"/>
                </a:cubicBezTo>
                <a:cubicBezTo>
                  <a:pt x="125263" y="130020"/>
                  <a:pt x="125103" y="129780"/>
                  <a:pt x="125103" y="128502"/>
                </a:cubicBezTo>
                <a:close/>
                <a:moveTo>
                  <a:pt x="71419" y="128023"/>
                </a:moveTo>
                <a:cubicBezTo>
                  <a:pt x="70780" y="127703"/>
                  <a:pt x="70301" y="127783"/>
                  <a:pt x="69981" y="128263"/>
                </a:cubicBezTo>
                <a:cubicBezTo>
                  <a:pt x="69662" y="128741"/>
                  <a:pt x="69182" y="129141"/>
                  <a:pt x="68544" y="129461"/>
                </a:cubicBezTo>
                <a:cubicBezTo>
                  <a:pt x="68863" y="132017"/>
                  <a:pt x="68703" y="133775"/>
                  <a:pt x="68064" y="134733"/>
                </a:cubicBezTo>
                <a:cubicBezTo>
                  <a:pt x="67425" y="135692"/>
                  <a:pt x="66946" y="137130"/>
                  <a:pt x="66627" y="139047"/>
                </a:cubicBezTo>
                <a:cubicBezTo>
                  <a:pt x="69182" y="136811"/>
                  <a:pt x="70780" y="133135"/>
                  <a:pt x="71419" y="128023"/>
                </a:cubicBezTo>
                <a:close/>
                <a:moveTo>
                  <a:pt x="137566" y="126585"/>
                </a:moveTo>
                <a:cubicBezTo>
                  <a:pt x="137885" y="127224"/>
                  <a:pt x="137965" y="128023"/>
                  <a:pt x="137805" y="128981"/>
                </a:cubicBezTo>
                <a:cubicBezTo>
                  <a:pt x="137645" y="129940"/>
                  <a:pt x="138045" y="130099"/>
                  <a:pt x="139003" y="129461"/>
                </a:cubicBezTo>
                <a:cubicBezTo>
                  <a:pt x="139003" y="129141"/>
                  <a:pt x="139084" y="128741"/>
                  <a:pt x="139243" y="128263"/>
                </a:cubicBezTo>
                <a:cubicBezTo>
                  <a:pt x="139403" y="127783"/>
                  <a:pt x="139483" y="127224"/>
                  <a:pt x="139483" y="126585"/>
                </a:cubicBezTo>
                <a:close/>
                <a:moveTo>
                  <a:pt x="266024" y="125146"/>
                </a:moveTo>
                <a:cubicBezTo>
                  <a:pt x="267302" y="125146"/>
                  <a:pt x="267861" y="125786"/>
                  <a:pt x="267702" y="127064"/>
                </a:cubicBezTo>
                <a:cubicBezTo>
                  <a:pt x="267542" y="128342"/>
                  <a:pt x="267302" y="129461"/>
                  <a:pt x="266982" y="130419"/>
                </a:cubicBezTo>
                <a:cubicBezTo>
                  <a:pt x="266024" y="130419"/>
                  <a:pt x="265545" y="129700"/>
                  <a:pt x="265545" y="128263"/>
                </a:cubicBezTo>
                <a:cubicBezTo>
                  <a:pt x="265545" y="126824"/>
                  <a:pt x="265705" y="125786"/>
                  <a:pt x="266024" y="125146"/>
                </a:cubicBezTo>
                <a:close/>
                <a:moveTo>
                  <a:pt x="141400" y="124668"/>
                </a:moveTo>
                <a:cubicBezTo>
                  <a:pt x="140441" y="125307"/>
                  <a:pt x="139963" y="126665"/>
                  <a:pt x="139963" y="128741"/>
                </a:cubicBezTo>
                <a:cubicBezTo>
                  <a:pt x="139963" y="130819"/>
                  <a:pt x="139882" y="132976"/>
                  <a:pt x="139723" y="135213"/>
                </a:cubicBezTo>
                <a:cubicBezTo>
                  <a:pt x="139563" y="137449"/>
                  <a:pt x="139243" y="139446"/>
                  <a:pt x="138764" y="141204"/>
                </a:cubicBezTo>
                <a:cubicBezTo>
                  <a:pt x="138285" y="142962"/>
                  <a:pt x="137246" y="144000"/>
                  <a:pt x="135648" y="144320"/>
                </a:cubicBezTo>
                <a:cubicBezTo>
                  <a:pt x="136287" y="147195"/>
                  <a:pt x="136287" y="149752"/>
                  <a:pt x="135648" y="151989"/>
                </a:cubicBezTo>
                <a:cubicBezTo>
                  <a:pt x="132773" y="152628"/>
                  <a:pt x="131255" y="154466"/>
                  <a:pt x="131095" y="157501"/>
                </a:cubicBezTo>
                <a:cubicBezTo>
                  <a:pt x="130935" y="160537"/>
                  <a:pt x="129737" y="162694"/>
                  <a:pt x="127500" y="163972"/>
                </a:cubicBezTo>
                <a:cubicBezTo>
                  <a:pt x="126861" y="165570"/>
                  <a:pt x="127100" y="166129"/>
                  <a:pt x="128219" y="165649"/>
                </a:cubicBezTo>
                <a:cubicBezTo>
                  <a:pt x="129337" y="165170"/>
                  <a:pt x="129737" y="165729"/>
                  <a:pt x="129417" y="167327"/>
                </a:cubicBezTo>
                <a:cubicBezTo>
                  <a:pt x="130376" y="167327"/>
                  <a:pt x="130935" y="166848"/>
                  <a:pt x="131095" y="165889"/>
                </a:cubicBezTo>
                <a:cubicBezTo>
                  <a:pt x="131255" y="164931"/>
                  <a:pt x="131654" y="163972"/>
                  <a:pt x="132293" y="163013"/>
                </a:cubicBezTo>
                <a:cubicBezTo>
                  <a:pt x="132613" y="164291"/>
                  <a:pt x="133092" y="165810"/>
                  <a:pt x="133731" y="167567"/>
                </a:cubicBezTo>
                <a:cubicBezTo>
                  <a:pt x="134370" y="169324"/>
                  <a:pt x="135169" y="169724"/>
                  <a:pt x="136128" y="168765"/>
                </a:cubicBezTo>
                <a:cubicBezTo>
                  <a:pt x="135169" y="167487"/>
                  <a:pt x="134690" y="166049"/>
                  <a:pt x="134690" y="164451"/>
                </a:cubicBezTo>
                <a:cubicBezTo>
                  <a:pt x="134690" y="162853"/>
                  <a:pt x="134929" y="161336"/>
                  <a:pt x="135409" y="159897"/>
                </a:cubicBezTo>
                <a:cubicBezTo>
                  <a:pt x="135888" y="158460"/>
                  <a:pt x="136368" y="156942"/>
                  <a:pt x="136846" y="155344"/>
                </a:cubicBezTo>
                <a:cubicBezTo>
                  <a:pt x="137326" y="153746"/>
                  <a:pt x="137406" y="152148"/>
                  <a:pt x="137086" y="150551"/>
                </a:cubicBezTo>
                <a:cubicBezTo>
                  <a:pt x="138684" y="147036"/>
                  <a:pt x="139963" y="143361"/>
                  <a:pt x="140921" y="139526"/>
                </a:cubicBezTo>
                <a:cubicBezTo>
                  <a:pt x="141880" y="135692"/>
                  <a:pt x="142519" y="131378"/>
                  <a:pt x="142838" y="126585"/>
                </a:cubicBezTo>
                <a:cubicBezTo>
                  <a:pt x="141880" y="126585"/>
                  <a:pt x="141400" y="126106"/>
                  <a:pt x="141400" y="125146"/>
                </a:cubicBezTo>
                <a:close/>
                <a:moveTo>
                  <a:pt x="134690" y="119874"/>
                </a:moveTo>
                <a:cubicBezTo>
                  <a:pt x="133412" y="120833"/>
                  <a:pt x="132773" y="123070"/>
                  <a:pt x="132773" y="126585"/>
                </a:cubicBezTo>
                <a:cubicBezTo>
                  <a:pt x="134050" y="125945"/>
                  <a:pt x="134849" y="124907"/>
                  <a:pt x="135169" y="123469"/>
                </a:cubicBezTo>
                <a:cubicBezTo>
                  <a:pt x="135489" y="122031"/>
                  <a:pt x="135329" y="120833"/>
                  <a:pt x="134690" y="119874"/>
                </a:cubicBezTo>
                <a:close/>
                <a:moveTo>
                  <a:pt x="188853" y="118436"/>
                </a:moveTo>
                <a:cubicBezTo>
                  <a:pt x="189492" y="118117"/>
                  <a:pt x="189892" y="118196"/>
                  <a:pt x="190051" y="118676"/>
                </a:cubicBezTo>
                <a:cubicBezTo>
                  <a:pt x="190211" y="119155"/>
                  <a:pt x="190610" y="119555"/>
                  <a:pt x="191250" y="119874"/>
                </a:cubicBezTo>
                <a:cubicBezTo>
                  <a:pt x="190930" y="120513"/>
                  <a:pt x="190771" y="121153"/>
                  <a:pt x="190771" y="121791"/>
                </a:cubicBezTo>
                <a:cubicBezTo>
                  <a:pt x="190771" y="122431"/>
                  <a:pt x="190610" y="123070"/>
                  <a:pt x="190291" y="123709"/>
                </a:cubicBezTo>
                <a:cubicBezTo>
                  <a:pt x="189652" y="123070"/>
                  <a:pt x="189013" y="122910"/>
                  <a:pt x="188374" y="123229"/>
                </a:cubicBezTo>
                <a:cubicBezTo>
                  <a:pt x="188693" y="125466"/>
                  <a:pt x="188933" y="127703"/>
                  <a:pt x="189093" y="129940"/>
                </a:cubicBezTo>
                <a:cubicBezTo>
                  <a:pt x="189253" y="132177"/>
                  <a:pt x="188693" y="134094"/>
                  <a:pt x="187415" y="135692"/>
                </a:cubicBezTo>
                <a:cubicBezTo>
                  <a:pt x="187735" y="132816"/>
                  <a:pt x="187814" y="129780"/>
                  <a:pt x="187655" y="126585"/>
                </a:cubicBezTo>
                <a:cubicBezTo>
                  <a:pt x="187495" y="123389"/>
                  <a:pt x="187894" y="120673"/>
                  <a:pt x="188853" y="118436"/>
                </a:cubicBezTo>
                <a:close/>
                <a:moveTo>
                  <a:pt x="145714" y="118436"/>
                </a:moveTo>
                <a:cubicBezTo>
                  <a:pt x="144755" y="118436"/>
                  <a:pt x="144356" y="119235"/>
                  <a:pt x="144516" y="120833"/>
                </a:cubicBezTo>
                <a:cubicBezTo>
                  <a:pt x="144676" y="122431"/>
                  <a:pt x="144436" y="123709"/>
                  <a:pt x="143797" y="124668"/>
                </a:cubicBezTo>
                <a:cubicBezTo>
                  <a:pt x="145075" y="124348"/>
                  <a:pt x="146353" y="123549"/>
                  <a:pt x="147631" y="122271"/>
                </a:cubicBezTo>
                <a:cubicBezTo>
                  <a:pt x="147631" y="121952"/>
                  <a:pt x="147551" y="121632"/>
                  <a:pt x="147392" y="121312"/>
                </a:cubicBezTo>
                <a:cubicBezTo>
                  <a:pt x="147232" y="120992"/>
                  <a:pt x="147152" y="120513"/>
                  <a:pt x="147152" y="119874"/>
                </a:cubicBezTo>
                <a:cubicBezTo>
                  <a:pt x="146513" y="120513"/>
                  <a:pt x="146193" y="121312"/>
                  <a:pt x="146193" y="122271"/>
                </a:cubicBezTo>
                <a:cubicBezTo>
                  <a:pt x="145235" y="121952"/>
                  <a:pt x="145075" y="120673"/>
                  <a:pt x="145714" y="118436"/>
                </a:cubicBezTo>
                <a:close/>
                <a:moveTo>
                  <a:pt x="165367" y="114602"/>
                </a:moveTo>
                <a:lnTo>
                  <a:pt x="167763" y="114602"/>
                </a:lnTo>
                <a:cubicBezTo>
                  <a:pt x="168083" y="116519"/>
                  <a:pt x="168242" y="118596"/>
                  <a:pt x="168242" y="120833"/>
                </a:cubicBezTo>
                <a:cubicBezTo>
                  <a:pt x="168242" y="123070"/>
                  <a:pt x="168242" y="125466"/>
                  <a:pt x="168242" y="128023"/>
                </a:cubicBezTo>
                <a:cubicBezTo>
                  <a:pt x="167284" y="125786"/>
                  <a:pt x="166405" y="125227"/>
                  <a:pt x="165606" y="126345"/>
                </a:cubicBezTo>
                <a:cubicBezTo>
                  <a:pt x="164807" y="127464"/>
                  <a:pt x="163929" y="127703"/>
                  <a:pt x="162970" y="127064"/>
                </a:cubicBezTo>
                <a:cubicBezTo>
                  <a:pt x="162331" y="126106"/>
                  <a:pt x="162251" y="125067"/>
                  <a:pt x="162730" y="123948"/>
                </a:cubicBezTo>
                <a:cubicBezTo>
                  <a:pt x="163209" y="122830"/>
                  <a:pt x="163769" y="121952"/>
                  <a:pt x="164407" y="121312"/>
                </a:cubicBezTo>
                <a:cubicBezTo>
                  <a:pt x="164407" y="123549"/>
                  <a:pt x="164887" y="124348"/>
                  <a:pt x="165846" y="123709"/>
                </a:cubicBezTo>
                <a:cubicBezTo>
                  <a:pt x="166485" y="121791"/>
                  <a:pt x="166485" y="120753"/>
                  <a:pt x="165846" y="120593"/>
                </a:cubicBezTo>
                <a:cubicBezTo>
                  <a:pt x="165206" y="120433"/>
                  <a:pt x="164727" y="120194"/>
                  <a:pt x="164407" y="119874"/>
                </a:cubicBezTo>
                <a:cubicBezTo>
                  <a:pt x="165047" y="118596"/>
                  <a:pt x="165367" y="116838"/>
                  <a:pt x="165367" y="114602"/>
                </a:cubicBezTo>
                <a:close/>
                <a:moveTo>
                  <a:pt x="140921" y="113643"/>
                </a:moveTo>
                <a:cubicBezTo>
                  <a:pt x="140282" y="115561"/>
                  <a:pt x="139643" y="117078"/>
                  <a:pt x="139003" y="118196"/>
                </a:cubicBezTo>
                <a:cubicBezTo>
                  <a:pt x="138365" y="119315"/>
                  <a:pt x="138365" y="120992"/>
                  <a:pt x="139003" y="123229"/>
                </a:cubicBezTo>
                <a:cubicBezTo>
                  <a:pt x="139643" y="122910"/>
                  <a:pt x="140122" y="122511"/>
                  <a:pt x="140441" y="122031"/>
                </a:cubicBezTo>
                <a:cubicBezTo>
                  <a:pt x="140762" y="121552"/>
                  <a:pt x="141400" y="121312"/>
                  <a:pt x="142359" y="121312"/>
                </a:cubicBezTo>
                <a:cubicBezTo>
                  <a:pt x="142679" y="120354"/>
                  <a:pt x="142838" y="119235"/>
                  <a:pt x="142838" y="117957"/>
                </a:cubicBezTo>
                <a:cubicBezTo>
                  <a:pt x="142838" y="116679"/>
                  <a:pt x="143157" y="115720"/>
                  <a:pt x="143797" y="115081"/>
                </a:cubicBezTo>
                <a:cubicBezTo>
                  <a:pt x="143477" y="113803"/>
                  <a:pt x="143078" y="113404"/>
                  <a:pt x="142598" y="113883"/>
                </a:cubicBezTo>
                <a:cubicBezTo>
                  <a:pt x="142119" y="114362"/>
                  <a:pt x="141560" y="114282"/>
                  <a:pt x="140921" y="113643"/>
                </a:cubicBezTo>
                <a:close/>
                <a:moveTo>
                  <a:pt x="259793" y="112684"/>
                </a:moveTo>
                <a:cubicBezTo>
                  <a:pt x="259793" y="113643"/>
                  <a:pt x="260033" y="114362"/>
                  <a:pt x="260512" y="114841"/>
                </a:cubicBezTo>
                <a:cubicBezTo>
                  <a:pt x="260991" y="115321"/>
                  <a:pt x="261071" y="116200"/>
                  <a:pt x="260752" y="117478"/>
                </a:cubicBezTo>
                <a:cubicBezTo>
                  <a:pt x="260112" y="118117"/>
                  <a:pt x="259313" y="118436"/>
                  <a:pt x="258355" y="118436"/>
                </a:cubicBezTo>
                <a:cubicBezTo>
                  <a:pt x="257396" y="118436"/>
                  <a:pt x="257237" y="117637"/>
                  <a:pt x="257875" y="116039"/>
                </a:cubicBezTo>
                <a:cubicBezTo>
                  <a:pt x="258515" y="116039"/>
                  <a:pt x="258835" y="116200"/>
                  <a:pt x="258835" y="116519"/>
                </a:cubicBezTo>
                <a:cubicBezTo>
                  <a:pt x="258835" y="116838"/>
                  <a:pt x="258994" y="117158"/>
                  <a:pt x="259313" y="117478"/>
                </a:cubicBezTo>
                <a:cubicBezTo>
                  <a:pt x="259633" y="116838"/>
                  <a:pt x="259633" y="115960"/>
                  <a:pt x="259313" y="114841"/>
                </a:cubicBezTo>
                <a:cubicBezTo>
                  <a:pt x="258994" y="113723"/>
                  <a:pt x="259154" y="113004"/>
                  <a:pt x="259793" y="112684"/>
                </a:cubicBezTo>
                <a:close/>
                <a:moveTo>
                  <a:pt x="187415" y="112205"/>
                </a:moveTo>
                <a:cubicBezTo>
                  <a:pt x="187415" y="112844"/>
                  <a:pt x="187495" y="113323"/>
                  <a:pt x="187655" y="113643"/>
                </a:cubicBezTo>
                <a:cubicBezTo>
                  <a:pt x="187814" y="113963"/>
                  <a:pt x="187894" y="114442"/>
                  <a:pt x="187894" y="115081"/>
                </a:cubicBezTo>
                <a:cubicBezTo>
                  <a:pt x="187255" y="115081"/>
                  <a:pt x="186856" y="115241"/>
                  <a:pt x="186696" y="115561"/>
                </a:cubicBezTo>
                <a:cubicBezTo>
                  <a:pt x="186537" y="115880"/>
                  <a:pt x="186137" y="116039"/>
                  <a:pt x="185498" y="116039"/>
                </a:cubicBezTo>
                <a:cubicBezTo>
                  <a:pt x="186137" y="113803"/>
                  <a:pt x="186776" y="112525"/>
                  <a:pt x="187415" y="112205"/>
                </a:cubicBezTo>
                <a:close/>
                <a:moveTo>
                  <a:pt x="99220" y="110767"/>
                </a:moveTo>
                <a:cubicBezTo>
                  <a:pt x="98581" y="110767"/>
                  <a:pt x="98181" y="111246"/>
                  <a:pt x="98022" y="112205"/>
                </a:cubicBezTo>
                <a:cubicBezTo>
                  <a:pt x="97862" y="113164"/>
                  <a:pt x="97462" y="113963"/>
                  <a:pt x="96823" y="114602"/>
                </a:cubicBezTo>
                <a:cubicBezTo>
                  <a:pt x="97462" y="115880"/>
                  <a:pt x="98102" y="115800"/>
                  <a:pt x="98740" y="114362"/>
                </a:cubicBezTo>
                <a:cubicBezTo>
                  <a:pt x="99380" y="112924"/>
                  <a:pt x="99539" y="111726"/>
                  <a:pt x="99220" y="110767"/>
                </a:cubicBezTo>
                <a:close/>
                <a:moveTo>
                  <a:pt x="12582" y="109929"/>
                </a:moveTo>
                <a:cubicBezTo>
                  <a:pt x="12183" y="110008"/>
                  <a:pt x="11824" y="110448"/>
                  <a:pt x="11504" y="111246"/>
                </a:cubicBezTo>
                <a:cubicBezTo>
                  <a:pt x="10865" y="112844"/>
                  <a:pt x="11104" y="113404"/>
                  <a:pt x="12223" y="112924"/>
                </a:cubicBezTo>
                <a:cubicBezTo>
                  <a:pt x="13342" y="112444"/>
                  <a:pt x="13901" y="112684"/>
                  <a:pt x="13901" y="113643"/>
                </a:cubicBezTo>
                <a:cubicBezTo>
                  <a:pt x="14859" y="113004"/>
                  <a:pt x="14859" y="112045"/>
                  <a:pt x="13901" y="110767"/>
                </a:cubicBezTo>
                <a:cubicBezTo>
                  <a:pt x="13422" y="110128"/>
                  <a:pt x="12982" y="109848"/>
                  <a:pt x="12582" y="109929"/>
                </a:cubicBezTo>
                <a:close/>
                <a:moveTo>
                  <a:pt x="50329" y="109809"/>
                </a:moveTo>
                <a:cubicBezTo>
                  <a:pt x="50329" y="111086"/>
                  <a:pt x="50728" y="111646"/>
                  <a:pt x="51527" y="111486"/>
                </a:cubicBezTo>
                <a:cubicBezTo>
                  <a:pt x="52326" y="111326"/>
                  <a:pt x="53045" y="111566"/>
                  <a:pt x="53685" y="112205"/>
                </a:cubicBezTo>
                <a:cubicBezTo>
                  <a:pt x="53685" y="110927"/>
                  <a:pt x="53285" y="110288"/>
                  <a:pt x="52486" y="110288"/>
                </a:cubicBezTo>
                <a:cubicBezTo>
                  <a:pt x="51687" y="110288"/>
                  <a:pt x="50968" y="110128"/>
                  <a:pt x="50329" y="109809"/>
                </a:cubicBezTo>
                <a:close/>
                <a:moveTo>
                  <a:pt x="125583" y="108850"/>
                </a:moveTo>
                <a:cubicBezTo>
                  <a:pt x="123985" y="108530"/>
                  <a:pt x="122308" y="109089"/>
                  <a:pt x="120550" y="110527"/>
                </a:cubicBezTo>
                <a:cubicBezTo>
                  <a:pt x="118792" y="111966"/>
                  <a:pt x="117434" y="113323"/>
                  <a:pt x="116475" y="114602"/>
                </a:cubicBezTo>
                <a:cubicBezTo>
                  <a:pt x="117115" y="114602"/>
                  <a:pt x="117754" y="114522"/>
                  <a:pt x="118393" y="114362"/>
                </a:cubicBezTo>
                <a:cubicBezTo>
                  <a:pt x="119032" y="114203"/>
                  <a:pt x="119511" y="113483"/>
                  <a:pt x="119831" y="112205"/>
                </a:cubicBezTo>
                <a:cubicBezTo>
                  <a:pt x="120789" y="111885"/>
                  <a:pt x="121269" y="112125"/>
                  <a:pt x="121269" y="112924"/>
                </a:cubicBezTo>
                <a:cubicBezTo>
                  <a:pt x="121269" y="113723"/>
                  <a:pt x="121748" y="113963"/>
                  <a:pt x="122707" y="113643"/>
                </a:cubicBezTo>
                <a:cubicBezTo>
                  <a:pt x="123346" y="113004"/>
                  <a:pt x="123825" y="112205"/>
                  <a:pt x="124145" y="111246"/>
                </a:cubicBezTo>
                <a:cubicBezTo>
                  <a:pt x="124464" y="110288"/>
                  <a:pt x="124943" y="109489"/>
                  <a:pt x="125583" y="108850"/>
                </a:cubicBezTo>
                <a:close/>
                <a:moveTo>
                  <a:pt x="252123" y="105015"/>
                </a:moveTo>
                <a:cubicBezTo>
                  <a:pt x="252443" y="107572"/>
                  <a:pt x="253002" y="109809"/>
                  <a:pt x="253801" y="111726"/>
                </a:cubicBezTo>
                <a:cubicBezTo>
                  <a:pt x="254600" y="113643"/>
                  <a:pt x="255159" y="115880"/>
                  <a:pt x="255479" y="118436"/>
                </a:cubicBezTo>
                <a:cubicBezTo>
                  <a:pt x="253881" y="119395"/>
                  <a:pt x="252763" y="118037"/>
                  <a:pt x="252123" y="114362"/>
                </a:cubicBezTo>
                <a:cubicBezTo>
                  <a:pt x="251485" y="110687"/>
                  <a:pt x="251485" y="107572"/>
                  <a:pt x="252123" y="105015"/>
                </a:cubicBezTo>
                <a:close/>
                <a:moveTo>
                  <a:pt x="33553" y="105015"/>
                </a:moveTo>
                <a:cubicBezTo>
                  <a:pt x="33233" y="107252"/>
                  <a:pt x="34032" y="108051"/>
                  <a:pt x="35949" y="107412"/>
                </a:cubicBezTo>
                <a:lnTo>
                  <a:pt x="35949" y="105015"/>
                </a:lnTo>
                <a:close/>
                <a:moveTo>
                  <a:pt x="129896" y="101660"/>
                </a:moveTo>
                <a:cubicBezTo>
                  <a:pt x="128938" y="101660"/>
                  <a:pt x="128459" y="102139"/>
                  <a:pt x="128459" y="103098"/>
                </a:cubicBezTo>
                <a:cubicBezTo>
                  <a:pt x="128459" y="104057"/>
                  <a:pt x="128459" y="105015"/>
                  <a:pt x="128459" y="105974"/>
                </a:cubicBezTo>
                <a:cubicBezTo>
                  <a:pt x="128459" y="106932"/>
                  <a:pt x="128379" y="107731"/>
                  <a:pt x="128219" y="108371"/>
                </a:cubicBezTo>
                <a:cubicBezTo>
                  <a:pt x="128059" y="109010"/>
                  <a:pt x="127340" y="109169"/>
                  <a:pt x="126062" y="108850"/>
                </a:cubicBezTo>
                <a:cubicBezTo>
                  <a:pt x="126381" y="110448"/>
                  <a:pt x="126861" y="110687"/>
                  <a:pt x="127500" y="109569"/>
                </a:cubicBezTo>
                <a:cubicBezTo>
                  <a:pt x="128139" y="108451"/>
                  <a:pt x="128938" y="108530"/>
                  <a:pt x="129896" y="109809"/>
                </a:cubicBezTo>
                <a:cubicBezTo>
                  <a:pt x="130536" y="108211"/>
                  <a:pt x="130695" y="106853"/>
                  <a:pt x="130376" y="105734"/>
                </a:cubicBezTo>
                <a:cubicBezTo>
                  <a:pt x="130057" y="104616"/>
                  <a:pt x="129896" y="103258"/>
                  <a:pt x="129896" y="101660"/>
                </a:cubicBezTo>
                <a:close/>
                <a:moveTo>
                  <a:pt x="177829" y="99263"/>
                </a:moveTo>
                <a:cubicBezTo>
                  <a:pt x="177829" y="101500"/>
                  <a:pt x="177509" y="104536"/>
                  <a:pt x="176870" y="108371"/>
                </a:cubicBezTo>
                <a:cubicBezTo>
                  <a:pt x="176231" y="112205"/>
                  <a:pt x="175432" y="114442"/>
                  <a:pt x="174474" y="115081"/>
                </a:cubicBezTo>
                <a:cubicBezTo>
                  <a:pt x="174793" y="112844"/>
                  <a:pt x="175033" y="110048"/>
                  <a:pt x="175192" y="106693"/>
                </a:cubicBezTo>
                <a:cubicBezTo>
                  <a:pt x="175352" y="103337"/>
                  <a:pt x="176231" y="100861"/>
                  <a:pt x="177829" y="99263"/>
                </a:cubicBezTo>
                <a:close/>
                <a:moveTo>
                  <a:pt x="246372" y="97346"/>
                </a:moveTo>
                <a:cubicBezTo>
                  <a:pt x="247331" y="97346"/>
                  <a:pt x="247969" y="97746"/>
                  <a:pt x="248289" y="98544"/>
                </a:cubicBezTo>
                <a:cubicBezTo>
                  <a:pt x="248609" y="99343"/>
                  <a:pt x="249248" y="99423"/>
                  <a:pt x="250206" y="98784"/>
                </a:cubicBezTo>
                <a:cubicBezTo>
                  <a:pt x="249248" y="100062"/>
                  <a:pt x="248768" y="101500"/>
                  <a:pt x="248768" y="103098"/>
                </a:cubicBezTo>
                <a:cubicBezTo>
                  <a:pt x="248768" y="104695"/>
                  <a:pt x="248928" y="106373"/>
                  <a:pt x="249248" y="108131"/>
                </a:cubicBezTo>
                <a:cubicBezTo>
                  <a:pt x="249567" y="109888"/>
                  <a:pt x="249887" y="111726"/>
                  <a:pt x="250206" y="113643"/>
                </a:cubicBezTo>
                <a:cubicBezTo>
                  <a:pt x="250526" y="115561"/>
                  <a:pt x="250366" y="117158"/>
                  <a:pt x="249727" y="118436"/>
                </a:cubicBezTo>
                <a:cubicBezTo>
                  <a:pt x="249727" y="117797"/>
                  <a:pt x="249567" y="117318"/>
                  <a:pt x="249248" y="116998"/>
                </a:cubicBezTo>
                <a:cubicBezTo>
                  <a:pt x="248289" y="113803"/>
                  <a:pt x="247730" y="110368"/>
                  <a:pt x="247570" y="106693"/>
                </a:cubicBezTo>
                <a:cubicBezTo>
                  <a:pt x="247410" y="103018"/>
                  <a:pt x="247011" y="99903"/>
                  <a:pt x="246372" y="97346"/>
                </a:cubicBezTo>
                <a:close/>
                <a:moveTo>
                  <a:pt x="188374" y="95908"/>
                </a:moveTo>
                <a:cubicBezTo>
                  <a:pt x="190930" y="96548"/>
                  <a:pt x="192208" y="98305"/>
                  <a:pt x="192208" y="101181"/>
                </a:cubicBezTo>
                <a:cubicBezTo>
                  <a:pt x="192208" y="104057"/>
                  <a:pt x="192847" y="106932"/>
                  <a:pt x="194126" y="109809"/>
                </a:cubicBezTo>
                <a:lnTo>
                  <a:pt x="194126" y="110288"/>
                </a:lnTo>
                <a:cubicBezTo>
                  <a:pt x="192208" y="109649"/>
                  <a:pt x="191010" y="108290"/>
                  <a:pt x="190531" y="106214"/>
                </a:cubicBezTo>
                <a:cubicBezTo>
                  <a:pt x="190051" y="104136"/>
                  <a:pt x="190132" y="101820"/>
                  <a:pt x="190771" y="99263"/>
                </a:cubicBezTo>
                <a:cubicBezTo>
                  <a:pt x="190132" y="98944"/>
                  <a:pt x="189652" y="99104"/>
                  <a:pt x="189333" y="99742"/>
                </a:cubicBezTo>
                <a:cubicBezTo>
                  <a:pt x="189013" y="100382"/>
                  <a:pt x="188534" y="100541"/>
                  <a:pt x="187894" y="100222"/>
                </a:cubicBezTo>
                <a:cubicBezTo>
                  <a:pt x="187894" y="97666"/>
                  <a:pt x="188054" y="96228"/>
                  <a:pt x="188374" y="95908"/>
                </a:cubicBezTo>
                <a:close/>
                <a:moveTo>
                  <a:pt x="156259" y="94470"/>
                </a:moveTo>
                <a:cubicBezTo>
                  <a:pt x="156898" y="94789"/>
                  <a:pt x="157378" y="95109"/>
                  <a:pt x="157697" y="95429"/>
                </a:cubicBezTo>
                <a:cubicBezTo>
                  <a:pt x="158017" y="95749"/>
                  <a:pt x="158496" y="95429"/>
                  <a:pt x="159135" y="94470"/>
                </a:cubicBezTo>
                <a:cubicBezTo>
                  <a:pt x="160414" y="96387"/>
                  <a:pt x="161213" y="98624"/>
                  <a:pt x="161532" y="101181"/>
                </a:cubicBezTo>
                <a:cubicBezTo>
                  <a:pt x="161851" y="103737"/>
                  <a:pt x="161851" y="106453"/>
                  <a:pt x="161532" y="109329"/>
                </a:cubicBezTo>
                <a:cubicBezTo>
                  <a:pt x="161213" y="112205"/>
                  <a:pt x="160893" y="115001"/>
                  <a:pt x="160573" y="117717"/>
                </a:cubicBezTo>
                <a:cubicBezTo>
                  <a:pt x="160253" y="120433"/>
                  <a:pt x="160094" y="122751"/>
                  <a:pt x="160094" y="124668"/>
                </a:cubicBezTo>
                <a:cubicBezTo>
                  <a:pt x="158177" y="124028"/>
                  <a:pt x="157058" y="124668"/>
                  <a:pt x="156738" y="126585"/>
                </a:cubicBezTo>
                <a:cubicBezTo>
                  <a:pt x="156738" y="125626"/>
                  <a:pt x="156978" y="124348"/>
                  <a:pt x="157457" y="122751"/>
                </a:cubicBezTo>
                <a:cubicBezTo>
                  <a:pt x="157937" y="121153"/>
                  <a:pt x="158416" y="119395"/>
                  <a:pt x="158895" y="117478"/>
                </a:cubicBezTo>
                <a:cubicBezTo>
                  <a:pt x="159375" y="115561"/>
                  <a:pt x="159615" y="113803"/>
                  <a:pt x="159615" y="112205"/>
                </a:cubicBezTo>
                <a:cubicBezTo>
                  <a:pt x="159615" y="110608"/>
                  <a:pt x="159135" y="109329"/>
                  <a:pt x="158177" y="108371"/>
                </a:cubicBezTo>
                <a:cubicBezTo>
                  <a:pt x="156579" y="109968"/>
                  <a:pt x="155540" y="112444"/>
                  <a:pt x="155061" y="115800"/>
                </a:cubicBezTo>
                <a:cubicBezTo>
                  <a:pt x="154582" y="119155"/>
                  <a:pt x="154342" y="122751"/>
                  <a:pt x="154342" y="126585"/>
                </a:cubicBezTo>
                <a:cubicBezTo>
                  <a:pt x="153383" y="127863"/>
                  <a:pt x="152984" y="128342"/>
                  <a:pt x="153143" y="128023"/>
                </a:cubicBezTo>
                <a:cubicBezTo>
                  <a:pt x="153303" y="127703"/>
                  <a:pt x="153383" y="126744"/>
                  <a:pt x="153383" y="125146"/>
                </a:cubicBezTo>
                <a:cubicBezTo>
                  <a:pt x="153703" y="119715"/>
                  <a:pt x="154422" y="115241"/>
                  <a:pt x="155540" y="111726"/>
                </a:cubicBezTo>
                <a:cubicBezTo>
                  <a:pt x="156658" y="108211"/>
                  <a:pt x="157537" y="105175"/>
                  <a:pt x="158177" y="102619"/>
                </a:cubicBezTo>
                <a:cubicBezTo>
                  <a:pt x="157537" y="104216"/>
                  <a:pt x="156978" y="104935"/>
                  <a:pt x="156499" y="104776"/>
                </a:cubicBezTo>
                <a:cubicBezTo>
                  <a:pt x="156020" y="104616"/>
                  <a:pt x="155300" y="104216"/>
                  <a:pt x="154342" y="103577"/>
                </a:cubicBezTo>
                <a:cubicBezTo>
                  <a:pt x="153383" y="105175"/>
                  <a:pt x="152904" y="107572"/>
                  <a:pt x="152904" y="110767"/>
                </a:cubicBezTo>
                <a:cubicBezTo>
                  <a:pt x="151945" y="110767"/>
                  <a:pt x="151306" y="110608"/>
                  <a:pt x="150987" y="110288"/>
                </a:cubicBezTo>
                <a:cubicBezTo>
                  <a:pt x="150667" y="109968"/>
                  <a:pt x="150028" y="110128"/>
                  <a:pt x="149070" y="110767"/>
                </a:cubicBezTo>
                <a:cubicBezTo>
                  <a:pt x="150028" y="107252"/>
                  <a:pt x="151067" y="104297"/>
                  <a:pt x="152185" y="101900"/>
                </a:cubicBezTo>
                <a:cubicBezTo>
                  <a:pt x="153303" y="99503"/>
                  <a:pt x="154662" y="97026"/>
                  <a:pt x="156259" y="94470"/>
                </a:cubicBezTo>
                <a:close/>
                <a:moveTo>
                  <a:pt x="172077" y="93991"/>
                </a:moveTo>
                <a:cubicBezTo>
                  <a:pt x="171757" y="99104"/>
                  <a:pt x="171837" y="103258"/>
                  <a:pt x="172317" y="106453"/>
                </a:cubicBezTo>
                <a:cubicBezTo>
                  <a:pt x="172796" y="109649"/>
                  <a:pt x="172077" y="112525"/>
                  <a:pt x="170159" y="115081"/>
                </a:cubicBezTo>
                <a:cubicBezTo>
                  <a:pt x="171438" y="111246"/>
                  <a:pt x="171757" y="107652"/>
                  <a:pt x="171119" y="104297"/>
                </a:cubicBezTo>
                <a:cubicBezTo>
                  <a:pt x="170479" y="100941"/>
                  <a:pt x="170799" y="97506"/>
                  <a:pt x="172077" y="93991"/>
                </a:cubicBezTo>
                <a:close/>
                <a:moveTo>
                  <a:pt x="124384" y="93991"/>
                </a:moveTo>
                <a:cubicBezTo>
                  <a:pt x="123266" y="94630"/>
                  <a:pt x="122867" y="95749"/>
                  <a:pt x="123186" y="97346"/>
                </a:cubicBezTo>
                <a:cubicBezTo>
                  <a:pt x="124145" y="97666"/>
                  <a:pt x="124784" y="97266"/>
                  <a:pt x="125103" y="96148"/>
                </a:cubicBezTo>
                <a:cubicBezTo>
                  <a:pt x="125423" y="95029"/>
                  <a:pt x="125902" y="94311"/>
                  <a:pt x="126541" y="93991"/>
                </a:cubicBezTo>
                <a:cubicBezTo>
                  <a:pt x="126222" y="93352"/>
                  <a:pt x="125502" y="93352"/>
                  <a:pt x="124384" y="93991"/>
                </a:cubicBezTo>
                <a:close/>
                <a:moveTo>
                  <a:pt x="230075" y="93032"/>
                </a:moveTo>
                <a:cubicBezTo>
                  <a:pt x="230395" y="93671"/>
                  <a:pt x="230554" y="94950"/>
                  <a:pt x="230554" y="96867"/>
                </a:cubicBezTo>
                <a:cubicBezTo>
                  <a:pt x="229915" y="96867"/>
                  <a:pt x="229436" y="96707"/>
                  <a:pt x="229116" y="96387"/>
                </a:cubicBezTo>
                <a:cubicBezTo>
                  <a:pt x="229116" y="94470"/>
                  <a:pt x="229436" y="93352"/>
                  <a:pt x="230075" y="93032"/>
                </a:cubicBezTo>
                <a:close/>
                <a:moveTo>
                  <a:pt x="185019" y="93032"/>
                </a:moveTo>
                <a:cubicBezTo>
                  <a:pt x="186616" y="93671"/>
                  <a:pt x="187335" y="94789"/>
                  <a:pt x="187176" y="96387"/>
                </a:cubicBezTo>
                <a:cubicBezTo>
                  <a:pt x="187015" y="97985"/>
                  <a:pt x="186936" y="99742"/>
                  <a:pt x="186936" y="101660"/>
                </a:cubicBezTo>
                <a:cubicBezTo>
                  <a:pt x="185338" y="101340"/>
                  <a:pt x="184619" y="100302"/>
                  <a:pt x="184779" y="98544"/>
                </a:cubicBezTo>
                <a:cubicBezTo>
                  <a:pt x="184939" y="96787"/>
                  <a:pt x="185019" y="94950"/>
                  <a:pt x="185019" y="93032"/>
                </a:cubicBezTo>
                <a:close/>
                <a:moveTo>
                  <a:pt x="127500" y="93032"/>
                </a:moveTo>
                <a:cubicBezTo>
                  <a:pt x="127500" y="93991"/>
                  <a:pt x="127580" y="94630"/>
                  <a:pt x="127739" y="94950"/>
                </a:cubicBezTo>
                <a:cubicBezTo>
                  <a:pt x="127899" y="95269"/>
                  <a:pt x="127979" y="95749"/>
                  <a:pt x="127979" y="96387"/>
                </a:cubicBezTo>
                <a:cubicBezTo>
                  <a:pt x="128938" y="96387"/>
                  <a:pt x="129417" y="95269"/>
                  <a:pt x="129417" y="93032"/>
                </a:cubicBezTo>
                <a:close/>
                <a:moveTo>
                  <a:pt x="237744" y="92553"/>
                </a:moveTo>
                <a:cubicBezTo>
                  <a:pt x="237105" y="93831"/>
                  <a:pt x="236865" y="95029"/>
                  <a:pt x="237025" y="96148"/>
                </a:cubicBezTo>
                <a:cubicBezTo>
                  <a:pt x="237185" y="97266"/>
                  <a:pt x="237265" y="98305"/>
                  <a:pt x="237265" y="99263"/>
                </a:cubicBezTo>
                <a:cubicBezTo>
                  <a:pt x="237265" y="99263"/>
                  <a:pt x="237105" y="99104"/>
                  <a:pt x="236786" y="98784"/>
                </a:cubicBezTo>
                <a:cubicBezTo>
                  <a:pt x="237105" y="97506"/>
                  <a:pt x="237185" y="96308"/>
                  <a:pt x="237025" y="95189"/>
                </a:cubicBezTo>
                <a:cubicBezTo>
                  <a:pt x="236865" y="94071"/>
                  <a:pt x="237105" y="93192"/>
                  <a:pt x="237744" y="92553"/>
                </a:cubicBezTo>
                <a:close/>
                <a:moveTo>
                  <a:pt x="261230" y="91594"/>
                </a:moveTo>
                <a:cubicBezTo>
                  <a:pt x="261550" y="92872"/>
                  <a:pt x="261870" y="93112"/>
                  <a:pt x="262190" y="92313"/>
                </a:cubicBezTo>
                <a:cubicBezTo>
                  <a:pt x="262509" y="91514"/>
                  <a:pt x="262989" y="91275"/>
                  <a:pt x="263627" y="91594"/>
                </a:cubicBezTo>
                <a:cubicBezTo>
                  <a:pt x="264906" y="95429"/>
                  <a:pt x="264906" y="99104"/>
                  <a:pt x="263627" y="102619"/>
                </a:cubicBezTo>
                <a:cubicBezTo>
                  <a:pt x="262349" y="106134"/>
                  <a:pt x="262029" y="109649"/>
                  <a:pt x="262669" y="113164"/>
                </a:cubicBezTo>
                <a:cubicBezTo>
                  <a:pt x="262029" y="109968"/>
                  <a:pt x="261311" y="106453"/>
                  <a:pt x="260512" y="102619"/>
                </a:cubicBezTo>
                <a:cubicBezTo>
                  <a:pt x="259713" y="98784"/>
                  <a:pt x="259953" y="95109"/>
                  <a:pt x="261230" y="91594"/>
                </a:cubicBezTo>
                <a:close/>
                <a:moveTo>
                  <a:pt x="49370" y="91115"/>
                </a:moveTo>
                <a:cubicBezTo>
                  <a:pt x="47772" y="91754"/>
                  <a:pt x="46495" y="92633"/>
                  <a:pt x="45536" y="93751"/>
                </a:cubicBezTo>
                <a:cubicBezTo>
                  <a:pt x="44578" y="94870"/>
                  <a:pt x="43299" y="95749"/>
                  <a:pt x="41701" y="96387"/>
                </a:cubicBezTo>
                <a:cubicBezTo>
                  <a:pt x="43299" y="97346"/>
                  <a:pt x="44976" y="97666"/>
                  <a:pt x="46734" y="97346"/>
                </a:cubicBezTo>
                <a:cubicBezTo>
                  <a:pt x="48492" y="97026"/>
                  <a:pt x="50169" y="96548"/>
                  <a:pt x="51767" y="95908"/>
                </a:cubicBezTo>
                <a:cubicBezTo>
                  <a:pt x="53045" y="95269"/>
                  <a:pt x="53525" y="95749"/>
                  <a:pt x="53205" y="97346"/>
                </a:cubicBezTo>
                <a:cubicBezTo>
                  <a:pt x="52886" y="98944"/>
                  <a:pt x="53525" y="99423"/>
                  <a:pt x="55123" y="98784"/>
                </a:cubicBezTo>
                <a:cubicBezTo>
                  <a:pt x="55442" y="97506"/>
                  <a:pt x="55362" y="96787"/>
                  <a:pt x="54882" y="96627"/>
                </a:cubicBezTo>
                <a:cubicBezTo>
                  <a:pt x="54403" y="96467"/>
                  <a:pt x="54164" y="95749"/>
                  <a:pt x="54164" y="94470"/>
                </a:cubicBezTo>
                <a:cubicBezTo>
                  <a:pt x="52566" y="94151"/>
                  <a:pt x="51527" y="93911"/>
                  <a:pt x="51048" y="93751"/>
                </a:cubicBezTo>
                <a:cubicBezTo>
                  <a:pt x="50569" y="93591"/>
                  <a:pt x="50010" y="92713"/>
                  <a:pt x="49370" y="91115"/>
                </a:cubicBezTo>
                <a:close/>
                <a:moveTo>
                  <a:pt x="255000" y="86801"/>
                </a:moveTo>
                <a:lnTo>
                  <a:pt x="258835" y="86801"/>
                </a:lnTo>
                <a:cubicBezTo>
                  <a:pt x="258835" y="88399"/>
                  <a:pt x="258994" y="89198"/>
                  <a:pt x="259313" y="89198"/>
                </a:cubicBezTo>
                <a:cubicBezTo>
                  <a:pt x="259633" y="88878"/>
                  <a:pt x="259713" y="88559"/>
                  <a:pt x="259553" y="88239"/>
                </a:cubicBezTo>
                <a:cubicBezTo>
                  <a:pt x="259394" y="87919"/>
                  <a:pt x="259473" y="87760"/>
                  <a:pt x="259793" y="87760"/>
                </a:cubicBezTo>
                <a:cubicBezTo>
                  <a:pt x="259793" y="88399"/>
                  <a:pt x="259873" y="89198"/>
                  <a:pt x="260033" y="90156"/>
                </a:cubicBezTo>
                <a:cubicBezTo>
                  <a:pt x="260192" y="91115"/>
                  <a:pt x="259953" y="91594"/>
                  <a:pt x="259313" y="91594"/>
                </a:cubicBezTo>
                <a:cubicBezTo>
                  <a:pt x="258994" y="90955"/>
                  <a:pt x="258754" y="90396"/>
                  <a:pt x="258595" y="89917"/>
                </a:cubicBezTo>
                <a:cubicBezTo>
                  <a:pt x="258435" y="89437"/>
                  <a:pt x="258036" y="89198"/>
                  <a:pt x="257396" y="89198"/>
                </a:cubicBezTo>
                <a:cubicBezTo>
                  <a:pt x="258036" y="91754"/>
                  <a:pt x="257955" y="94230"/>
                  <a:pt x="257157" y="96627"/>
                </a:cubicBezTo>
                <a:cubicBezTo>
                  <a:pt x="256358" y="99024"/>
                  <a:pt x="255639" y="101021"/>
                  <a:pt x="255000" y="102619"/>
                </a:cubicBezTo>
                <a:cubicBezTo>
                  <a:pt x="256278" y="101979"/>
                  <a:pt x="256917" y="102299"/>
                  <a:pt x="256917" y="103577"/>
                </a:cubicBezTo>
                <a:cubicBezTo>
                  <a:pt x="256917" y="104856"/>
                  <a:pt x="257077" y="105974"/>
                  <a:pt x="257396" y="106932"/>
                </a:cubicBezTo>
                <a:cubicBezTo>
                  <a:pt x="255799" y="107252"/>
                  <a:pt x="254920" y="106773"/>
                  <a:pt x="254760" y="105494"/>
                </a:cubicBezTo>
                <a:cubicBezTo>
                  <a:pt x="254600" y="104216"/>
                  <a:pt x="254361" y="102938"/>
                  <a:pt x="254041" y="101660"/>
                </a:cubicBezTo>
                <a:cubicBezTo>
                  <a:pt x="255319" y="100062"/>
                  <a:pt x="255718" y="98065"/>
                  <a:pt x="255240" y="95668"/>
                </a:cubicBezTo>
                <a:cubicBezTo>
                  <a:pt x="254760" y="93272"/>
                  <a:pt x="254680" y="90316"/>
                  <a:pt x="255000" y="86801"/>
                </a:cubicBezTo>
                <a:close/>
                <a:moveTo>
                  <a:pt x="142838" y="86801"/>
                </a:moveTo>
                <a:cubicBezTo>
                  <a:pt x="142199" y="86801"/>
                  <a:pt x="141640" y="87680"/>
                  <a:pt x="141161" y="89437"/>
                </a:cubicBezTo>
                <a:cubicBezTo>
                  <a:pt x="140681" y="91195"/>
                  <a:pt x="141240" y="91754"/>
                  <a:pt x="142838" y="91115"/>
                </a:cubicBezTo>
                <a:close/>
                <a:moveTo>
                  <a:pt x="125583" y="86801"/>
                </a:moveTo>
                <a:cubicBezTo>
                  <a:pt x="124943" y="87440"/>
                  <a:pt x="124384" y="87839"/>
                  <a:pt x="123905" y="88000"/>
                </a:cubicBezTo>
                <a:cubicBezTo>
                  <a:pt x="123426" y="88159"/>
                  <a:pt x="123346" y="88878"/>
                  <a:pt x="123665" y="90156"/>
                </a:cubicBezTo>
                <a:cubicBezTo>
                  <a:pt x="124304" y="90156"/>
                  <a:pt x="124703" y="90076"/>
                  <a:pt x="124864" y="89917"/>
                </a:cubicBezTo>
                <a:cubicBezTo>
                  <a:pt x="125023" y="89757"/>
                  <a:pt x="125423" y="89517"/>
                  <a:pt x="126062" y="89198"/>
                </a:cubicBezTo>
                <a:cubicBezTo>
                  <a:pt x="126062" y="88559"/>
                  <a:pt x="125982" y="88159"/>
                  <a:pt x="125822" y="88000"/>
                </a:cubicBezTo>
                <a:cubicBezTo>
                  <a:pt x="125663" y="87839"/>
                  <a:pt x="125583" y="87440"/>
                  <a:pt x="125583" y="86801"/>
                </a:cubicBezTo>
                <a:close/>
                <a:moveTo>
                  <a:pt x="128998" y="86202"/>
                </a:moveTo>
                <a:cubicBezTo>
                  <a:pt x="128718" y="86122"/>
                  <a:pt x="128459" y="86481"/>
                  <a:pt x="128219" y="87280"/>
                </a:cubicBezTo>
                <a:cubicBezTo>
                  <a:pt x="127739" y="88878"/>
                  <a:pt x="127180" y="89836"/>
                  <a:pt x="126541" y="90156"/>
                </a:cubicBezTo>
                <a:cubicBezTo>
                  <a:pt x="125902" y="91434"/>
                  <a:pt x="126062" y="91914"/>
                  <a:pt x="127021" y="91594"/>
                </a:cubicBezTo>
                <a:cubicBezTo>
                  <a:pt x="127979" y="91275"/>
                  <a:pt x="128298" y="91594"/>
                  <a:pt x="127979" y="92553"/>
                </a:cubicBezTo>
                <a:cubicBezTo>
                  <a:pt x="128938" y="92553"/>
                  <a:pt x="129337" y="91834"/>
                  <a:pt x="129178" y="90396"/>
                </a:cubicBezTo>
                <a:cubicBezTo>
                  <a:pt x="129018" y="88958"/>
                  <a:pt x="129258" y="88079"/>
                  <a:pt x="129896" y="87760"/>
                </a:cubicBezTo>
                <a:cubicBezTo>
                  <a:pt x="129577" y="86801"/>
                  <a:pt x="129277" y="86282"/>
                  <a:pt x="128998" y="86202"/>
                </a:cubicBezTo>
                <a:close/>
                <a:moveTo>
                  <a:pt x="200597" y="85363"/>
                </a:moveTo>
                <a:cubicBezTo>
                  <a:pt x="202035" y="85682"/>
                  <a:pt x="203233" y="85682"/>
                  <a:pt x="204192" y="85363"/>
                </a:cubicBezTo>
                <a:cubicBezTo>
                  <a:pt x="204831" y="86641"/>
                  <a:pt x="204990" y="87919"/>
                  <a:pt x="204670" y="89198"/>
                </a:cubicBezTo>
                <a:cubicBezTo>
                  <a:pt x="204032" y="89517"/>
                  <a:pt x="203712" y="89437"/>
                  <a:pt x="203712" y="88958"/>
                </a:cubicBezTo>
                <a:cubicBezTo>
                  <a:pt x="203712" y="88478"/>
                  <a:pt x="203552" y="88079"/>
                  <a:pt x="203233" y="87760"/>
                </a:cubicBezTo>
                <a:cubicBezTo>
                  <a:pt x="203233" y="88399"/>
                  <a:pt x="203073" y="88718"/>
                  <a:pt x="202753" y="88718"/>
                </a:cubicBezTo>
                <a:cubicBezTo>
                  <a:pt x="203393" y="89677"/>
                  <a:pt x="203712" y="91115"/>
                  <a:pt x="203712" y="93032"/>
                </a:cubicBezTo>
                <a:cubicBezTo>
                  <a:pt x="203712" y="94950"/>
                  <a:pt x="203552" y="96548"/>
                  <a:pt x="203233" y="97825"/>
                </a:cubicBezTo>
                <a:cubicBezTo>
                  <a:pt x="201955" y="96548"/>
                  <a:pt x="201476" y="94870"/>
                  <a:pt x="201795" y="92792"/>
                </a:cubicBezTo>
                <a:cubicBezTo>
                  <a:pt x="202114" y="90716"/>
                  <a:pt x="201315" y="89358"/>
                  <a:pt x="199398" y="88718"/>
                </a:cubicBezTo>
                <a:cubicBezTo>
                  <a:pt x="198759" y="86162"/>
                  <a:pt x="199158" y="85044"/>
                  <a:pt x="200597" y="85363"/>
                </a:cubicBezTo>
                <a:close/>
                <a:moveTo>
                  <a:pt x="108327" y="82008"/>
                </a:moveTo>
                <a:cubicBezTo>
                  <a:pt x="108327" y="84245"/>
                  <a:pt x="108487" y="85682"/>
                  <a:pt x="108807" y="86322"/>
                </a:cubicBezTo>
                <a:cubicBezTo>
                  <a:pt x="109445" y="86002"/>
                  <a:pt x="110244" y="85363"/>
                  <a:pt x="111203" y="84405"/>
                </a:cubicBezTo>
                <a:cubicBezTo>
                  <a:pt x="111523" y="82807"/>
                  <a:pt x="110564" y="82008"/>
                  <a:pt x="108327" y="82008"/>
                </a:cubicBezTo>
                <a:close/>
                <a:moveTo>
                  <a:pt x="118872" y="80090"/>
                </a:moveTo>
                <a:cubicBezTo>
                  <a:pt x="118233" y="80090"/>
                  <a:pt x="117833" y="80969"/>
                  <a:pt x="117674" y="82727"/>
                </a:cubicBezTo>
                <a:cubicBezTo>
                  <a:pt x="117514" y="84484"/>
                  <a:pt x="118233" y="85044"/>
                  <a:pt x="119831" y="84405"/>
                </a:cubicBezTo>
                <a:cubicBezTo>
                  <a:pt x="120150" y="83126"/>
                  <a:pt x="120070" y="82327"/>
                  <a:pt x="119591" y="82008"/>
                </a:cubicBezTo>
                <a:cubicBezTo>
                  <a:pt x="119112" y="81688"/>
                  <a:pt x="118872" y="81049"/>
                  <a:pt x="118872" y="80090"/>
                </a:cubicBezTo>
                <a:close/>
                <a:moveTo>
                  <a:pt x="196043" y="77694"/>
                </a:moveTo>
                <a:cubicBezTo>
                  <a:pt x="197321" y="77374"/>
                  <a:pt x="197800" y="77854"/>
                  <a:pt x="197481" y="79132"/>
                </a:cubicBezTo>
                <a:cubicBezTo>
                  <a:pt x="197161" y="80410"/>
                  <a:pt x="196682" y="81209"/>
                  <a:pt x="196043" y="81528"/>
                </a:cubicBezTo>
                <a:close/>
                <a:moveTo>
                  <a:pt x="75733" y="76735"/>
                </a:moveTo>
                <a:cubicBezTo>
                  <a:pt x="74455" y="77374"/>
                  <a:pt x="73976" y="78493"/>
                  <a:pt x="74295" y="80090"/>
                </a:cubicBezTo>
                <a:cubicBezTo>
                  <a:pt x="75573" y="80090"/>
                  <a:pt x="76212" y="80250"/>
                  <a:pt x="76212" y="80570"/>
                </a:cubicBezTo>
                <a:cubicBezTo>
                  <a:pt x="76852" y="80250"/>
                  <a:pt x="76931" y="79691"/>
                  <a:pt x="76452" y="78893"/>
                </a:cubicBezTo>
                <a:cubicBezTo>
                  <a:pt x="75973" y="78094"/>
                  <a:pt x="75733" y="77374"/>
                  <a:pt x="75733" y="76735"/>
                </a:cubicBezTo>
                <a:close/>
                <a:moveTo>
                  <a:pt x="188853" y="74338"/>
                </a:moveTo>
                <a:cubicBezTo>
                  <a:pt x="190771" y="74658"/>
                  <a:pt x="191649" y="75936"/>
                  <a:pt x="191489" y="78173"/>
                </a:cubicBezTo>
                <a:cubicBezTo>
                  <a:pt x="191330" y="80410"/>
                  <a:pt x="190930" y="82168"/>
                  <a:pt x="190291" y="83446"/>
                </a:cubicBezTo>
                <a:cubicBezTo>
                  <a:pt x="190930" y="83765"/>
                  <a:pt x="191250" y="84245"/>
                  <a:pt x="191250" y="84883"/>
                </a:cubicBezTo>
                <a:cubicBezTo>
                  <a:pt x="191250" y="85523"/>
                  <a:pt x="191729" y="85682"/>
                  <a:pt x="192688" y="85363"/>
                </a:cubicBezTo>
                <a:cubicBezTo>
                  <a:pt x="193007" y="86641"/>
                  <a:pt x="192928" y="87360"/>
                  <a:pt x="192448" y="87520"/>
                </a:cubicBezTo>
                <a:cubicBezTo>
                  <a:pt x="191969" y="87680"/>
                  <a:pt x="191889" y="88239"/>
                  <a:pt x="192208" y="89198"/>
                </a:cubicBezTo>
                <a:cubicBezTo>
                  <a:pt x="190930" y="89836"/>
                  <a:pt x="190451" y="89437"/>
                  <a:pt x="190771" y="88000"/>
                </a:cubicBezTo>
                <a:cubicBezTo>
                  <a:pt x="191090" y="86561"/>
                  <a:pt x="190771" y="86162"/>
                  <a:pt x="189812" y="86801"/>
                </a:cubicBezTo>
                <a:cubicBezTo>
                  <a:pt x="190451" y="84245"/>
                  <a:pt x="190291" y="82807"/>
                  <a:pt x="189333" y="82487"/>
                </a:cubicBezTo>
                <a:cubicBezTo>
                  <a:pt x="188374" y="82168"/>
                  <a:pt x="187735" y="81528"/>
                  <a:pt x="187415" y="80570"/>
                </a:cubicBezTo>
                <a:cubicBezTo>
                  <a:pt x="187735" y="78972"/>
                  <a:pt x="188214" y="78573"/>
                  <a:pt x="188853" y="79371"/>
                </a:cubicBezTo>
                <a:cubicBezTo>
                  <a:pt x="189492" y="80170"/>
                  <a:pt x="189972" y="79771"/>
                  <a:pt x="190291" y="78173"/>
                </a:cubicBezTo>
                <a:cubicBezTo>
                  <a:pt x="189333" y="78173"/>
                  <a:pt x="188853" y="76895"/>
                  <a:pt x="188853" y="74338"/>
                </a:cubicBezTo>
                <a:close/>
                <a:moveTo>
                  <a:pt x="89633" y="74338"/>
                </a:moveTo>
                <a:cubicBezTo>
                  <a:pt x="88035" y="75298"/>
                  <a:pt x="87077" y="76975"/>
                  <a:pt x="86758" y="79371"/>
                </a:cubicBezTo>
                <a:cubicBezTo>
                  <a:pt x="86438" y="81768"/>
                  <a:pt x="85639" y="83446"/>
                  <a:pt x="84361" y="84405"/>
                </a:cubicBezTo>
                <a:cubicBezTo>
                  <a:pt x="83402" y="85044"/>
                  <a:pt x="82923" y="84804"/>
                  <a:pt x="82923" y="83685"/>
                </a:cubicBezTo>
                <a:cubicBezTo>
                  <a:pt x="82923" y="82567"/>
                  <a:pt x="82443" y="82327"/>
                  <a:pt x="81485" y="82966"/>
                </a:cubicBezTo>
                <a:cubicBezTo>
                  <a:pt x="81805" y="84245"/>
                  <a:pt x="82124" y="85203"/>
                  <a:pt x="82443" y="85842"/>
                </a:cubicBezTo>
                <a:cubicBezTo>
                  <a:pt x="82763" y="86481"/>
                  <a:pt x="83242" y="87440"/>
                  <a:pt x="83882" y="88718"/>
                </a:cubicBezTo>
                <a:cubicBezTo>
                  <a:pt x="85160" y="87121"/>
                  <a:pt x="86438" y="84964"/>
                  <a:pt x="87716" y="82248"/>
                </a:cubicBezTo>
                <a:cubicBezTo>
                  <a:pt x="88994" y="79531"/>
                  <a:pt x="89633" y="76895"/>
                  <a:pt x="89633" y="74338"/>
                </a:cubicBezTo>
                <a:close/>
                <a:moveTo>
                  <a:pt x="77890" y="73140"/>
                </a:moveTo>
                <a:cubicBezTo>
                  <a:pt x="77091" y="74259"/>
                  <a:pt x="77171" y="75137"/>
                  <a:pt x="78130" y="75776"/>
                </a:cubicBezTo>
                <a:cubicBezTo>
                  <a:pt x="78769" y="76096"/>
                  <a:pt x="79088" y="75776"/>
                  <a:pt x="79088" y="74818"/>
                </a:cubicBezTo>
                <a:cubicBezTo>
                  <a:pt x="79088" y="73859"/>
                  <a:pt x="79408" y="73380"/>
                  <a:pt x="80047" y="73380"/>
                </a:cubicBezTo>
                <a:cubicBezTo>
                  <a:pt x="79408" y="72102"/>
                  <a:pt x="78689" y="72022"/>
                  <a:pt x="77890" y="73140"/>
                </a:cubicBezTo>
                <a:close/>
                <a:moveTo>
                  <a:pt x="207067" y="70504"/>
                </a:moveTo>
                <a:cubicBezTo>
                  <a:pt x="207706" y="74978"/>
                  <a:pt x="208346" y="79212"/>
                  <a:pt x="208985" y="83206"/>
                </a:cubicBezTo>
                <a:cubicBezTo>
                  <a:pt x="209624" y="87201"/>
                  <a:pt x="209943" y="90955"/>
                  <a:pt x="209943" y="94470"/>
                </a:cubicBezTo>
                <a:cubicBezTo>
                  <a:pt x="207387" y="92233"/>
                  <a:pt x="206588" y="90156"/>
                  <a:pt x="207547" y="88239"/>
                </a:cubicBezTo>
                <a:cubicBezTo>
                  <a:pt x="208505" y="86322"/>
                  <a:pt x="208505" y="83286"/>
                  <a:pt x="207547" y="79132"/>
                </a:cubicBezTo>
                <a:cubicBezTo>
                  <a:pt x="206588" y="79132"/>
                  <a:pt x="205949" y="78812"/>
                  <a:pt x="205630" y="78173"/>
                </a:cubicBezTo>
                <a:cubicBezTo>
                  <a:pt x="204990" y="79132"/>
                  <a:pt x="204511" y="80090"/>
                  <a:pt x="204192" y="81049"/>
                </a:cubicBezTo>
                <a:cubicBezTo>
                  <a:pt x="203872" y="82008"/>
                  <a:pt x="203393" y="82807"/>
                  <a:pt x="202753" y="83446"/>
                </a:cubicBezTo>
                <a:cubicBezTo>
                  <a:pt x="202753" y="83126"/>
                  <a:pt x="202114" y="82966"/>
                  <a:pt x="200836" y="82966"/>
                </a:cubicBezTo>
                <a:cubicBezTo>
                  <a:pt x="201156" y="81049"/>
                  <a:pt x="200916" y="79851"/>
                  <a:pt x="200117" y="79371"/>
                </a:cubicBezTo>
                <a:cubicBezTo>
                  <a:pt x="199318" y="78893"/>
                  <a:pt x="199239" y="77534"/>
                  <a:pt x="199878" y="75298"/>
                </a:cubicBezTo>
                <a:cubicBezTo>
                  <a:pt x="201476" y="74978"/>
                  <a:pt x="202674" y="74099"/>
                  <a:pt x="203473" y="72661"/>
                </a:cubicBezTo>
                <a:cubicBezTo>
                  <a:pt x="204272" y="71223"/>
                  <a:pt x="205469" y="70504"/>
                  <a:pt x="207067" y="70504"/>
                </a:cubicBezTo>
                <a:close/>
                <a:moveTo>
                  <a:pt x="153383" y="69546"/>
                </a:moveTo>
                <a:cubicBezTo>
                  <a:pt x="151786" y="69546"/>
                  <a:pt x="151146" y="70904"/>
                  <a:pt x="151466" y="73620"/>
                </a:cubicBezTo>
                <a:cubicBezTo>
                  <a:pt x="151786" y="76336"/>
                  <a:pt x="150987" y="77694"/>
                  <a:pt x="149070" y="77694"/>
                </a:cubicBezTo>
                <a:cubicBezTo>
                  <a:pt x="148750" y="79291"/>
                  <a:pt x="148510" y="80810"/>
                  <a:pt x="148350" y="82248"/>
                </a:cubicBezTo>
                <a:cubicBezTo>
                  <a:pt x="148191" y="83685"/>
                  <a:pt x="148271" y="85523"/>
                  <a:pt x="148590" y="87760"/>
                </a:cubicBezTo>
                <a:cubicBezTo>
                  <a:pt x="150188" y="87121"/>
                  <a:pt x="150667" y="85842"/>
                  <a:pt x="150028" y="83925"/>
                </a:cubicBezTo>
                <a:cubicBezTo>
                  <a:pt x="149389" y="82008"/>
                  <a:pt x="150028" y="81369"/>
                  <a:pt x="151945" y="82008"/>
                </a:cubicBezTo>
                <a:cubicBezTo>
                  <a:pt x="151306" y="81049"/>
                  <a:pt x="151067" y="80170"/>
                  <a:pt x="151226" y="79371"/>
                </a:cubicBezTo>
                <a:cubicBezTo>
                  <a:pt x="151386" y="78573"/>
                  <a:pt x="151705" y="77774"/>
                  <a:pt x="152185" y="76975"/>
                </a:cubicBezTo>
                <a:cubicBezTo>
                  <a:pt x="152665" y="76176"/>
                  <a:pt x="153064" y="75217"/>
                  <a:pt x="153383" y="74099"/>
                </a:cubicBezTo>
                <a:cubicBezTo>
                  <a:pt x="153703" y="72980"/>
                  <a:pt x="153703" y="71463"/>
                  <a:pt x="153383" y="69546"/>
                </a:cubicBezTo>
                <a:close/>
                <a:moveTo>
                  <a:pt x="132773" y="67149"/>
                </a:moveTo>
                <a:cubicBezTo>
                  <a:pt x="131814" y="66829"/>
                  <a:pt x="131175" y="67229"/>
                  <a:pt x="130856" y="68347"/>
                </a:cubicBezTo>
                <a:cubicBezTo>
                  <a:pt x="130536" y="69466"/>
                  <a:pt x="130695" y="70345"/>
                  <a:pt x="131334" y="70983"/>
                </a:cubicBezTo>
                <a:cubicBezTo>
                  <a:pt x="131654" y="70345"/>
                  <a:pt x="131974" y="69785"/>
                  <a:pt x="132293" y="69306"/>
                </a:cubicBezTo>
                <a:cubicBezTo>
                  <a:pt x="132613" y="68826"/>
                  <a:pt x="132773" y="68108"/>
                  <a:pt x="132773" y="67149"/>
                </a:cubicBezTo>
                <a:close/>
                <a:moveTo>
                  <a:pt x="97243" y="65711"/>
                </a:moveTo>
                <a:cubicBezTo>
                  <a:pt x="96883" y="65711"/>
                  <a:pt x="96504" y="66190"/>
                  <a:pt x="96105" y="67149"/>
                </a:cubicBezTo>
                <a:cubicBezTo>
                  <a:pt x="95306" y="69066"/>
                  <a:pt x="95225" y="70345"/>
                  <a:pt x="95865" y="70983"/>
                </a:cubicBezTo>
                <a:cubicBezTo>
                  <a:pt x="96823" y="70983"/>
                  <a:pt x="97303" y="70504"/>
                  <a:pt x="97303" y="69546"/>
                </a:cubicBezTo>
                <a:cubicBezTo>
                  <a:pt x="97303" y="68586"/>
                  <a:pt x="97622" y="67788"/>
                  <a:pt x="98261" y="67149"/>
                </a:cubicBezTo>
                <a:cubicBezTo>
                  <a:pt x="97941" y="66190"/>
                  <a:pt x="97602" y="65711"/>
                  <a:pt x="97243" y="65711"/>
                </a:cubicBezTo>
                <a:close/>
                <a:moveTo>
                  <a:pt x="56560" y="63314"/>
                </a:moveTo>
                <a:cubicBezTo>
                  <a:pt x="55282" y="64593"/>
                  <a:pt x="53365" y="64752"/>
                  <a:pt x="50808" y="63794"/>
                </a:cubicBezTo>
                <a:cubicBezTo>
                  <a:pt x="52087" y="65711"/>
                  <a:pt x="53285" y="67468"/>
                  <a:pt x="54403" y="69066"/>
                </a:cubicBezTo>
                <a:cubicBezTo>
                  <a:pt x="55522" y="70664"/>
                  <a:pt x="56879" y="71942"/>
                  <a:pt x="58477" y="72901"/>
                </a:cubicBezTo>
                <a:cubicBezTo>
                  <a:pt x="59117" y="70983"/>
                  <a:pt x="59117" y="69146"/>
                  <a:pt x="58477" y="67388"/>
                </a:cubicBezTo>
                <a:cubicBezTo>
                  <a:pt x="57839" y="65631"/>
                  <a:pt x="57200" y="64273"/>
                  <a:pt x="56560" y="63314"/>
                </a:cubicBezTo>
                <a:close/>
                <a:moveTo>
                  <a:pt x="281636" y="63276"/>
                </a:moveTo>
                <a:lnTo>
                  <a:pt x="282115" y="64277"/>
                </a:lnTo>
                <a:lnTo>
                  <a:pt x="281842" y="65231"/>
                </a:lnTo>
                <a:close/>
                <a:moveTo>
                  <a:pt x="282801" y="61876"/>
                </a:moveTo>
                <a:lnTo>
                  <a:pt x="282801" y="65711"/>
                </a:lnTo>
                <a:lnTo>
                  <a:pt x="282115" y="64277"/>
                </a:lnTo>
                <a:close/>
                <a:moveTo>
                  <a:pt x="159615" y="60918"/>
                </a:moveTo>
                <a:cubicBezTo>
                  <a:pt x="158336" y="61557"/>
                  <a:pt x="157937" y="62515"/>
                  <a:pt x="158416" y="63794"/>
                </a:cubicBezTo>
                <a:cubicBezTo>
                  <a:pt x="158895" y="65072"/>
                  <a:pt x="159135" y="66190"/>
                  <a:pt x="159135" y="67149"/>
                </a:cubicBezTo>
                <a:cubicBezTo>
                  <a:pt x="159774" y="67788"/>
                  <a:pt x="160174" y="67708"/>
                  <a:pt x="160333" y="66909"/>
                </a:cubicBezTo>
                <a:cubicBezTo>
                  <a:pt x="160493" y="66110"/>
                  <a:pt x="160893" y="65711"/>
                  <a:pt x="161532" y="65711"/>
                </a:cubicBezTo>
                <a:cubicBezTo>
                  <a:pt x="161851" y="64113"/>
                  <a:pt x="161691" y="63155"/>
                  <a:pt x="161052" y="62835"/>
                </a:cubicBezTo>
                <a:cubicBezTo>
                  <a:pt x="160414" y="62515"/>
                  <a:pt x="159934" y="61876"/>
                  <a:pt x="159615" y="60918"/>
                </a:cubicBezTo>
                <a:close/>
                <a:moveTo>
                  <a:pt x="143797" y="60439"/>
                </a:moveTo>
                <a:cubicBezTo>
                  <a:pt x="143797" y="62036"/>
                  <a:pt x="144117" y="63155"/>
                  <a:pt x="144755" y="63794"/>
                </a:cubicBezTo>
                <a:cubicBezTo>
                  <a:pt x="144117" y="64432"/>
                  <a:pt x="143477" y="64752"/>
                  <a:pt x="142838" y="64752"/>
                </a:cubicBezTo>
                <a:cubicBezTo>
                  <a:pt x="142199" y="64752"/>
                  <a:pt x="141880" y="64273"/>
                  <a:pt x="141880" y="63314"/>
                </a:cubicBezTo>
                <a:cubicBezTo>
                  <a:pt x="142519" y="62995"/>
                  <a:pt x="142758" y="62276"/>
                  <a:pt x="142598" y="61157"/>
                </a:cubicBezTo>
                <a:cubicBezTo>
                  <a:pt x="142439" y="60039"/>
                  <a:pt x="142838" y="59799"/>
                  <a:pt x="143797" y="60439"/>
                </a:cubicBezTo>
                <a:close/>
                <a:moveTo>
                  <a:pt x="124145" y="58042"/>
                </a:moveTo>
                <a:cubicBezTo>
                  <a:pt x="122547" y="59000"/>
                  <a:pt x="121748" y="60918"/>
                  <a:pt x="121748" y="63794"/>
                </a:cubicBezTo>
                <a:cubicBezTo>
                  <a:pt x="121109" y="64113"/>
                  <a:pt x="120630" y="64033"/>
                  <a:pt x="120310" y="63554"/>
                </a:cubicBezTo>
                <a:cubicBezTo>
                  <a:pt x="119990" y="63074"/>
                  <a:pt x="119511" y="62995"/>
                  <a:pt x="118872" y="63314"/>
                </a:cubicBezTo>
                <a:cubicBezTo>
                  <a:pt x="118233" y="64593"/>
                  <a:pt x="118073" y="65791"/>
                  <a:pt x="118393" y="66909"/>
                </a:cubicBezTo>
                <a:cubicBezTo>
                  <a:pt x="118713" y="68027"/>
                  <a:pt x="119191" y="68906"/>
                  <a:pt x="119831" y="69546"/>
                </a:cubicBezTo>
                <a:cubicBezTo>
                  <a:pt x="120470" y="67628"/>
                  <a:pt x="121509" y="66110"/>
                  <a:pt x="122946" y="64992"/>
                </a:cubicBezTo>
                <a:cubicBezTo>
                  <a:pt x="124384" y="63873"/>
                  <a:pt x="124784" y="61557"/>
                  <a:pt x="124145" y="58042"/>
                </a:cubicBezTo>
                <a:close/>
                <a:moveTo>
                  <a:pt x="101137" y="55645"/>
                </a:moveTo>
                <a:cubicBezTo>
                  <a:pt x="100178" y="55006"/>
                  <a:pt x="99539" y="55725"/>
                  <a:pt x="99220" y="57802"/>
                </a:cubicBezTo>
                <a:cubicBezTo>
                  <a:pt x="98901" y="59879"/>
                  <a:pt x="99380" y="60758"/>
                  <a:pt x="100658" y="60439"/>
                </a:cubicBezTo>
                <a:cubicBezTo>
                  <a:pt x="100658" y="59479"/>
                  <a:pt x="100818" y="58761"/>
                  <a:pt x="101137" y="58281"/>
                </a:cubicBezTo>
                <a:cubicBezTo>
                  <a:pt x="101457" y="57802"/>
                  <a:pt x="101457" y="56923"/>
                  <a:pt x="101137" y="55645"/>
                </a:cubicBezTo>
                <a:close/>
                <a:moveTo>
                  <a:pt x="277528" y="54686"/>
                </a:moveTo>
                <a:cubicBezTo>
                  <a:pt x="278167" y="54686"/>
                  <a:pt x="278646" y="54926"/>
                  <a:pt x="278966" y="55405"/>
                </a:cubicBezTo>
                <a:cubicBezTo>
                  <a:pt x="279285" y="55884"/>
                  <a:pt x="279924" y="55965"/>
                  <a:pt x="280883" y="55645"/>
                </a:cubicBezTo>
                <a:cubicBezTo>
                  <a:pt x="282161" y="57562"/>
                  <a:pt x="282321" y="59240"/>
                  <a:pt x="281362" y="60678"/>
                </a:cubicBezTo>
                <a:lnTo>
                  <a:pt x="281636" y="63276"/>
                </a:lnTo>
                <a:close/>
                <a:moveTo>
                  <a:pt x="145714" y="53728"/>
                </a:moveTo>
                <a:cubicBezTo>
                  <a:pt x="145075" y="54367"/>
                  <a:pt x="144835" y="55485"/>
                  <a:pt x="144995" y="57083"/>
                </a:cubicBezTo>
                <a:cubicBezTo>
                  <a:pt x="145155" y="58681"/>
                  <a:pt x="144755" y="59479"/>
                  <a:pt x="143797" y="59479"/>
                </a:cubicBezTo>
                <a:cubicBezTo>
                  <a:pt x="143157" y="58841"/>
                  <a:pt x="143238" y="57562"/>
                  <a:pt x="144036" y="55645"/>
                </a:cubicBezTo>
                <a:cubicBezTo>
                  <a:pt x="144835" y="53728"/>
                  <a:pt x="145395" y="53089"/>
                  <a:pt x="145714" y="53728"/>
                </a:cubicBezTo>
                <a:close/>
                <a:moveTo>
                  <a:pt x="133251" y="52290"/>
                </a:moveTo>
                <a:cubicBezTo>
                  <a:pt x="132293" y="52929"/>
                  <a:pt x="131974" y="54287"/>
                  <a:pt x="132293" y="56364"/>
                </a:cubicBezTo>
                <a:cubicBezTo>
                  <a:pt x="132613" y="58441"/>
                  <a:pt x="132773" y="60278"/>
                  <a:pt x="132773" y="61876"/>
                </a:cubicBezTo>
                <a:cubicBezTo>
                  <a:pt x="134370" y="61237"/>
                  <a:pt x="135010" y="59879"/>
                  <a:pt x="134690" y="57802"/>
                </a:cubicBezTo>
                <a:cubicBezTo>
                  <a:pt x="134370" y="55725"/>
                  <a:pt x="133891" y="53888"/>
                  <a:pt x="133251" y="52290"/>
                </a:cubicBezTo>
                <a:close/>
                <a:moveTo>
                  <a:pt x="197001" y="50852"/>
                </a:moveTo>
                <a:cubicBezTo>
                  <a:pt x="196682" y="52769"/>
                  <a:pt x="196842" y="54127"/>
                  <a:pt x="197481" y="54926"/>
                </a:cubicBezTo>
                <a:cubicBezTo>
                  <a:pt x="198120" y="55725"/>
                  <a:pt x="198120" y="56923"/>
                  <a:pt x="197481" y="58521"/>
                </a:cubicBezTo>
                <a:cubicBezTo>
                  <a:pt x="196203" y="57882"/>
                  <a:pt x="195644" y="56683"/>
                  <a:pt x="195803" y="54926"/>
                </a:cubicBezTo>
                <a:cubicBezTo>
                  <a:pt x="195963" y="53168"/>
                  <a:pt x="196362" y="51811"/>
                  <a:pt x="197001" y="50852"/>
                </a:cubicBezTo>
                <a:close/>
                <a:moveTo>
                  <a:pt x="182143" y="49893"/>
                </a:moveTo>
                <a:cubicBezTo>
                  <a:pt x="182143" y="51491"/>
                  <a:pt x="182462" y="52609"/>
                  <a:pt x="183101" y="53249"/>
                </a:cubicBezTo>
                <a:cubicBezTo>
                  <a:pt x="183740" y="53888"/>
                  <a:pt x="184380" y="53888"/>
                  <a:pt x="185019" y="53249"/>
                </a:cubicBezTo>
                <a:cubicBezTo>
                  <a:pt x="184380" y="52609"/>
                  <a:pt x="184060" y="51811"/>
                  <a:pt x="184060" y="50852"/>
                </a:cubicBezTo>
                <a:cubicBezTo>
                  <a:pt x="184060" y="49893"/>
                  <a:pt x="183421" y="49573"/>
                  <a:pt x="182143" y="49893"/>
                </a:cubicBezTo>
                <a:close/>
                <a:moveTo>
                  <a:pt x="197960" y="48934"/>
                </a:moveTo>
                <a:cubicBezTo>
                  <a:pt x="199558" y="48615"/>
                  <a:pt x="200516" y="49095"/>
                  <a:pt x="200836" y="50372"/>
                </a:cubicBezTo>
                <a:cubicBezTo>
                  <a:pt x="201156" y="51651"/>
                  <a:pt x="201955" y="52290"/>
                  <a:pt x="203233" y="52290"/>
                </a:cubicBezTo>
                <a:lnTo>
                  <a:pt x="203233" y="60918"/>
                </a:lnTo>
                <a:cubicBezTo>
                  <a:pt x="200677" y="61557"/>
                  <a:pt x="199079" y="62675"/>
                  <a:pt x="198440" y="64273"/>
                </a:cubicBezTo>
                <a:cubicBezTo>
                  <a:pt x="197800" y="65871"/>
                  <a:pt x="196682" y="67948"/>
                  <a:pt x="195084" y="70504"/>
                </a:cubicBezTo>
                <a:lnTo>
                  <a:pt x="195084" y="60439"/>
                </a:lnTo>
                <a:cubicBezTo>
                  <a:pt x="195724" y="59479"/>
                  <a:pt x="196362" y="59400"/>
                  <a:pt x="197001" y="60199"/>
                </a:cubicBezTo>
                <a:cubicBezTo>
                  <a:pt x="197641" y="60998"/>
                  <a:pt x="198440" y="61557"/>
                  <a:pt x="199398" y="61876"/>
                </a:cubicBezTo>
                <a:cubicBezTo>
                  <a:pt x="199079" y="59959"/>
                  <a:pt x="198999" y="57962"/>
                  <a:pt x="199158" y="55884"/>
                </a:cubicBezTo>
                <a:cubicBezTo>
                  <a:pt x="199318" y="53808"/>
                  <a:pt x="198919" y="51491"/>
                  <a:pt x="197960" y="48934"/>
                </a:cubicBezTo>
                <a:close/>
                <a:moveTo>
                  <a:pt x="284718" y="45100"/>
                </a:moveTo>
                <a:cubicBezTo>
                  <a:pt x="285996" y="45739"/>
                  <a:pt x="286715" y="46777"/>
                  <a:pt x="286874" y="48216"/>
                </a:cubicBezTo>
                <a:cubicBezTo>
                  <a:pt x="287034" y="49654"/>
                  <a:pt x="287434" y="50692"/>
                  <a:pt x="288073" y="51331"/>
                </a:cubicBezTo>
                <a:cubicBezTo>
                  <a:pt x="287434" y="52929"/>
                  <a:pt x="286315" y="53568"/>
                  <a:pt x="284718" y="53249"/>
                </a:cubicBezTo>
                <a:cubicBezTo>
                  <a:pt x="284718" y="51651"/>
                  <a:pt x="284558" y="50293"/>
                  <a:pt x="284239" y="49174"/>
                </a:cubicBezTo>
                <a:cubicBezTo>
                  <a:pt x="283919" y="48056"/>
                  <a:pt x="284078" y="46698"/>
                  <a:pt x="284718" y="45100"/>
                </a:cubicBezTo>
                <a:close/>
                <a:moveTo>
                  <a:pt x="278726" y="42464"/>
                </a:moveTo>
                <a:cubicBezTo>
                  <a:pt x="278886" y="41985"/>
                  <a:pt x="278966" y="42064"/>
                  <a:pt x="278966" y="42703"/>
                </a:cubicBezTo>
                <a:cubicBezTo>
                  <a:pt x="278007" y="43662"/>
                  <a:pt x="278087" y="44621"/>
                  <a:pt x="279206" y="45579"/>
                </a:cubicBezTo>
                <a:cubicBezTo>
                  <a:pt x="280324" y="46538"/>
                  <a:pt x="280244" y="47177"/>
                  <a:pt x="278966" y="47497"/>
                </a:cubicBezTo>
                <a:cubicBezTo>
                  <a:pt x="278966" y="45899"/>
                  <a:pt x="278726" y="45100"/>
                  <a:pt x="278247" y="45100"/>
                </a:cubicBezTo>
                <a:cubicBezTo>
                  <a:pt x="277767" y="45100"/>
                  <a:pt x="277528" y="44301"/>
                  <a:pt x="277528" y="42703"/>
                </a:cubicBezTo>
                <a:cubicBezTo>
                  <a:pt x="278167" y="43023"/>
                  <a:pt x="278566" y="42943"/>
                  <a:pt x="278726" y="42464"/>
                </a:cubicBezTo>
                <a:close/>
                <a:moveTo>
                  <a:pt x="106889" y="42224"/>
                </a:moveTo>
                <a:cubicBezTo>
                  <a:pt x="106250" y="45419"/>
                  <a:pt x="106729" y="46698"/>
                  <a:pt x="108327" y="46059"/>
                </a:cubicBezTo>
                <a:cubicBezTo>
                  <a:pt x="108327" y="44461"/>
                  <a:pt x="108407" y="43343"/>
                  <a:pt x="108567" y="42703"/>
                </a:cubicBezTo>
                <a:cubicBezTo>
                  <a:pt x="108727" y="42064"/>
                  <a:pt x="108167" y="41905"/>
                  <a:pt x="106889" y="42224"/>
                </a:cubicBezTo>
                <a:close/>
                <a:moveTo>
                  <a:pt x="194605" y="41265"/>
                </a:moveTo>
                <a:lnTo>
                  <a:pt x="197001" y="41265"/>
                </a:lnTo>
                <a:cubicBezTo>
                  <a:pt x="197321" y="42224"/>
                  <a:pt x="197561" y="43182"/>
                  <a:pt x="197721" y="44142"/>
                </a:cubicBezTo>
                <a:cubicBezTo>
                  <a:pt x="197881" y="45100"/>
                  <a:pt x="198440" y="45739"/>
                  <a:pt x="199398" y="46059"/>
                </a:cubicBezTo>
                <a:cubicBezTo>
                  <a:pt x="198759" y="46378"/>
                  <a:pt x="198360" y="46858"/>
                  <a:pt x="198200" y="47497"/>
                </a:cubicBezTo>
                <a:cubicBezTo>
                  <a:pt x="198040" y="48136"/>
                  <a:pt x="197641" y="48455"/>
                  <a:pt x="197001" y="48455"/>
                </a:cubicBezTo>
                <a:cubicBezTo>
                  <a:pt x="195724" y="46218"/>
                  <a:pt x="194925" y="43822"/>
                  <a:pt x="194605" y="41265"/>
                </a:cubicBezTo>
                <a:close/>
                <a:moveTo>
                  <a:pt x="149070" y="41265"/>
                </a:moveTo>
                <a:cubicBezTo>
                  <a:pt x="145554" y="42863"/>
                  <a:pt x="144436" y="46218"/>
                  <a:pt x="145714" y="51331"/>
                </a:cubicBezTo>
                <a:cubicBezTo>
                  <a:pt x="144436" y="51331"/>
                  <a:pt x="143238" y="52130"/>
                  <a:pt x="142119" y="53728"/>
                </a:cubicBezTo>
                <a:cubicBezTo>
                  <a:pt x="141001" y="55325"/>
                  <a:pt x="140122" y="57243"/>
                  <a:pt x="139483" y="59479"/>
                </a:cubicBezTo>
                <a:cubicBezTo>
                  <a:pt x="140122" y="59799"/>
                  <a:pt x="140681" y="60119"/>
                  <a:pt x="141161" y="60439"/>
                </a:cubicBezTo>
                <a:cubicBezTo>
                  <a:pt x="141640" y="60758"/>
                  <a:pt x="141720" y="61716"/>
                  <a:pt x="141400" y="63314"/>
                </a:cubicBezTo>
                <a:cubicBezTo>
                  <a:pt x="141081" y="63953"/>
                  <a:pt x="140681" y="64193"/>
                  <a:pt x="140202" y="64033"/>
                </a:cubicBezTo>
                <a:cubicBezTo>
                  <a:pt x="139723" y="63873"/>
                  <a:pt x="139483" y="64273"/>
                  <a:pt x="139483" y="65231"/>
                </a:cubicBezTo>
                <a:cubicBezTo>
                  <a:pt x="138844" y="65231"/>
                  <a:pt x="138604" y="64672"/>
                  <a:pt x="138764" y="63554"/>
                </a:cubicBezTo>
                <a:cubicBezTo>
                  <a:pt x="138924" y="62435"/>
                  <a:pt x="139003" y="61557"/>
                  <a:pt x="139003" y="60918"/>
                </a:cubicBezTo>
                <a:cubicBezTo>
                  <a:pt x="136767" y="60918"/>
                  <a:pt x="135409" y="62435"/>
                  <a:pt x="134929" y="65471"/>
                </a:cubicBezTo>
                <a:cubicBezTo>
                  <a:pt x="134450" y="68507"/>
                  <a:pt x="134690" y="71143"/>
                  <a:pt x="135648" y="73380"/>
                </a:cubicBezTo>
                <a:cubicBezTo>
                  <a:pt x="136607" y="72741"/>
                  <a:pt x="137086" y="71622"/>
                  <a:pt x="137086" y="70025"/>
                </a:cubicBezTo>
                <a:cubicBezTo>
                  <a:pt x="137086" y="68427"/>
                  <a:pt x="137406" y="66989"/>
                  <a:pt x="138045" y="65711"/>
                </a:cubicBezTo>
                <a:cubicBezTo>
                  <a:pt x="138684" y="66989"/>
                  <a:pt x="139323" y="67468"/>
                  <a:pt x="139963" y="67149"/>
                </a:cubicBezTo>
                <a:cubicBezTo>
                  <a:pt x="140601" y="66829"/>
                  <a:pt x="141400" y="66669"/>
                  <a:pt x="142359" y="66669"/>
                </a:cubicBezTo>
                <a:cubicBezTo>
                  <a:pt x="142679" y="68267"/>
                  <a:pt x="142598" y="69385"/>
                  <a:pt x="142119" y="70025"/>
                </a:cubicBezTo>
                <a:cubicBezTo>
                  <a:pt x="141640" y="70664"/>
                  <a:pt x="141560" y="71782"/>
                  <a:pt x="141880" y="73380"/>
                </a:cubicBezTo>
                <a:cubicBezTo>
                  <a:pt x="143477" y="71782"/>
                  <a:pt x="144676" y="69306"/>
                  <a:pt x="145475" y="65951"/>
                </a:cubicBezTo>
                <a:cubicBezTo>
                  <a:pt x="146274" y="62595"/>
                  <a:pt x="146833" y="59959"/>
                  <a:pt x="147152" y="58042"/>
                </a:cubicBezTo>
                <a:cubicBezTo>
                  <a:pt x="147791" y="57083"/>
                  <a:pt x="148350" y="56844"/>
                  <a:pt x="148830" y="57323"/>
                </a:cubicBezTo>
                <a:cubicBezTo>
                  <a:pt x="149309" y="57802"/>
                  <a:pt x="150028" y="57722"/>
                  <a:pt x="150987" y="57083"/>
                </a:cubicBezTo>
                <a:cubicBezTo>
                  <a:pt x="151306" y="55485"/>
                  <a:pt x="151386" y="54127"/>
                  <a:pt x="151226" y="53009"/>
                </a:cubicBezTo>
                <a:cubicBezTo>
                  <a:pt x="151067" y="51891"/>
                  <a:pt x="150987" y="50852"/>
                  <a:pt x="150987" y="49893"/>
                </a:cubicBezTo>
                <a:cubicBezTo>
                  <a:pt x="150028" y="49893"/>
                  <a:pt x="149469" y="50293"/>
                  <a:pt x="149309" y="51092"/>
                </a:cubicBezTo>
                <a:cubicBezTo>
                  <a:pt x="149149" y="51891"/>
                  <a:pt x="148910" y="52609"/>
                  <a:pt x="148590" y="53249"/>
                </a:cubicBezTo>
                <a:cubicBezTo>
                  <a:pt x="147951" y="51970"/>
                  <a:pt x="148031" y="50293"/>
                  <a:pt x="148830" y="48216"/>
                </a:cubicBezTo>
                <a:cubicBezTo>
                  <a:pt x="149629" y="46139"/>
                  <a:pt x="149709" y="43822"/>
                  <a:pt x="149070" y="41265"/>
                </a:cubicBezTo>
                <a:close/>
                <a:moveTo>
                  <a:pt x="125583" y="41265"/>
                </a:moveTo>
                <a:cubicBezTo>
                  <a:pt x="124624" y="41585"/>
                  <a:pt x="124145" y="42464"/>
                  <a:pt x="124145" y="43902"/>
                </a:cubicBezTo>
                <a:cubicBezTo>
                  <a:pt x="124145" y="45340"/>
                  <a:pt x="123825" y="46538"/>
                  <a:pt x="123186" y="47497"/>
                </a:cubicBezTo>
                <a:cubicBezTo>
                  <a:pt x="123825" y="46538"/>
                  <a:pt x="124384" y="45739"/>
                  <a:pt x="124864" y="45100"/>
                </a:cubicBezTo>
                <a:cubicBezTo>
                  <a:pt x="125343" y="44461"/>
                  <a:pt x="125583" y="43182"/>
                  <a:pt x="125583" y="41265"/>
                </a:cubicBezTo>
                <a:close/>
                <a:moveTo>
                  <a:pt x="155300" y="40307"/>
                </a:moveTo>
                <a:cubicBezTo>
                  <a:pt x="154662" y="40307"/>
                  <a:pt x="154262" y="40466"/>
                  <a:pt x="154102" y="40786"/>
                </a:cubicBezTo>
                <a:cubicBezTo>
                  <a:pt x="153942" y="41106"/>
                  <a:pt x="153543" y="41265"/>
                  <a:pt x="152904" y="41265"/>
                </a:cubicBezTo>
                <a:cubicBezTo>
                  <a:pt x="152904" y="43822"/>
                  <a:pt x="153703" y="45100"/>
                  <a:pt x="155300" y="45100"/>
                </a:cubicBezTo>
                <a:cubicBezTo>
                  <a:pt x="155940" y="44461"/>
                  <a:pt x="156099" y="43742"/>
                  <a:pt x="155780" y="42943"/>
                </a:cubicBezTo>
                <a:cubicBezTo>
                  <a:pt x="155460" y="42144"/>
                  <a:pt x="155300" y="41265"/>
                  <a:pt x="155300" y="40307"/>
                </a:cubicBezTo>
                <a:close/>
                <a:moveTo>
                  <a:pt x="174953" y="37431"/>
                </a:moveTo>
                <a:cubicBezTo>
                  <a:pt x="173994" y="38070"/>
                  <a:pt x="173275" y="39268"/>
                  <a:pt x="172796" y="41026"/>
                </a:cubicBezTo>
                <a:cubicBezTo>
                  <a:pt x="172317" y="42783"/>
                  <a:pt x="171119" y="42863"/>
                  <a:pt x="169201" y="41265"/>
                </a:cubicBezTo>
                <a:cubicBezTo>
                  <a:pt x="168881" y="43502"/>
                  <a:pt x="168242" y="44301"/>
                  <a:pt x="167284" y="43662"/>
                </a:cubicBezTo>
                <a:cubicBezTo>
                  <a:pt x="166005" y="47177"/>
                  <a:pt x="165766" y="50372"/>
                  <a:pt x="166565" y="53249"/>
                </a:cubicBezTo>
                <a:cubicBezTo>
                  <a:pt x="167364" y="56124"/>
                  <a:pt x="166804" y="59000"/>
                  <a:pt x="164887" y="61876"/>
                </a:cubicBezTo>
                <a:cubicBezTo>
                  <a:pt x="164887" y="62515"/>
                  <a:pt x="165286" y="62755"/>
                  <a:pt x="166085" y="62595"/>
                </a:cubicBezTo>
                <a:cubicBezTo>
                  <a:pt x="166884" y="62435"/>
                  <a:pt x="167124" y="62995"/>
                  <a:pt x="166804" y="64273"/>
                </a:cubicBezTo>
                <a:cubicBezTo>
                  <a:pt x="167443" y="62036"/>
                  <a:pt x="168162" y="59560"/>
                  <a:pt x="168961" y="56844"/>
                </a:cubicBezTo>
                <a:cubicBezTo>
                  <a:pt x="169760" y="54127"/>
                  <a:pt x="170159" y="51012"/>
                  <a:pt x="170159" y="47497"/>
                </a:cubicBezTo>
                <a:cubicBezTo>
                  <a:pt x="172716" y="46858"/>
                  <a:pt x="173994" y="45100"/>
                  <a:pt x="173994" y="42224"/>
                </a:cubicBezTo>
                <a:cubicBezTo>
                  <a:pt x="174633" y="43502"/>
                  <a:pt x="174713" y="44860"/>
                  <a:pt x="174234" y="46298"/>
                </a:cubicBezTo>
                <a:cubicBezTo>
                  <a:pt x="173754" y="47737"/>
                  <a:pt x="173675" y="49254"/>
                  <a:pt x="173994" y="50852"/>
                </a:cubicBezTo>
                <a:cubicBezTo>
                  <a:pt x="175273" y="49254"/>
                  <a:pt x="176311" y="47097"/>
                  <a:pt x="177109" y="44381"/>
                </a:cubicBezTo>
                <a:cubicBezTo>
                  <a:pt x="177908" y="41665"/>
                  <a:pt x="177349" y="39827"/>
                  <a:pt x="175432" y="38869"/>
                </a:cubicBezTo>
                <a:lnTo>
                  <a:pt x="174953" y="39827"/>
                </a:lnTo>
                <a:cubicBezTo>
                  <a:pt x="174633" y="39827"/>
                  <a:pt x="174633" y="39028"/>
                  <a:pt x="174953" y="37431"/>
                </a:cubicBezTo>
                <a:close/>
                <a:moveTo>
                  <a:pt x="139963" y="37431"/>
                </a:moveTo>
                <a:cubicBezTo>
                  <a:pt x="139003" y="39028"/>
                  <a:pt x="137805" y="40147"/>
                  <a:pt x="136368" y="40786"/>
                </a:cubicBezTo>
                <a:cubicBezTo>
                  <a:pt x="134929" y="41425"/>
                  <a:pt x="134370" y="43502"/>
                  <a:pt x="134690" y="47017"/>
                </a:cubicBezTo>
                <a:cubicBezTo>
                  <a:pt x="135648" y="47017"/>
                  <a:pt x="136208" y="46618"/>
                  <a:pt x="136368" y="45819"/>
                </a:cubicBezTo>
                <a:cubicBezTo>
                  <a:pt x="136527" y="45020"/>
                  <a:pt x="136767" y="44301"/>
                  <a:pt x="137086" y="43662"/>
                </a:cubicBezTo>
                <a:cubicBezTo>
                  <a:pt x="138684" y="44940"/>
                  <a:pt x="139003" y="46538"/>
                  <a:pt x="138045" y="48455"/>
                </a:cubicBezTo>
                <a:cubicBezTo>
                  <a:pt x="139643" y="48455"/>
                  <a:pt x="140762" y="48136"/>
                  <a:pt x="141400" y="47497"/>
                </a:cubicBezTo>
                <a:cubicBezTo>
                  <a:pt x="141081" y="45899"/>
                  <a:pt x="140921" y="44221"/>
                  <a:pt x="140921" y="42464"/>
                </a:cubicBezTo>
                <a:cubicBezTo>
                  <a:pt x="140921" y="40706"/>
                  <a:pt x="140601" y="39028"/>
                  <a:pt x="139963" y="37431"/>
                </a:cubicBezTo>
                <a:close/>
                <a:moveTo>
                  <a:pt x="107847" y="36472"/>
                </a:moveTo>
                <a:cubicBezTo>
                  <a:pt x="107209" y="36792"/>
                  <a:pt x="106649" y="37750"/>
                  <a:pt x="106170" y="39348"/>
                </a:cubicBezTo>
                <a:cubicBezTo>
                  <a:pt x="105690" y="40946"/>
                  <a:pt x="106250" y="41585"/>
                  <a:pt x="107847" y="41265"/>
                </a:cubicBezTo>
                <a:cubicBezTo>
                  <a:pt x="107847" y="39348"/>
                  <a:pt x="108167" y="38390"/>
                  <a:pt x="108807" y="38390"/>
                </a:cubicBezTo>
                <a:cubicBezTo>
                  <a:pt x="108807" y="37750"/>
                  <a:pt x="108646" y="37431"/>
                  <a:pt x="108327" y="37431"/>
                </a:cubicBezTo>
                <a:cubicBezTo>
                  <a:pt x="108008" y="37431"/>
                  <a:pt x="107847" y="37111"/>
                  <a:pt x="107847" y="36472"/>
                </a:cubicBezTo>
                <a:close/>
                <a:moveTo>
                  <a:pt x="165846" y="33117"/>
                </a:moveTo>
                <a:cubicBezTo>
                  <a:pt x="164568" y="35354"/>
                  <a:pt x="164008" y="38070"/>
                  <a:pt x="164168" y="41265"/>
                </a:cubicBezTo>
                <a:cubicBezTo>
                  <a:pt x="164328" y="44461"/>
                  <a:pt x="164407" y="47337"/>
                  <a:pt x="164407" y="49893"/>
                </a:cubicBezTo>
                <a:cubicBezTo>
                  <a:pt x="166325" y="45419"/>
                  <a:pt x="166804" y="39827"/>
                  <a:pt x="165846" y="33117"/>
                </a:cubicBezTo>
                <a:close/>
                <a:moveTo>
                  <a:pt x="120310" y="33117"/>
                </a:moveTo>
                <a:cubicBezTo>
                  <a:pt x="119671" y="34715"/>
                  <a:pt x="119511" y="35594"/>
                  <a:pt x="119831" y="35753"/>
                </a:cubicBezTo>
                <a:cubicBezTo>
                  <a:pt x="120150" y="35913"/>
                  <a:pt x="120470" y="36472"/>
                  <a:pt x="120789" y="37431"/>
                </a:cubicBezTo>
                <a:cubicBezTo>
                  <a:pt x="121748" y="37431"/>
                  <a:pt x="122147" y="36712"/>
                  <a:pt x="121988" y="35274"/>
                </a:cubicBezTo>
                <a:cubicBezTo>
                  <a:pt x="121828" y="33836"/>
                  <a:pt x="121269" y="33117"/>
                  <a:pt x="120310" y="33117"/>
                </a:cubicBezTo>
                <a:close/>
                <a:moveTo>
                  <a:pt x="287594" y="31200"/>
                </a:moveTo>
                <a:cubicBezTo>
                  <a:pt x="287913" y="31839"/>
                  <a:pt x="288232" y="32318"/>
                  <a:pt x="288552" y="32638"/>
                </a:cubicBezTo>
                <a:cubicBezTo>
                  <a:pt x="288872" y="32957"/>
                  <a:pt x="288872" y="33756"/>
                  <a:pt x="288552" y="35035"/>
                </a:cubicBezTo>
                <a:cubicBezTo>
                  <a:pt x="287274" y="35035"/>
                  <a:pt x="286635" y="34874"/>
                  <a:pt x="286635" y="34555"/>
                </a:cubicBezTo>
                <a:cubicBezTo>
                  <a:pt x="287274" y="34874"/>
                  <a:pt x="287434" y="34236"/>
                  <a:pt x="287114" y="32638"/>
                </a:cubicBezTo>
                <a:cubicBezTo>
                  <a:pt x="286795" y="31040"/>
                  <a:pt x="286955" y="30560"/>
                  <a:pt x="287594" y="31200"/>
                </a:cubicBezTo>
                <a:close/>
                <a:moveTo>
                  <a:pt x="190291" y="31200"/>
                </a:moveTo>
                <a:cubicBezTo>
                  <a:pt x="191889" y="33117"/>
                  <a:pt x="193327" y="33596"/>
                  <a:pt x="194605" y="32638"/>
                </a:cubicBezTo>
                <a:cubicBezTo>
                  <a:pt x="194286" y="33276"/>
                  <a:pt x="194286" y="34155"/>
                  <a:pt x="194605" y="35274"/>
                </a:cubicBezTo>
                <a:cubicBezTo>
                  <a:pt x="194925" y="36393"/>
                  <a:pt x="194765" y="36792"/>
                  <a:pt x="194126" y="36472"/>
                </a:cubicBezTo>
                <a:cubicBezTo>
                  <a:pt x="194126" y="36153"/>
                  <a:pt x="193646" y="35993"/>
                  <a:pt x="192688" y="35993"/>
                </a:cubicBezTo>
                <a:cubicBezTo>
                  <a:pt x="192688" y="37271"/>
                  <a:pt x="192368" y="38229"/>
                  <a:pt x="191729" y="38869"/>
                </a:cubicBezTo>
                <a:cubicBezTo>
                  <a:pt x="191090" y="39508"/>
                  <a:pt x="190930" y="40626"/>
                  <a:pt x="191250" y="42224"/>
                </a:cubicBezTo>
                <a:cubicBezTo>
                  <a:pt x="191889" y="41905"/>
                  <a:pt x="192448" y="41345"/>
                  <a:pt x="192928" y="40547"/>
                </a:cubicBezTo>
                <a:cubicBezTo>
                  <a:pt x="193406" y="39748"/>
                  <a:pt x="193806" y="39668"/>
                  <a:pt x="194126" y="40307"/>
                </a:cubicBezTo>
                <a:cubicBezTo>
                  <a:pt x="193487" y="41585"/>
                  <a:pt x="193247" y="43182"/>
                  <a:pt x="193406" y="45100"/>
                </a:cubicBezTo>
                <a:cubicBezTo>
                  <a:pt x="193566" y="47017"/>
                  <a:pt x="193167" y="48296"/>
                  <a:pt x="192208" y="48934"/>
                </a:cubicBezTo>
                <a:cubicBezTo>
                  <a:pt x="191250" y="46059"/>
                  <a:pt x="190691" y="43263"/>
                  <a:pt x="190531" y="40547"/>
                </a:cubicBezTo>
                <a:cubicBezTo>
                  <a:pt x="190371" y="37830"/>
                  <a:pt x="190291" y="34715"/>
                  <a:pt x="190291" y="31200"/>
                </a:cubicBezTo>
                <a:close/>
                <a:moveTo>
                  <a:pt x="281362" y="27365"/>
                </a:moveTo>
                <a:cubicBezTo>
                  <a:pt x="282002" y="28963"/>
                  <a:pt x="282241" y="31120"/>
                  <a:pt x="282081" y="33836"/>
                </a:cubicBezTo>
                <a:cubicBezTo>
                  <a:pt x="281921" y="36552"/>
                  <a:pt x="282801" y="37750"/>
                  <a:pt x="284718" y="37431"/>
                </a:cubicBezTo>
                <a:cubicBezTo>
                  <a:pt x="285037" y="38709"/>
                  <a:pt x="285037" y="39588"/>
                  <a:pt x="284718" y="40067"/>
                </a:cubicBezTo>
                <a:cubicBezTo>
                  <a:pt x="284398" y="40547"/>
                  <a:pt x="284239" y="41265"/>
                  <a:pt x="284239" y="42224"/>
                </a:cubicBezTo>
                <a:cubicBezTo>
                  <a:pt x="283919" y="41905"/>
                  <a:pt x="283440" y="41026"/>
                  <a:pt x="282801" y="39588"/>
                </a:cubicBezTo>
                <a:cubicBezTo>
                  <a:pt x="282161" y="38150"/>
                  <a:pt x="281522" y="36712"/>
                  <a:pt x="280883" y="35274"/>
                </a:cubicBezTo>
                <a:cubicBezTo>
                  <a:pt x="280244" y="33836"/>
                  <a:pt x="279924" y="32398"/>
                  <a:pt x="279924" y="30960"/>
                </a:cubicBezTo>
                <a:cubicBezTo>
                  <a:pt x="279924" y="29522"/>
                  <a:pt x="280404" y="28323"/>
                  <a:pt x="281362" y="27365"/>
                </a:cubicBezTo>
                <a:close/>
                <a:moveTo>
                  <a:pt x="189812" y="27365"/>
                </a:moveTo>
                <a:cubicBezTo>
                  <a:pt x="189812" y="29921"/>
                  <a:pt x="189173" y="31999"/>
                  <a:pt x="187894" y="33596"/>
                </a:cubicBezTo>
                <a:cubicBezTo>
                  <a:pt x="186616" y="35194"/>
                  <a:pt x="186776" y="37271"/>
                  <a:pt x="188374" y="39827"/>
                </a:cubicBezTo>
                <a:lnTo>
                  <a:pt x="185498" y="39827"/>
                </a:lnTo>
                <a:cubicBezTo>
                  <a:pt x="186137" y="37591"/>
                  <a:pt x="186537" y="35673"/>
                  <a:pt x="186696" y="34075"/>
                </a:cubicBezTo>
                <a:cubicBezTo>
                  <a:pt x="186856" y="32478"/>
                  <a:pt x="186776" y="30401"/>
                  <a:pt x="186456" y="27845"/>
                </a:cubicBezTo>
                <a:cubicBezTo>
                  <a:pt x="186776" y="26886"/>
                  <a:pt x="187894" y="26726"/>
                  <a:pt x="189812" y="27365"/>
                </a:cubicBezTo>
                <a:close/>
                <a:moveTo>
                  <a:pt x="143318" y="25448"/>
                </a:moveTo>
                <a:cubicBezTo>
                  <a:pt x="142679" y="25448"/>
                  <a:pt x="142279" y="25688"/>
                  <a:pt x="142119" y="26167"/>
                </a:cubicBezTo>
                <a:cubicBezTo>
                  <a:pt x="141960" y="26646"/>
                  <a:pt x="141560" y="26726"/>
                  <a:pt x="140921" y="26406"/>
                </a:cubicBezTo>
                <a:cubicBezTo>
                  <a:pt x="141560" y="28963"/>
                  <a:pt x="141400" y="30800"/>
                  <a:pt x="140441" y="31918"/>
                </a:cubicBezTo>
                <a:cubicBezTo>
                  <a:pt x="139483" y="33037"/>
                  <a:pt x="139323" y="34395"/>
                  <a:pt x="139963" y="35993"/>
                </a:cubicBezTo>
                <a:cubicBezTo>
                  <a:pt x="140921" y="35354"/>
                  <a:pt x="141480" y="34475"/>
                  <a:pt x="141640" y="33357"/>
                </a:cubicBezTo>
                <a:cubicBezTo>
                  <a:pt x="141799" y="32238"/>
                  <a:pt x="142519" y="31999"/>
                  <a:pt x="143797" y="32638"/>
                </a:cubicBezTo>
                <a:cubicBezTo>
                  <a:pt x="143797" y="31040"/>
                  <a:pt x="143558" y="29921"/>
                  <a:pt x="143078" y="29283"/>
                </a:cubicBezTo>
                <a:cubicBezTo>
                  <a:pt x="142598" y="28643"/>
                  <a:pt x="142679" y="27365"/>
                  <a:pt x="143318" y="25448"/>
                </a:cubicBezTo>
                <a:close/>
                <a:moveTo>
                  <a:pt x="293585" y="24250"/>
                </a:moveTo>
                <a:cubicBezTo>
                  <a:pt x="292786" y="23770"/>
                  <a:pt x="291748" y="24169"/>
                  <a:pt x="290469" y="25448"/>
                </a:cubicBezTo>
                <a:cubicBezTo>
                  <a:pt x="291109" y="27365"/>
                  <a:pt x="291827" y="29602"/>
                  <a:pt x="292626" y="32158"/>
                </a:cubicBezTo>
                <a:cubicBezTo>
                  <a:pt x="293425" y="34715"/>
                  <a:pt x="294623" y="35673"/>
                  <a:pt x="296221" y="35035"/>
                </a:cubicBezTo>
                <a:cubicBezTo>
                  <a:pt x="296541" y="36632"/>
                  <a:pt x="296621" y="37591"/>
                  <a:pt x="296461" y="37910"/>
                </a:cubicBezTo>
                <a:cubicBezTo>
                  <a:pt x="296301" y="38229"/>
                  <a:pt x="295902" y="38869"/>
                  <a:pt x="295263" y="39827"/>
                </a:cubicBezTo>
                <a:cubicBezTo>
                  <a:pt x="295902" y="41745"/>
                  <a:pt x="296701" y="42464"/>
                  <a:pt x="297659" y="41985"/>
                </a:cubicBezTo>
                <a:lnTo>
                  <a:pt x="299696" y="42130"/>
                </a:lnTo>
                <a:lnTo>
                  <a:pt x="299696" y="38607"/>
                </a:lnTo>
                <a:lnTo>
                  <a:pt x="297420" y="36952"/>
                </a:lnTo>
                <a:cubicBezTo>
                  <a:pt x="296621" y="35673"/>
                  <a:pt x="296142" y="34236"/>
                  <a:pt x="295981" y="32638"/>
                </a:cubicBezTo>
                <a:cubicBezTo>
                  <a:pt x="295822" y="31040"/>
                  <a:pt x="295822" y="29522"/>
                  <a:pt x="295981" y="28084"/>
                </a:cubicBezTo>
                <a:cubicBezTo>
                  <a:pt x="296142" y="26646"/>
                  <a:pt x="296541" y="25767"/>
                  <a:pt x="297180" y="25448"/>
                </a:cubicBezTo>
                <a:cubicBezTo>
                  <a:pt x="295582" y="25128"/>
                  <a:pt x="294384" y="24728"/>
                  <a:pt x="293585" y="24250"/>
                </a:cubicBezTo>
                <a:close/>
                <a:moveTo>
                  <a:pt x="288552" y="22093"/>
                </a:moveTo>
                <a:cubicBezTo>
                  <a:pt x="287913" y="22412"/>
                  <a:pt x="287514" y="23051"/>
                  <a:pt x="287354" y="24010"/>
                </a:cubicBezTo>
                <a:cubicBezTo>
                  <a:pt x="287194" y="24968"/>
                  <a:pt x="286955" y="25767"/>
                  <a:pt x="286635" y="26406"/>
                </a:cubicBezTo>
                <a:cubicBezTo>
                  <a:pt x="287594" y="27046"/>
                  <a:pt x="287993" y="26806"/>
                  <a:pt x="287833" y="25688"/>
                </a:cubicBezTo>
                <a:cubicBezTo>
                  <a:pt x="287673" y="24569"/>
                  <a:pt x="287913" y="24329"/>
                  <a:pt x="288552" y="24968"/>
                </a:cubicBezTo>
                <a:close/>
                <a:moveTo>
                  <a:pt x="152425" y="14903"/>
                </a:moveTo>
                <a:cubicBezTo>
                  <a:pt x="151786" y="14583"/>
                  <a:pt x="151226" y="14983"/>
                  <a:pt x="150747" y="16101"/>
                </a:cubicBezTo>
                <a:cubicBezTo>
                  <a:pt x="150268" y="17219"/>
                  <a:pt x="150347" y="18098"/>
                  <a:pt x="150987" y="18737"/>
                </a:cubicBezTo>
                <a:cubicBezTo>
                  <a:pt x="151626" y="18098"/>
                  <a:pt x="152105" y="17619"/>
                  <a:pt x="152425" y="17299"/>
                </a:cubicBezTo>
                <a:cubicBezTo>
                  <a:pt x="152744" y="16980"/>
                  <a:pt x="152744" y="16181"/>
                  <a:pt x="152425" y="14903"/>
                </a:cubicBezTo>
                <a:close/>
                <a:moveTo>
                  <a:pt x="154821" y="11548"/>
                </a:moveTo>
                <a:cubicBezTo>
                  <a:pt x="154821" y="13145"/>
                  <a:pt x="155300" y="13944"/>
                  <a:pt x="156259" y="13944"/>
                </a:cubicBezTo>
                <a:cubicBezTo>
                  <a:pt x="157218" y="13944"/>
                  <a:pt x="158177" y="14263"/>
                  <a:pt x="159135" y="14903"/>
                </a:cubicBezTo>
                <a:lnTo>
                  <a:pt x="159135" y="12026"/>
                </a:lnTo>
                <a:cubicBezTo>
                  <a:pt x="158177" y="12346"/>
                  <a:pt x="157378" y="12266"/>
                  <a:pt x="156738" y="11787"/>
                </a:cubicBezTo>
                <a:cubicBezTo>
                  <a:pt x="156099" y="11308"/>
                  <a:pt x="155460" y="11228"/>
                  <a:pt x="154821" y="11548"/>
                </a:cubicBezTo>
                <a:close/>
                <a:moveTo>
                  <a:pt x="131814" y="7713"/>
                </a:moveTo>
                <a:cubicBezTo>
                  <a:pt x="129577" y="7393"/>
                  <a:pt x="128219" y="8751"/>
                  <a:pt x="127739" y="11787"/>
                </a:cubicBezTo>
                <a:cubicBezTo>
                  <a:pt x="127261" y="14823"/>
                  <a:pt x="127340" y="17140"/>
                  <a:pt x="127979" y="18737"/>
                </a:cubicBezTo>
                <a:cubicBezTo>
                  <a:pt x="129577" y="18098"/>
                  <a:pt x="130456" y="16581"/>
                  <a:pt x="130616" y="14184"/>
                </a:cubicBezTo>
                <a:cubicBezTo>
                  <a:pt x="130775" y="11787"/>
                  <a:pt x="131175" y="9630"/>
                  <a:pt x="131814" y="7713"/>
                </a:cubicBezTo>
                <a:close/>
                <a:moveTo>
                  <a:pt x="281362" y="5796"/>
                </a:moveTo>
                <a:cubicBezTo>
                  <a:pt x="282002" y="6435"/>
                  <a:pt x="282801" y="6834"/>
                  <a:pt x="283759" y="6994"/>
                </a:cubicBezTo>
                <a:cubicBezTo>
                  <a:pt x="284718" y="7154"/>
                  <a:pt x="285037" y="8033"/>
                  <a:pt x="284718" y="9630"/>
                </a:cubicBezTo>
                <a:cubicBezTo>
                  <a:pt x="283759" y="10908"/>
                  <a:pt x="282960" y="10988"/>
                  <a:pt x="282321" y="9870"/>
                </a:cubicBezTo>
                <a:cubicBezTo>
                  <a:pt x="281682" y="8751"/>
                  <a:pt x="281362" y="7393"/>
                  <a:pt x="281362" y="5796"/>
                </a:cubicBezTo>
                <a:close/>
                <a:moveTo>
                  <a:pt x="284758" y="0"/>
                </a:moveTo>
                <a:lnTo>
                  <a:pt x="2470021" y="0"/>
                </a:lnTo>
                <a:lnTo>
                  <a:pt x="2516663" y="0"/>
                </a:lnTo>
                <a:lnTo>
                  <a:pt x="2516788" y="0"/>
                </a:lnTo>
                <a:lnTo>
                  <a:pt x="2530165" y="0"/>
                </a:lnTo>
                <a:lnTo>
                  <a:pt x="2537454" y="0"/>
                </a:lnTo>
                <a:lnTo>
                  <a:pt x="2569437" y="0"/>
                </a:lnTo>
                <a:lnTo>
                  <a:pt x="2571264" y="0"/>
                </a:lnTo>
                <a:lnTo>
                  <a:pt x="2630916" y="0"/>
                </a:lnTo>
                <a:lnTo>
                  <a:pt x="2633247" y="0"/>
                </a:lnTo>
                <a:lnTo>
                  <a:pt x="2651645" y="0"/>
                </a:lnTo>
                <a:lnTo>
                  <a:pt x="2766362" y="0"/>
                </a:lnTo>
                <a:lnTo>
                  <a:pt x="2767541" y="0"/>
                </a:lnTo>
                <a:lnTo>
                  <a:pt x="2845446" y="0"/>
                </a:lnTo>
                <a:lnTo>
                  <a:pt x="2849469" y="0"/>
                </a:lnTo>
                <a:lnTo>
                  <a:pt x="2855177" y="0"/>
                </a:lnTo>
                <a:lnTo>
                  <a:pt x="2855798" y="0"/>
                </a:lnTo>
                <a:lnTo>
                  <a:pt x="2859385" y="0"/>
                </a:lnTo>
                <a:lnTo>
                  <a:pt x="4868977" y="0"/>
                </a:lnTo>
                <a:lnTo>
                  <a:pt x="11505972" y="0"/>
                </a:lnTo>
                <a:lnTo>
                  <a:pt x="11505972" y="739466"/>
                </a:lnTo>
                <a:lnTo>
                  <a:pt x="4868977" y="739466"/>
                </a:lnTo>
                <a:lnTo>
                  <a:pt x="2661703" y="739466"/>
                </a:lnTo>
                <a:lnTo>
                  <a:pt x="2647045" y="739466"/>
                </a:lnTo>
                <a:lnTo>
                  <a:pt x="2528555" y="739466"/>
                </a:lnTo>
                <a:lnTo>
                  <a:pt x="179951" y="739466"/>
                </a:lnTo>
                <a:lnTo>
                  <a:pt x="178308" y="737960"/>
                </a:lnTo>
                <a:cubicBezTo>
                  <a:pt x="177030" y="737481"/>
                  <a:pt x="175672" y="737481"/>
                  <a:pt x="174234" y="737960"/>
                </a:cubicBezTo>
                <a:lnTo>
                  <a:pt x="172180" y="739466"/>
                </a:lnTo>
                <a:lnTo>
                  <a:pt x="109360" y="739466"/>
                </a:lnTo>
                <a:lnTo>
                  <a:pt x="82443" y="729572"/>
                </a:lnTo>
                <a:cubicBezTo>
                  <a:pt x="75414" y="725418"/>
                  <a:pt x="69262" y="721104"/>
                  <a:pt x="63990" y="716630"/>
                </a:cubicBezTo>
                <a:cubicBezTo>
                  <a:pt x="58717" y="712156"/>
                  <a:pt x="53525" y="707523"/>
                  <a:pt x="48412" y="702730"/>
                </a:cubicBezTo>
                <a:cubicBezTo>
                  <a:pt x="50649" y="701132"/>
                  <a:pt x="50968" y="698576"/>
                  <a:pt x="49370" y="695060"/>
                </a:cubicBezTo>
                <a:cubicBezTo>
                  <a:pt x="47772" y="694102"/>
                  <a:pt x="46335" y="693862"/>
                  <a:pt x="45056" y="694342"/>
                </a:cubicBezTo>
                <a:cubicBezTo>
                  <a:pt x="43779" y="694821"/>
                  <a:pt x="42820" y="695859"/>
                  <a:pt x="42181" y="697457"/>
                </a:cubicBezTo>
                <a:cubicBezTo>
                  <a:pt x="30677" y="685315"/>
                  <a:pt x="21889" y="671574"/>
                  <a:pt x="15818" y="656236"/>
                </a:cubicBezTo>
                <a:cubicBezTo>
                  <a:pt x="5273" y="627476"/>
                  <a:pt x="0" y="577307"/>
                  <a:pt x="0" y="505729"/>
                </a:cubicBezTo>
                <a:lnTo>
                  <a:pt x="0" y="446293"/>
                </a:lnTo>
                <a:lnTo>
                  <a:pt x="30198" y="446293"/>
                </a:lnTo>
                <a:cubicBezTo>
                  <a:pt x="30837" y="448210"/>
                  <a:pt x="31636" y="449008"/>
                  <a:pt x="32594" y="448689"/>
                </a:cubicBezTo>
                <a:lnTo>
                  <a:pt x="32594" y="446293"/>
                </a:lnTo>
                <a:lnTo>
                  <a:pt x="79568" y="446293"/>
                </a:lnTo>
                <a:cubicBezTo>
                  <a:pt x="78928" y="447890"/>
                  <a:pt x="78609" y="449728"/>
                  <a:pt x="78609" y="451805"/>
                </a:cubicBezTo>
                <a:cubicBezTo>
                  <a:pt x="78609" y="453882"/>
                  <a:pt x="78450" y="455720"/>
                  <a:pt x="78130" y="457317"/>
                </a:cubicBezTo>
                <a:cubicBezTo>
                  <a:pt x="79088" y="456039"/>
                  <a:pt x="79807" y="454441"/>
                  <a:pt x="80287" y="452524"/>
                </a:cubicBezTo>
                <a:cubicBezTo>
                  <a:pt x="80766" y="450606"/>
                  <a:pt x="81325" y="448530"/>
                  <a:pt x="81964" y="446293"/>
                </a:cubicBezTo>
                <a:lnTo>
                  <a:pt x="125103" y="446293"/>
                </a:lnTo>
                <a:cubicBezTo>
                  <a:pt x="125103" y="446932"/>
                  <a:pt x="125263" y="447251"/>
                  <a:pt x="125583" y="447251"/>
                </a:cubicBezTo>
                <a:lnTo>
                  <a:pt x="125583" y="446293"/>
                </a:lnTo>
                <a:lnTo>
                  <a:pt x="147631" y="446293"/>
                </a:lnTo>
                <a:cubicBezTo>
                  <a:pt x="147631" y="447890"/>
                  <a:pt x="147631" y="449328"/>
                  <a:pt x="147631" y="450606"/>
                </a:cubicBezTo>
                <a:cubicBezTo>
                  <a:pt x="147631" y="451885"/>
                  <a:pt x="147152" y="452843"/>
                  <a:pt x="146193" y="453483"/>
                </a:cubicBezTo>
                <a:cubicBezTo>
                  <a:pt x="146833" y="461471"/>
                  <a:pt x="146833" y="469300"/>
                  <a:pt x="146193" y="476969"/>
                </a:cubicBezTo>
                <a:cubicBezTo>
                  <a:pt x="146193" y="478887"/>
                  <a:pt x="145874" y="481124"/>
                  <a:pt x="145235" y="483680"/>
                </a:cubicBezTo>
                <a:cubicBezTo>
                  <a:pt x="144596" y="486236"/>
                  <a:pt x="145075" y="488153"/>
                  <a:pt x="146673" y="489432"/>
                </a:cubicBezTo>
                <a:cubicBezTo>
                  <a:pt x="147631" y="486875"/>
                  <a:pt x="148031" y="483360"/>
                  <a:pt x="147871" y="478887"/>
                </a:cubicBezTo>
                <a:cubicBezTo>
                  <a:pt x="147712" y="474413"/>
                  <a:pt x="148111" y="470419"/>
                  <a:pt x="149070" y="466903"/>
                </a:cubicBezTo>
                <a:cubicBezTo>
                  <a:pt x="149389" y="466903"/>
                  <a:pt x="149548" y="467303"/>
                  <a:pt x="149548" y="468102"/>
                </a:cubicBezTo>
                <a:cubicBezTo>
                  <a:pt x="149548" y="468901"/>
                  <a:pt x="149548" y="469699"/>
                  <a:pt x="149548" y="470498"/>
                </a:cubicBezTo>
                <a:cubicBezTo>
                  <a:pt x="149548" y="471297"/>
                  <a:pt x="149629" y="472016"/>
                  <a:pt x="149788" y="472655"/>
                </a:cubicBezTo>
                <a:cubicBezTo>
                  <a:pt x="149948" y="473294"/>
                  <a:pt x="150347" y="473454"/>
                  <a:pt x="150987" y="473135"/>
                </a:cubicBezTo>
                <a:cubicBezTo>
                  <a:pt x="151626" y="470898"/>
                  <a:pt x="151705" y="468102"/>
                  <a:pt x="151226" y="464746"/>
                </a:cubicBezTo>
                <a:cubicBezTo>
                  <a:pt x="150747" y="461391"/>
                  <a:pt x="150827" y="457637"/>
                  <a:pt x="151466" y="453483"/>
                </a:cubicBezTo>
                <a:cubicBezTo>
                  <a:pt x="149868" y="454441"/>
                  <a:pt x="149229" y="454042"/>
                  <a:pt x="149548" y="452284"/>
                </a:cubicBezTo>
                <a:cubicBezTo>
                  <a:pt x="149868" y="450527"/>
                  <a:pt x="150028" y="448530"/>
                  <a:pt x="150028" y="446293"/>
                </a:cubicBezTo>
                <a:lnTo>
                  <a:pt x="173994" y="446293"/>
                </a:lnTo>
                <a:cubicBezTo>
                  <a:pt x="173994" y="448210"/>
                  <a:pt x="174074" y="450047"/>
                  <a:pt x="174234" y="451805"/>
                </a:cubicBezTo>
                <a:cubicBezTo>
                  <a:pt x="174394" y="453562"/>
                  <a:pt x="174313" y="454921"/>
                  <a:pt x="173994" y="455879"/>
                </a:cubicBezTo>
                <a:cubicBezTo>
                  <a:pt x="174313" y="454921"/>
                  <a:pt x="174553" y="453562"/>
                  <a:pt x="174713" y="451805"/>
                </a:cubicBezTo>
                <a:cubicBezTo>
                  <a:pt x="174873" y="450047"/>
                  <a:pt x="175112" y="448210"/>
                  <a:pt x="175432" y="446293"/>
                </a:cubicBezTo>
                <a:lnTo>
                  <a:pt x="187415" y="446293"/>
                </a:lnTo>
                <a:lnTo>
                  <a:pt x="187415" y="568520"/>
                </a:lnTo>
                <a:cubicBezTo>
                  <a:pt x="187415" y="601114"/>
                  <a:pt x="189333" y="621724"/>
                  <a:pt x="193167" y="630353"/>
                </a:cubicBezTo>
                <a:cubicBezTo>
                  <a:pt x="197001" y="639299"/>
                  <a:pt x="205469" y="643773"/>
                  <a:pt x="218571" y="643773"/>
                </a:cubicBezTo>
                <a:cubicBezTo>
                  <a:pt x="233270" y="643773"/>
                  <a:pt x="243016" y="638021"/>
                  <a:pt x="247810" y="626518"/>
                </a:cubicBezTo>
                <a:cubicBezTo>
                  <a:pt x="252284" y="615014"/>
                  <a:pt x="254520" y="586095"/>
                  <a:pt x="254520" y="539760"/>
                </a:cubicBezTo>
                <a:lnTo>
                  <a:pt x="254520" y="487514"/>
                </a:lnTo>
                <a:cubicBezTo>
                  <a:pt x="254520" y="476330"/>
                  <a:pt x="253881" y="466504"/>
                  <a:pt x="252603" y="458036"/>
                </a:cubicBezTo>
                <a:cubicBezTo>
                  <a:pt x="251325" y="449568"/>
                  <a:pt x="249727" y="442138"/>
                  <a:pt x="247810" y="435747"/>
                </a:cubicBezTo>
                <a:cubicBezTo>
                  <a:pt x="248130" y="432872"/>
                  <a:pt x="248289" y="430235"/>
                  <a:pt x="248289" y="427839"/>
                </a:cubicBezTo>
                <a:cubicBezTo>
                  <a:pt x="248289" y="425442"/>
                  <a:pt x="247490" y="423445"/>
                  <a:pt x="245893" y="421847"/>
                </a:cubicBezTo>
                <a:cubicBezTo>
                  <a:pt x="245893" y="423765"/>
                  <a:pt x="245972" y="425282"/>
                  <a:pt x="246133" y="426401"/>
                </a:cubicBezTo>
                <a:cubicBezTo>
                  <a:pt x="246292" y="427519"/>
                  <a:pt x="246372" y="428718"/>
                  <a:pt x="246372" y="429995"/>
                </a:cubicBezTo>
                <a:cubicBezTo>
                  <a:pt x="246052" y="429356"/>
                  <a:pt x="245812" y="428478"/>
                  <a:pt x="245653" y="427360"/>
                </a:cubicBezTo>
                <a:cubicBezTo>
                  <a:pt x="245493" y="426241"/>
                  <a:pt x="245253" y="425362"/>
                  <a:pt x="244934" y="424723"/>
                </a:cubicBezTo>
                <a:cubicBezTo>
                  <a:pt x="244614" y="424084"/>
                  <a:pt x="244295" y="423525"/>
                  <a:pt x="243975" y="423045"/>
                </a:cubicBezTo>
                <a:cubicBezTo>
                  <a:pt x="243656" y="422566"/>
                  <a:pt x="243176" y="422007"/>
                  <a:pt x="242538" y="421368"/>
                </a:cubicBezTo>
                <a:cubicBezTo>
                  <a:pt x="240940" y="419131"/>
                  <a:pt x="239502" y="417054"/>
                  <a:pt x="238223" y="415137"/>
                </a:cubicBezTo>
                <a:cubicBezTo>
                  <a:pt x="236945" y="413220"/>
                  <a:pt x="235507" y="411462"/>
                  <a:pt x="233909" y="409864"/>
                </a:cubicBezTo>
                <a:cubicBezTo>
                  <a:pt x="233909" y="408905"/>
                  <a:pt x="233909" y="407947"/>
                  <a:pt x="233909" y="406988"/>
                </a:cubicBezTo>
                <a:cubicBezTo>
                  <a:pt x="233909" y="406030"/>
                  <a:pt x="234229" y="405231"/>
                  <a:pt x="234868" y="404591"/>
                </a:cubicBezTo>
                <a:cubicBezTo>
                  <a:pt x="233909" y="404591"/>
                  <a:pt x="233750" y="403873"/>
                  <a:pt x="234389" y="402435"/>
                </a:cubicBezTo>
                <a:cubicBezTo>
                  <a:pt x="235028" y="400996"/>
                  <a:pt x="234868" y="399638"/>
                  <a:pt x="233909" y="398361"/>
                </a:cubicBezTo>
                <a:cubicBezTo>
                  <a:pt x="234868" y="398041"/>
                  <a:pt x="235267" y="397322"/>
                  <a:pt x="235108" y="396203"/>
                </a:cubicBezTo>
                <a:cubicBezTo>
                  <a:pt x="234948" y="395085"/>
                  <a:pt x="234708" y="393967"/>
                  <a:pt x="234389" y="392848"/>
                </a:cubicBezTo>
                <a:cubicBezTo>
                  <a:pt x="234069" y="391730"/>
                  <a:pt x="233830" y="390691"/>
                  <a:pt x="233670" y="389733"/>
                </a:cubicBezTo>
                <a:cubicBezTo>
                  <a:pt x="233510" y="388774"/>
                  <a:pt x="233750" y="387975"/>
                  <a:pt x="234389" y="387336"/>
                </a:cubicBezTo>
                <a:cubicBezTo>
                  <a:pt x="231193" y="380945"/>
                  <a:pt x="229037" y="372397"/>
                  <a:pt x="227918" y="361692"/>
                </a:cubicBezTo>
                <a:cubicBezTo>
                  <a:pt x="226800" y="350987"/>
                  <a:pt x="225921" y="340682"/>
                  <a:pt x="225282" y="330776"/>
                </a:cubicBezTo>
                <a:cubicBezTo>
                  <a:pt x="224962" y="327580"/>
                  <a:pt x="224802" y="324305"/>
                  <a:pt x="224802" y="320950"/>
                </a:cubicBezTo>
                <a:cubicBezTo>
                  <a:pt x="224802" y="317595"/>
                  <a:pt x="225282" y="314639"/>
                  <a:pt x="226240" y="312082"/>
                </a:cubicBezTo>
                <a:cubicBezTo>
                  <a:pt x="227518" y="314639"/>
                  <a:pt x="227918" y="317355"/>
                  <a:pt x="227439" y="320231"/>
                </a:cubicBezTo>
                <a:cubicBezTo>
                  <a:pt x="226959" y="323107"/>
                  <a:pt x="226880" y="326143"/>
                  <a:pt x="227199" y="329338"/>
                </a:cubicBezTo>
                <a:cubicBezTo>
                  <a:pt x="227838" y="333812"/>
                  <a:pt x="228956" y="338285"/>
                  <a:pt x="230554" y="342759"/>
                </a:cubicBezTo>
                <a:cubicBezTo>
                  <a:pt x="232152" y="347233"/>
                  <a:pt x="232632" y="352185"/>
                  <a:pt x="231992" y="357618"/>
                </a:cubicBezTo>
                <a:cubicBezTo>
                  <a:pt x="232951" y="351866"/>
                  <a:pt x="234069" y="345795"/>
                  <a:pt x="235347" y="339404"/>
                </a:cubicBezTo>
                <a:cubicBezTo>
                  <a:pt x="236625" y="333013"/>
                  <a:pt x="236945" y="326143"/>
                  <a:pt x="236306" y="318793"/>
                </a:cubicBezTo>
                <a:cubicBezTo>
                  <a:pt x="237265" y="321030"/>
                  <a:pt x="237744" y="323107"/>
                  <a:pt x="237744" y="325024"/>
                </a:cubicBezTo>
                <a:cubicBezTo>
                  <a:pt x="237744" y="326942"/>
                  <a:pt x="237664" y="328859"/>
                  <a:pt x="237504" y="330776"/>
                </a:cubicBezTo>
                <a:cubicBezTo>
                  <a:pt x="237345" y="332694"/>
                  <a:pt x="237185" y="334690"/>
                  <a:pt x="237025" y="336767"/>
                </a:cubicBezTo>
                <a:cubicBezTo>
                  <a:pt x="236865" y="338845"/>
                  <a:pt x="237105" y="341002"/>
                  <a:pt x="237744" y="343238"/>
                </a:cubicBezTo>
                <a:cubicBezTo>
                  <a:pt x="238383" y="343558"/>
                  <a:pt x="238623" y="343398"/>
                  <a:pt x="238463" y="342759"/>
                </a:cubicBezTo>
                <a:cubicBezTo>
                  <a:pt x="238303" y="342120"/>
                  <a:pt x="238543" y="341801"/>
                  <a:pt x="239182" y="341801"/>
                </a:cubicBezTo>
                <a:cubicBezTo>
                  <a:pt x="239821" y="346274"/>
                  <a:pt x="240780" y="350987"/>
                  <a:pt x="242058" y="355940"/>
                </a:cubicBezTo>
                <a:cubicBezTo>
                  <a:pt x="243336" y="360893"/>
                  <a:pt x="244535" y="365846"/>
                  <a:pt x="245653" y="370800"/>
                </a:cubicBezTo>
                <a:cubicBezTo>
                  <a:pt x="246771" y="375753"/>
                  <a:pt x="247570" y="380945"/>
                  <a:pt x="248050" y="386377"/>
                </a:cubicBezTo>
                <a:cubicBezTo>
                  <a:pt x="248528" y="391810"/>
                  <a:pt x="248289" y="397242"/>
                  <a:pt x="247331" y="402674"/>
                </a:cubicBezTo>
                <a:cubicBezTo>
                  <a:pt x="247011" y="403633"/>
                  <a:pt x="247091" y="404192"/>
                  <a:pt x="247570" y="404352"/>
                </a:cubicBezTo>
                <a:cubicBezTo>
                  <a:pt x="248050" y="404512"/>
                  <a:pt x="248289" y="404911"/>
                  <a:pt x="248289" y="405550"/>
                </a:cubicBezTo>
                <a:cubicBezTo>
                  <a:pt x="247650" y="410343"/>
                  <a:pt x="247570" y="415056"/>
                  <a:pt x="248050" y="419690"/>
                </a:cubicBezTo>
                <a:cubicBezTo>
                  <a:pt x="248528" y="424324"/>
                  <a:pt x="250366" y="427439"/>
                  <a:pt x="253562" y="429037"/>
                </a:cubicBezTo>
                <a:cubicBezTo>
                  <a:pt x="253562" y="431913"/>
                  <a:pt x="254041" y="434310"/>
                  <a:pt x="255000" y="436227"/>
                </a:cubicBezTo>
                <a:cubicBezTo>
                  <a:pt x="256917" y="436227"/>
                  <a:pt x="258195" y="434789"/>
                  <a:pt x="258835" y="431913"/>
                </a:cubicBezTo>
                <a:cubicBezTo>
                  <a:pt x="257875" y="431274"/>
                  <a:pt x="257716" y="429995"/>
                  <a:pt x="258355" y="428078"/>
                </a:cubicBezTo>
                <a:cubicBezTo>
                  <a:pt x="258994" y="426161"/>
                  <a:pt x="259154" y="424403"/>
                  <a:pt x="258835" y="422806"/>
                </a:cubicBezTo>
                <a:cubicBezTo>
                  <a:pt x="258835" y="421208"/>
                  <a:pt x="258515" y="419930"/>
                  <a:pt x="257875" y="418971"/>
                </a:cubicBezTo>
                <a:cubicBezTo>
                  <a:pt x="257237" y="418013"/>
                  <a:pt x="256597" y="416734"/>
                  <a:pt x="255958" y="415137"/>
                </a:cubicBezTo>
                <a:cubicBezTo>
                  <a:pt x="254041" y="407148"/>
                  <a:pt x="253162" y="398920"/>
                  <a:pt x="253322" y="390451"/>
                </a:cubicBezTo>
                <a:cubicBezTo>
                  <a:pt x="253482" y="381983"/>
                  <a:pt x="253242" y="373595"/>
                  <a:pt x="252603" y="365287"/>
                </a:cubicBezTo>
                <a:cubicBezTo>
                  <a:pt x="252603" y="364648"/>
                  <a:pt x="253083" y="364409"/>
                  <a:pt x="254041" y="364568"/>
                </a:cubicBezTo>
                <a:cubicBezTo>
                  <a:pt x="255000" y="364728"/>
                  <a:pt x="255479" y="364488"/>
                  <a:pt x="255479" y="363850"/>
                </a:cubicBezTo>
                <a:cubicBezTo>
                  <a:pt x="254520" y="354263"/>
                  <a:pt x="253562" y="344277"/>
                  <a:pt x="252603" y="333892"/>
                </a:cubicBezTo>
                <a:cubicBezTo>
                  <a:pt x="251645" y="323506"/>
                  <a:pt x="250846" y="311763"/>
                  <a:pt x="250206" y="298661"/>
                </a:cubicBezTo>
                <a:cubicBezTo>
                  <a:pt x="250526" y="302176"/>
                  <a:pt x="251405" y="305531"/>
                  <a:pt x="252843" y="308727"/>
                </a:cubicBezTo>
                <a:cubicBezTo>
                  <a:pt x="254281" y="311922"/>
                  <a:pt x="254201" y="315118"/>
                  <a:pt x="252603" y="318314"/>
                </a:cubicBezTo>
                <a:cubicBezTo>
                  <a:pt x="253242" y="318314"/>
                  <a:pt x="253562" y="318154"/>
                  <a:pt x="253562" y="317834"/>
                </a:cubicBezTo>
                <a:cubicBezTo>
                  <a:pt x="253562" y="317515"/>
                  <a:pt x="253881" y="317355"/>
                  <a:pt x="254520" y="317355"/>
                </a:cubicBezTo>
                <a:cubicBezTo>
                  <a:pt x="255799" y="320551"/>
                  <a:pt x="256438" y="323985"/>
                  <a:pt x="256438" y="327660"/>
                </a:cubicBezTo>
                <a:cubicBezTo>
                  <a:pt x="256438" y="331335"/>
                  <a:pt x="256757" y="334770"/>
                  <a:pt x="257396" y="337966"/>
                </a:cubicBezTo>
                <a:cubicBezTo>
                  <a:pt x="257716" y="339564"/>
                  <a:pt x="258036" y="340841"/>
                  <a:pt x="258355" y="341801"/>
                </a:cubicBezTo>
                <a:cubicBezTo>
                  <a:pt x="258674" y="342759"/>
                  <a:pt x="258835" y="344037"/>
                  <a:pt x="258835" y="345635"/>
                </a:cubicBezTo>
                <a:cubicBezTo>
                  <a:pt x="258835" y="347233"/>
                  <a:pt x="258515" y="348671"/>
                  <a:pt x="257875" y="349949"/>
                </a:cubicBezTo>
                <a:cubicBezTo>
                  <a:pt x="257237" y="351227"/>
                  <a:pt x="256917" y="352665"/>
                  <a:pt x="256917" y="354263"/>
                </a:cubicBezTo>
                <a:cubicBezTo>
                  <a:pt x="256278" y="358736"/>
                  <a:pt x="256358" y="363370"/>
                  <a:pt x="257157" y="368163"/>
                </a:cubicBezTo>
                <a:cubicBezTo>
                  <a:pt x="257955" y="372957"/>
                  <a:pt x="258674" y="377910"/>
                  <a:pt x="259313" y="383022"/>
                </a:cubicBezTo>
                <a:cubicBezTo>
                  <a:pt x="259313" y="383661"/>
                  <a:pt x="259154" y="384380"/>
                  <a:pt x="258835" y="385179"/>
                </a:cubicBezTo>
                <a:cubicBezTo>
                  <a:pt x="258515" y="385978"/>
                  <a:pt x="258195" y="386697"/>
                  <a:pt x="257875" y="387336"/>
                </a:cubicBezTo>
                <a:cubicBezTo>
                  <a:pt x="257875" y="388934"/>
                  <a:pt x="258835" y="389413"/>
                  <a:pt x="260752" y="388774"/>
                </a:cubicBezTo>
                <a:cubicBezTo>
                  <a:pt x="261391" y="393247"/>
                  <a:pt x="262349" y="397401"/>
                  <a:pt x="263627" y="401236"/>
                </a:cubicBezTo>
                <a:cubicBezTo>
                  <a:pt x="264906" y="405071"/>
                  <a:pt x="265225" y="409065"/>
                  <a:pt x="264586" y="413220"/>
                </a:cubicBezTo>
                <a:cubicBezTo>
                  <a:pt x="263947" y="411622"/>
                  <a:pt x="262828" y="411142"/>
                  <a:pt x="261230" y="411781"/>
                </a:cubicBezTo>
                <a:cubicBezTo>
                  <a:pt x="261230" y="410184"/>
                  <a:pt x="261151" y="408745"/>
                  <a:pt x="260991" y="407468"/>
                </a:cubicBezTo>
                <a:cubicBezTo>
                  <a:pt x="260831" y="406189"/>
                  <a:pt x="260752" y="404751"/>
                  <a:pt x="260752" y="403153"/>
                </a:cubicBezTo>
                <a:cubicBezTo>
                  <a:pt x="259473" y="405071"/>
                  <a:pt x="258515" y="407308"/>
                  <a:pt x="257875" y="409864"/>
                </a:cubicBezTo>
                <a:cubicBezTo>
                  <a:pt x="259154" y="409225"/>
                  <a:pt x="259953" y="409784"/>
                  <a:pt x="260272" y="411542"/>
                </a:cubicBezTo>
                <a:cubicBezTo>
                  <a:pt x="260592" y="413299"/>
                  <a:pt x="260911" y="415456"/>
                  <a:pt x="261230" y="418013"/>
                </a:cubicBezTo>
                <a:cubicBezTo>
                  <a:pt x="261870" y="418013"/>
                  <a:pt x="262029" y="417374"/>
                  <a:pt x="261710" y="416095"/>
                </a:cubicBezTo>
                <a:cubicBezTo>
                  <a:pt x="261391" y="414817"/>
                  <a:pt x="261391" y="413859"/>
                  <a:pt x="261710" y="413220"/>
                </a:cubicBezTo>
                <a:cubicBezTo>
                  <a:pt x="262349" y="413220"/>
                  <a:pt x="262669" y="413619"/>
                  <a:pt x="262669" y="414418"/>
                </a:cubicBezTo>
                <a:cubicBezTo>
                  <a:pt x="262669" y="415217"/>
                  <a:pt x="263148" y="415456"/>
                  <a:pt x="264107" y="415137"/>
                </a:cubicBezTo>
                <a:cubicBezTo>
                  <a:pt x="264107" y="417693"/>
                  <a:pt x="264506" y="419450"/>
                  <a:pt x="265305" y="420409"/>
                </a:cubicBezTo>
                <a:cubicBezTo>
                  <a:pt x="266104" y="421368"/>
                  <a:pt x="266823" y="422646"/>
                  <a:pt x="267462" y="424244"/>
                </a:cubicBezTo>
                <a:cubicBezTo>
                  <a:pt x="268420" y="429356"/>
                  <a:pt x="269060" y="434470"/>
                  <a:pt x="269379" y="439582"/>
                </a:cubicBezTo>
                <a:cubicBezTo>
                  <a:pt x="269699" y="444695"/>
                  <a:pt x="270338" y="449648"/>
                  <a:pt x="271297" y="454441"/>
                </a:cubicBezTo>
                <a:cubicBezTo>
                  <a:pt x="271616" y="455400"/>
                  <a:pt x="272015" y="456758"/>
                  <a:pt x="272495" y="458515"/>
                </a:cubicBezTo>
                <a:cubicBezTo>
                  <a:pt x="272974" y="460273"/>
                  <a:pt x="274013" y="461151"/>
                  <a:pt x="275611" y="461151"/>
                </a:cubicBezTo>
                <a:cubicBezTo>
                  <a:pt x="275930" y="456997"/>
                  <a:pt x="275530" y="453483"/>
                  <a:pt x="274412" y="450606"/>
                </a:cubicBezTo>
                <a:cubicBezTo>
                  <a:pt x="273294" y="447731"/>
                  <a:pt x="273054" y="444535"/>
                  <a:pt x="273693" y="441020"/>
                </a:cubicBezTo>
                <a:cubicBezTo>
                  <a:pt x="273054" y="441020"/>
                  <a:pt x="272814" y="441180"/>
                  <a:pt x="272974" y="441499"/>
                </a:cubicBezTo>
                <a:cubicBezTo>
                  <a:pt x="273134" y="441819"/>
                  <a:pt x="273054" y="442138"/>
                  <a:pt x="272735" y="442458"/>
                </a:cubicBezTo>
                <a:cubicBezTo>
                  <a:pt x="270498" y="437026"/>
                  <a:pt x="269459" y="431114"/>
                  <a:pt x="269619" y="424723"/>
                </a:cubicBezTo>
                <a:cubicBezTo>
                  <a:pt x="269778" y="418332"/>
                  <a:pt x="269060" y="412421"/>
                  <a:pt x="267462" y="406988"/>
                </a:cubicBezTo>
                <a:cubicBezTo>
                  <a:pt x="268420" y="406349"/>
                  <a:pt x="268900" y="406669"/>
                  <a:pt x="268900" y="407947"/>
                </a:cubicBezTo>
                <a:cubicBezTo>
                  <a:pt x="268900" y="409225"/>
                  <a:pt x="269379" y="409704"/>
                  <a:pt x="270338" y="409385"/>
                </a:cubicBezTo>
                <a:cubicBezTo>
                  <a:pt x="270977" y="408745"/>
                  <a:pt x="271057" y="408027"/>
                  <a:pt x="270577" y="407228"/>
                </a:cubicBezTo>
                <a:cubicBezTo>
                  <a:pt x="270098" y="406429"/>
                  <a:pt x="269699" y="405550"/>
                  <a:pt x="269379" y="404591"/>
                </a:cubicBezTo>
                <a:cubicBezTo>
                  <a:pt x="268740" y="404591"/>
                  <a:pt x="268420" y="404751"/>
                  <a:pt x="268420" y="405071"/>
                </a:cubicBezTo>
                <a:cubicBezTo>
                  <a:pt x="268420" y="405390"/>
                  <a:pt x="268101" y="405550"/>
                  <a:pt x="267462" y="405550"/>
                </a:cubicBezTo>
                <a:cubicBezTo>
                  <a:pt x="267143" y="399798"/>
                  <a:pt x="266743" y="394845"/>
                  <a:pt x="266264" y="390691"/>
                </a:cubicBezTo>
                <a:cubicBezTo>
                  <a:pt x="265785" y="386537"/>
                  <a:pt x="265864" y="382223"/>
                  <a:pt x="266503" y="377749"/>
                </a:cubicBezTo>
                <a:cubicBezTo>
                  <a:pt x="268101" y="383821"/>
                  <a:pt x="269379" y="390771"/>
                  <a:pt x="270338" y="398600"/>
                </a:cubicBezTo>
                <a:cubicBezTo>
                  <a:pt x="271297" y="406429"/>
                  <a:pt x="272735" y="413379"/>
                  <a:pt x="274652" y="419450"/>
                </a:cubicBezTo>
                <a:cubicBezTo>
                  <a:pt x="275291" y="419770"/>
                  <a:pt x="275611" y="419770"/>
                  <a:pt x="275611" y="419450"/>
                </a:cubicBezTo>
                <a:cubicBezTo>
                  <a:pt x="275611" y="419131"/>
                  <a:pt x="275930" y="418971"/>
                  <a:pt x="276569" y="418971"/>
                </a:cubicBezTo>
                <a:cubicBezTo>
                  <a:pt x="276889" y="426001"/>
                  <a:pt x="277368" y="432472"/>
                  <a:pt x="278007" y="438384"/>
                </a:cubicBezTo>
                <a:cubicBezTo>
                  <a:pt x="278646" y="444295"/>
                  <a:pt x="278966" y="450926"/>
                  <a:pt x="278966" y="458276"/>
                </a:cubicBezTo>
                <a:cubicBezTo>
                  <a:pt x="281522" y="463708"/>
                  <a:pt x="282880" y="470658"/>
                  <a:pt x="283040" y="479126"/>
                </a:cubicBezTo>
                <a:cubicBezTo>
                  <a:pt x="283200" y="487594"/>
                  <a:pt x="283599" y="495184"/>
                  <a:pt x="284239" y="501894"/>
                </a:cubicBezTo>
                <a:cubicBezTo>
                  <a:pt x="285836" y="504770"/>
                  <a:pt x="286475" y="508524"/>
                  <a:pt x="286156" y="513158"/>
                </a:cubicBezTo>
                <a:cubicBezTo>
                  <a:pt x="285836" y="517792"/>
                  <a:pt x="286315" y="521387"/>
                  <a:pt x="287594" y="523943"/>
                </a:cubicBezTo>
                <a:cubicBezTo>
                  <a:pt x="288872" y="521387"/>
                  <a:pt x="288872" y="517871"/>
                  <a:pt x="287594" y="513398"/>
                </a:cubicBezTo>
                <a:cubicBezTo>
                  <a:pt x="286315" y="508924"/>
                  <a:pt x="285996" y="505409"/>
                  <a:pt x="286635" y="502853"/>
                </a:cubicBezTo>
                <a:cubicBezTo>
                  <a:pt x="286955" y="501894"/>
                  <a:pt x="287274" y="501414"/>
                  <a:pt x="287594" y="501414"/>
                </a:cubicBezTo>
                <a:cubicBezTo>
                  <a:pt x="287913" y="501414"/>
                  <a:pt x="287434" y="500935"/>
                  <a:pt x="286156" y="499977"/>
                </a:cubicBezTo>
                <a:cubicBezTo>
                  <a:pt x="285197" y="487834"/>
                  <a:pt x="284558" y="476330"/>
                  <a:pt x="284239" y="465465"/>
                </a:cubicBezTo>
                <a:cubicBezTo>
                  <a:pt x="283919" y="454601"/>
                  <a:pt x="282801" y="444056"/>
                  <a:pt x="280883" y="433830"/>
                </a:cubicBezTo>
                <a:cubicBezTo>
                  <a:pt x="280244" y="431593"/>
                  <a:pt x="279765" y="429676"/>
                  <a:pt x="279445" y="428078"/>
                </a:cubicBezTo>
                <a:cubicBezTo>
                  <a:pt x="279125" y="426481"/>
                  <a:pt x="278646" y="424723"/>
                  <a:pt x="278007" y="422806"/>
                </a:cubicBezTo>
                <a:cubicBezTo>
                  <a:pt x="276729" y="417054"/>
                  <a:pt x="276010" y="410663"/>
                  <a:pt x="275850" y="403633"/>
                </a:cubicBezTo>
                <a:cubicBezTo>
                  <a:pt x="275691" y="396603"/>
                  <a:pt x="275291" y="389892"/>
                  <a:pt x="274652" y="383501"/>
                </a:cubicBezTo>
                <a:cubicBezTo>
                  <a:pt x="274013" y="379028"/>
                  <a:pt x="273373" y="373995"/>
                  <a:pt x="272735" y="368403"/>
                </a:cubicBezTo>
                <a:cubicBezTo>
                  <a:pt x="272096" y="362811"/>
                  <a:pt x="271616" y="357299"/>
                  <a:pt x="271297" y="351866"/>
                </a:cubicBezTo>
                <a:cubicBezTo>
                  <a:pt x="270658" y="352185"/>
                  <a:pt x="270498" y="352665"/>
                  <a:pt x="270817" y="353304"/>
                </a:cubicBezTo>
                <a:cubicBezTo>
                  <a:pt x="271137" y="353943"/>
                  <a:pt x="270977" y="354263"/>
                  <a:pt x="270338" y="354263"/>
                </a:cubicBezTo>
                <a:cubicBezTo>
                  <a:pt x="269060" y="354582"/>
                  <a:pt x="268501" y="353943"/>
                  <a:pt x="268660" y="352346"/>
                </a:cubicBezTo>
                <a:cubicBezTo>
                  <a:pt x="268820" y="350748"/>
                  <a:pt x="268740" y="349310"/>
                  <a:pt x="268420" y="348031"/>
                </a:cubicBezTo>
                <a:cubicBezTo>
                  <a:pt x="269379" y="347392"/>
                  <a:pt x="269778" y="347632"/>
                  <a:pt x="269619" y="348751"/>
                </a:cubicBezTo>
                <a:cubicBezTo>
                  <a:pt x="269459" y="349869"/>
                  <a:pt x="269699" y="350428"/>
                  <a:pt x="270338" y="350428"/>
                </a:cubicBezTo>
                <a:cubicBezTo>
                  <a:pt x="270658" y="350428"/>
                  <a:pt x="270817" y="349709"/>
                  <a:pt x="270817" y="348271"/>
                </a:cubicBezTo>
                <a:cubicBezTo>
                  <a:pt x="270817" y="346833"/>
                  <a:pt x="270738" y="345315"/>
                  <a:pt x="270577" y="343718"/>
                </a:cubicBezTo>
                <a:cubicBezTo>
                  <a:pt x="270418" y="342120"/>
                  <a:pt x="270338" y="340602"/>
                  <a:pt x="270338" y="339164"/>
                </a:cubicBezTo>
                <a:cubicBezTo>
                  <a:pt x="270338" y="337726"/>
                  <a:pt x="270658" y="337007"/>
                  <a:pt x="271297" y="337007"/>
                </a:cubicBezTo>
                <a:cubicBezTo>
                  <a:pt x="270018" y="335729"/>
                  <a:pt x="269379" y="336608"/>
                  <a:pt x="269379" y="339644"/>
                </a:cubicBezTo>
                <a:cubicBezTo>
                  <a:pt x="269379" y="342679"/>
                  <a:pt x="269219" y="344996"/>
                  <a:pt x="268900" y="346593"/>
                </a:cubicBezTo>
                <a:cubicBezTo>
                  <a:pt x="268261" y="346913"/>
                  <a:pt x="267781" y="346274"/>
                  <a:pt x="267462" y="344676"/>
                </a:cubicBezTo>
                <a:cubicBezTo>
                  <a:pt x="267143" y="343078"/>
                  <a:pt x="267462" y="342439"/>
                  <a:pt x="268420" y="342759"/>
                </a:cubicBezTo>
                <a:cubicBezTo>
                  <a:pt x="268420" y="341161"/>
                  <a:pt x="267622" y="340203"/>
                  <a:pt x="266024" y="339883"/>
                </a:cubicBezTo>
                <a:cubicBezTo>
                  <a:pt x="264426" y="339564"/>
                  <a:pt x="263787" y="340522"/>
                  <a:pt x="264107" y="342759"/>
                </a:cubicBezTo>
                <a:cubicBezTo>
                  <a:pt x="263787" y="339244"/>
                  <a:pt x="264107" y="335250"/>
                  <a:pt x="265065" y="330776"/>
                </a:cubicBezTo>
                <a:cubicBezTo>
                  <a:pt x="266024" y="331415"/>
                  <a:pt x="266423" y="332454"/>
                  <a:pt x="266264" y="333892"/>
                </a:cubicBezTo>
                <a:cubicBezTo>
                  <a:pt x="266104" y="335329"/>
                  <a:pt x="266184" y="336848"/>
                  <a:pt x="266503" y="338445"/>
                </a:cubicBezTo>
                <a:cubicBezTo>
                  <a:pt x="267462" y="337167"/>
                  <a:pt x="267861" y="334371"/>
                  <a:pt x="267702" y="330057"/>
                </a:cubicBezTo>
                <a:cubicBezTo>
                  <a:pt x="267542" y="325743"/>
                  <a:pt x="267143" y="322787"/>
                  <a:pt x="266503" y="321190"/>
                </a:cubicBezTo>
                <a:cubicBezTo>
                  <a:pt x="266184" y="319911"/>
                  <a:pt x="266344" y="319911"/>
                  <a:pt x="266982" y="321190"/>
                </a:cubicBezTo>
                <a:cubicBezTo>
                  <a:pt x="267622" y="322468"/>
                  <a:pt x="267942" y="322308"/>
                  <a:pt x="267942" y="320710"/>
                </a:cubicBezTo>
                <a:cubicBezTo>
                  <a:pt x="268261" y="319432"/>
                  <a:pt x="267781" y="318793"/>
                  <a:pt x="266503" y="318793"/>
                </a:cubicBezTo>
                <a:cubicBezTo>
                  <a:pt x="266503" y="313361"/>
                  <a:pt x="266024" y="308567"/>
                  <a:pt x="265065" y="304413"/>
                </a:cubicBezTo>
                <a:cubicBezTo>
                  <a:pt x="264107" y="300259"/>
                  <a:pt x="262828" y="295945"/>
                  <a:pt x="261230" y="291471"/>
                </a:cubicBezTo>
                <a:cubicBezTo>
                  <a:pt x="260272" y="288915"/>
                  <a:pt x="259473" y="286359"/>
                  <a:pt x="258835" y="283802"/>
                </a:cubicBezTo>
                <a:cubicBezTo>
                  <a:pt x="258195" y="281246"/>
                  <a:pt x="257077" y="279009"/>
                  <a:pt x="255479" y="277092"/>
                </a:cubicBezTo>
                <a:cubicBezTo>
                  <a:pt x="256118" y="276134"/>
                  <a:pt x="256358" y="274615"/>
                  <a:pt x="256198" y="272539"/>
                </a:cubicBezTo>
                <a:cubicBezTo>
                  <a:pt x="256038" y="270461"/>
                  <a:pt x="255958" y="268624"/>
                  <a:pt x="255958" y="267026"/>
                </a:cubicBezTo>
                <a:cubicBezTo>
                  <a:pt x="258195" y="266707"/>
                  <a:pt x="259234" y="268145"/>
                  <a:pt x="259074" y="271340"/>
                </a:cubicBezTo>
                <a:cubicBezTo>
                  <a:pt x="258914" y="274536"/>
                  <a:pt x="259154" y="277252"/>
                  <a:pt x="259793" y="279489"/>
                </a:cubicBezTo>
                <a:cubicBezTo>
                  <a:pt x="262029" y="278849"/>
                  <a:pt x="262589" y="277571"/>
                  <a:pt x="261470" y="275654"/>
                </a:cubicBezTo>
                <a:cubicBezTo>
                  <a:pt x="260352" y="273737"/>
                  <a:pt x="260112" y="271660"/>
                  <a:pt x="260752" y="269422"/>
                </a:cubicBezTo>
                <a:cubicBezTo>
                  <a:pt x="262349" y="271979"/>
                  <a:pt x="263148" y="275255"/>
                  <a:pt x="263148" y="279249"/>
                </a:cubicBezTo>
                <a:cubicBezTo>
                  <a:pt x="263148" y="283243"/>
                  <a:pt x="262828" y="286838"/>
                  <a:pt x="262190" y="290034"/>
                </a:cubicBezTo>
                <a:cubicBezTo>
                  <a:pt x="262509" y="290353"/>
                  <a:pt x="262828" y="290513"/>
                  <a:pt x="263148" y="290513"/>
                </a:cubicBezTo>
                <a:cubicBezTo>
                  <a:pt x="263468" y="290513"/>
                  <a:pt x="263627" y="290832"/>
                  <a:pt x="263627" y="291471"/>
                </a:cubicBezTo>
                <a:cubicBezTo>
                  <a:pt x="264586" y="292111"/>
                  <a:pt x="265065" y="291631"/>
                  <a:pt x="265065" y="290034"/>
                </a:cubicBezTo>
                <a:cubicBezTo>
                  <a:pt x="266024" y="290672"/>
                  <a:pt x="266584" y="291791"/>
                  <a:pt x="266743" y="293389"/>
                </a:cubicBezTo>
                <a:cubicBezTo>
                  <a:pt x="266903" y="294987"/>
                  <a:pt x="266982" y="296585"/>
                  <a:pt x="266982" y="298182"/>
                </a:cubicBezTo>
                <a:cubicBezTo>
                  <a:pt x="266982" y="299780"/>
                  <a:pt x="267063" y="301298"/>
                  <a:pt x="267222" y="302736"/>
                </a:cubicBezTo>
                <a:cubicBezTo>
                  <a:pt x="267382" y="304173"/>
                  <a:pt x="267942" y="304893"/>
                  <a:pt x="268900" y="304893"/>
                </a:cubicBezTo>
                <a:cubicBezTo>
                  <a:pt x="269219" y="297543"/>
                  <a:pt x="268660" y="289794"/>
                  <a:pt x="267222" y="281646"/>
                </a:cubicBezTo>
                <a:cubicBezTo>
                  <a:pt x="265785" y="273497"/>
                  <a:pt x="265864" y="265748"/>
                  <a:pt x="267462" y="258398"/>
                </a:cubicBezTo>
                <a:cubicBezTo>
                  <a:pt x="266823" y="257759"/>
                  <a:pt x="266024" y="257440"/>
                  <a:pt x="265065" y="257440"/>
                </a:cubicBezTo>
                <a:cubicBezTo>
                  <a:pt x="265705" y="255842"/>
                  <a:pt x="265785" y="254004"/>
                  <a:pt x="265305" y="251928"/>
                </a:cubicBezTo>
                <a:cubicBezTo>
                  <a:pt x="264825" y="249850"/>
                  <a:pt x="264746" y="247534"/>
                  <a:pt x="265065" y="244978"/>
                </a:cubicBezTo>
                <a:cubicBezTo>
                  <a:pt x="265065" y="248492"/>
                  <a:pt x="266024" y="251767"/>
                  <a:pt x="267942" y="254803"/>
                </a:cubicBezTo>
                <a:cubicBezTo>
                  <a:pt x="269859" y="257839"/>
                  <a:pt x="270018" y="260795"/>
                  <a:pt x="268420" y="263671"/>
                </a:cubicBezTo>
                <a:cubicBezTo>
                  <a:pt x="269379" y="268464"/>
                  <a:pt x="270577" y="273337"/>
                  <a:pt x="272015" y="278290"/>
                </a:cubicBezTo>
                <a:cubicBezTo>
                  <a:pt x="273454" y="283243"/>
                  <a:pt x="274013" y="288915"/>
                  <a:pt x="273693" y="295306"/>
                </a:cubicBezTo>
                <a:cubicBezTo>
                  <a:pt x="273054" y="296585"/>
                  <a:pt x="272655" y="296345"/>
                  <a:pt x="272495" y="294587"/>
                </a:cubicBezTo>
                <a:cubicBezTo>
                  <a:pt x="272335" y="292829"/>
                  <a:pt x="271776" y="292270"/>
                  <a:pt x="270817" y="292910"/>
                </a:cubicBezTo>
                <a:cubicBezTo>
                  <a:pt x="271456" y="296424"/>
                  <a:pt x="271456" y="299061"/>
                  <a:pt x="270817" y="300818"/>
                </a:cubicBezTo>
                <a:cubicBezTo>
                  <a:pt x="270178" y="302576"/>
                  <a:pt x="270178" y="305212"/>
                  <a:pt x="270817" y="308727"/>
                </a:cubicBezTo>
                <a:cubicBezTo>
                  <a:pt x="269859" y="309685"/>
                  <a:pt x="269619" y="312402"/>
                  <a:pt x="270098" y="316875"/>
                </a:cubicBezTo>
                <a:cubicBezTo>
                  <a:pt x="270577" y="321349"/>
                  <a:pt x="271137" y="325504"/>
                  <a:pt x="271776" y="329338"/>
                </a:cubicBezTo>
                <a:cubicBezTo>
                  <a:pt x="273373" y="336368"/>
                  <a:pt x="275451" y="343558"/>
                  <a:pt x="278007" y="350908"/>
                </a:cubicBezTo>
                <a:cubicBezTo>
                  <a:pt x="280563" y="358257"/>
                  <a:pt x="282641" y="365767"/>
                  <a:pt x="284239" y="373435"/>
                </a:cubicBezTo>
                <a:cubicBezTo>
                  <a:pt x="285836" y="380146"/>
                  <a:pt x="286635" y="386537"/>
                  <a:pt x="286635" y="392609"/>
                </a:cubicBezTo>
                <a:cubicBezTo>
                  <a:pt x="286635" y="398680"/>
                  <a:pt x="287913" y="403952"/>
                  <a:pt x="290469" y="408426"/>
                </a:cubicBezTo>
                <a:cubicBezTo>
                  <a:pt x="291109" y="400118"/>
                  <a:pt x="290390" y="392688"/>
                  <a:pt x="288313" y="386138"/>
                </a:cubicBezTo>
                <a:cubicBezTo>
                  <a:pt x="286235" y="379587"/>
                  <a:pt x="284877" y="372477"/>
                  <a:pt x="284239" y="364808"/>
                </a:cubicBezTo>
                <a:cubicBezTo>
                  <a:pt x="284239" y="363530"/>
                  <a:pt x="284478" y="362811"/>
                  <a:pt x="284957" y="362651"/>
                </a:cubicBezTo>
                <a:cubicBezTo>
                  <a:pt x="285436" y="362491"/>
                  <a:pt x="285996" y="362091"/>
                  <a:pt x="286635" y="361453"/>
                </a:cubicBezTo>
                <a:cubicBezTo>
                  <a:pt x="286635" y="358896"/>
                  <a:pt x="286235" y="356420"/>
                  <a:pt x="285436" y="354023"/>
                </a:cubicBezTo>
                <a:cubicBezTo>
                  <a:pt x="284638" y="351626"/>
                  <a:pt x="284398" y="349310"/>
                  <a:pt x="284718" y="347073"/>
                </a:cubicBezTo>
                <a:cubicBezTo>
                  <a:pt x="286635" y="351866"/>
                  <a:pt x="288393" y="356819"/>
                  <a:pt x="289990" y="361932"/>
                </a:cubicBezTo>
                <a:cubicBezTo>
                  <a:pt x="291588" y="367044"/>
                  <a:pt x="292547" y="373116"/>
                  <a:pt x="292866" y="380146"/>
                </a:cubicBezTo>
                <a:cubicBezTo>
                  <a:pt x="292547" y="381424"/>
                  <a:pt x="292626" y="382064"/>
                  <a:pt x="293106" y="382064"/>
                </a:cubicBezTo>
                <a:cubicBezTo>
                  <a:pt x="293585" y="382064"/>
                  <a:pt x="293984" y="382383"/>
                  <a:pt x="294304" y="383022"/>
                </a:cubicBezTo>
                <a:cubicBezTo>
                  <a:pt x="294304" y="388455"/>
                  <a:pt x="295103" y="393088"/>
                  <a:pt x="296701" y="396923"/>
                </a:cubicBezTo>
                <a:cubicBezTo>
                  <a:pt x="298299" y="400757"/>
                  <a:pt x="298618" y="405390"/>
                  <a:pt x="297659" y="410823"/>
                </a:cubicBezTo>
                <a:lnTo>
                  <a:pt x="299696" y="415855"/>
                </a:lnTo>
                <a:lnTo>
                  <a:pt x="299696" y="390228"/>
                </a:lnTo>
                <a:lnTo>
                  <a:pt x="299576" y="389733"/>
                </a:lnTo>
                <a:lnTo>
                  <a:pt x="299696" y="389630"/>
                </a:lnTo>
                <a:lnTo>
                  <a:pt x="299696" y="382748"/>
                </a:lnTo>
                <a:lnTo>
                  <a:pt x="299337" y="382543"/>
                </a:lnTo>
                <a:cubicBezTo>
                  <a:pt x="299497" y="382543"/>
                  <a:pt x="299417" y="383182"/>
                  <a:pt x="299098" y="384460"/>
                </a:cubicBezTo>
                <a:cubicBezTo>
                  <a:pt x="298458" y="381904"/>
                  <a:pt x="297819" y="379427"/>
                  <a:pt x="297180" y="377030"/>
                </a:cubicBezTo>
                <a:cubicBezTo>
                  <a:pt x="296541" y="374634"/>
                  <a:pt x="295263" y="373116"/>
                  <a:pt x="293346" y="372477"/>
                </a:cubicBezTo>
                <a:cubicBezTo>
                  <a:pt x="292707" y="367684"/>
                  <a:pt x="291428" y="362491"/>
                  <a:pt x="289511" y="356899"/>
                </a:cubicBezTo>
                <a:cubicBezTo>
                  <a:pt x="287594" y="351307"/>
                  <a:pt x="287274" y="344996"/>
                  <a:pt x="288552" y="337966"/>
                </a:cubicBezTo>
                <a:cubicBezTo>
                  <a:pt x="286955" y="337327"/>
                  <a:pt x="286475" y="335888"/>
                  <a:pt x="287114" y="333652"/>
                </a:cubicBezTo>
                <a:cubicBezTo>
                  <a:pt x="287753" y="331415"/>
                  <a:pt x="287753" y="329338"/>
                  <a:pt x="287114" y="327421"/>
                </a:cubicBezTo>
                <a:cubicBezTo>
                  <a:pt x="288073" y="327421"/>
                  <a:pt x="288712" y="327980"/>
                  <a:pt x="289031" y="329099"/>
                </a:cubicBezTo>
                <a:cubicBezTo>
                  <a:pt x="289351" y="330217"/>
                  <a:pt x="290150" y="330457"/>
                  <a:pt x="291428" y="329817"/>
                </a:cubicBezTo>
                <a:cubicBezTo>
                  <a:pt x="291109" y="332054"/>
                  <a:pt x="291268" y="333892"/>
                  <a:pt x="291908" y="335329"/>
                </a:cubicBezTo>
                <a:cubicBezTo>
                  <a:pt x="292547" y="336767"/>
                  <a:pt x="292866" y="338285"/>
                  <a:pt x="292866" y="339883"/>
                </a:cubicBezTo>
                <a:cubicBezTo>
                  <a:pt x="292227" y="340203"/>
                  <a:pt x="291668" y="340362"/>
                  <a:pt x="291189" y="340362"/>
                </a:cubicBezTo>
                <a:cubicBezTo>
                  <a:pt x="290709" y="340362"/>
                  <a:pt x="290469" y="340682"/>
                  <a:pt x="290469" y="341321"/>
                </a:cubicBezTo>
                <a:cubicBezTo>
                  <a:pt x="290150" y="344836"/>
                  <a:pt x="291428" y="346593"/>
                  <a:pt x="294304" y="346593"/>
                </a:cubicBezTo>
                <a:cubicBezTo>
                  <a:pt x="295902" y="349470"/>
                  <a:pt x="296860" y="352266"/>
                  <a:pt x="297180" y="354982"/>
                </a:cubicBezTo>
                <a:cubicBezTo>
                  <a:pt x="297500" y="357698"/>
                  <a:pt x="297979" y="361133"/>
                  <a:pt x="298618" y="365287"/>
                </a:cubicBezTo>
                <a:cubicBezTo>
                  <a:pt x="297979" y="364968"/>
                  <a:pt x="297340" y="365846"/>
                  <a:pt x="296701" y="367923"/>
                </a:cubicBezTo>
                <a:cubicBezTo>
                  <a:pt x="296062" y="370001"/>
                  <a:pt x="296062" y="371838"/>
                  <a:pt x="296701" y="373435"/>
                </a:cubicBezTo>
                <a:cubicBezTo>
                  <a:pt x="297340" y="372796"/>
                  <a:pt x="297819" y="372477"/>
                  <a:pt x="298138" y="372477"/>
                </a:cubicBezTo>
                <a:cubicBezTo>
                  <a:pt x="298458" y="372477"/>
                  <a:pt x="298937" y="372158"/>
                  <a:pt x="299576" y="371518"/>
                </a:cubicBezTo>
                <a:lnTo>
                  <a:pt x="299696" y="372515"/>
                </a:lnTo>
                <a:lnTo>
                  <a:pt x="299696" y="366447"/>
                </a:lnTo>
                <a:lnTo>
                  <a:pt x="299576" y="366006"/>
                </a:lnTo>
                <a:lnTo>
                  <a:pt x="299696" y="364182"/>
                </a:lnTo>
                <a:lnTo>
                  <a:pt x="299696" y="349629"/>
                </a:lnTo>
                <a:lnTo>
                  <a:pt x="295503" y="340841"/>
                </a:lnTo>
                <a:cubicBezTo>
                  <a:pt x="294704" y="335410"/>
                  <a:pt x="294623" y="330776"/>
                  <a:pt x="295263" y="326942"/>
                </a:cubicBezTo>
                <a:cubicBezTo>
                  <a:pt x="295582" y="327900"/>
                  <a:pt x="295822" y="329099"/>
                  <a:pt x="295981" y="330536"/>
                </a:cubicBezTo>
                <a:cubicBezTo>
                  <a:pt x="296142" y="331974"/>
                  <a:pt x="296541" y="333332"/>
                  <a:pt x="297180" y="334611"/>
                </a:cubicBezTo>
                <a:cubicBezTo>
                  <a:pt x="296541" y="331415"/>
                  <a:pt x="296142" y="328220"/>
                  <a:pt x="295981" y="325024"/>
                </a:cubicBezTo>
                <a:cubicBezTo>
                  <a:pt x="295822" y="321828"/>
                  <a:pt x="295902" y="318314"/>
                  <a:pt x="296221" y="314479"/>
                </a:cubicBezTo>
                <a:cubicBezTo>
                  <a:pt x="296860" y="306810"/>
                  <a:pt x="295422" y="300739"/>
                  <a:pt x="291908" y="296265"/>
                </a:cubicBezTo>
                <a:cubicBezTo>
                  <a:pt x="291268" y="296904"/>
                  <a:pt x="290869" y="297223"/>
                  <a:pt x="290709" y="297223"/>
                </a:cubicBezTo>
                <a:cubicBezTo>
                  <a:pt x="290550" y="297223"/>
                  <a:pt x="289830" y="297064"/>
                  <a:pt x="288552" y="296744"/>
                </a:cubicBezTo>
                <a:cubicBezTo>
                  <a:pt x="286315" y="291951"/>
                  <a:pt x="285037" y="286199"/>
                  <a:pt x="284718" y="279489"/>
                </a:cubicBezTo>
                <a:cubicBezTo>
                  <a:pt x="286955" y="280127"/>
                  <a:pt x="288153" y="281805"/>
                  <a:pt x="288313" y="284521"/>
                </a:cubicBezTo>
                <a:cubicBezTo>
                  <a:pt x="288472" y="287238"/>
                  <a:pt x="288872" y="290034"/>
                  <a:pt x="289511" y="292910"/>
                </a:cubicBezTo>
                <a:cubicBezTo>
                  <a:pt x="290469" y="292270"/>
                  <a:pt x="290869" y="291471"/>
                  <a:pt x="290709" y="290513"/>
                </a:cubicBezTo>
                <a:cubicBezTo>
                  <a:pt x="290550" y="289554"/>
                  <a:pt x="291268" y="289874"/>
                  <a:pt x="292866" y="291471"/>
                </a:cubicBezTo>
                <a:cubicBezTo>
                  <a:pt x="292547" y="288276"/>
                  <a:pt x="291588" y="286678"/>
                  <a:pt x="289990" y="286678"/>
                </a:cubicBezTo>
                <a:cubicBezTo>
                  <a:pt x="290629" y="286039"/>
                  <a:pt x="290789" y="284761"/>
                  <a:pt x="290469" y="282844"/>
                </a:cubicBezTo>
                <a:cubicBezTo>
                  <a:pt x="290150" y="282844"/>
                  <a:pt x="289990" y="283643"/>
                  <a:pt x="289990" y="285241"/>
                </a:cubicBezTo>
                <a:cubicBezTo>
                  <a:pt x="289351" y="284282"/>
                  <a:pt x="288712" y="282364"/>
                  <a:pt x="288073" y="279489"/>
                </a:cubicBezTo>
                <a:cubicBezTo>
                  <a:pt x="288712" y="280447"/>
                  <a:pt x="289271" y="280127"/>
                  <a:pt x="289751" y="278530"/>
                </a:cubicBezTo>
                <a:cubicBezTo>
                  <a:pt x="290230" y="276932"/>
                  <a:pt x="290629" y="277092"/>
                  <a:pt x="290949" y="279009"/>
                </a:cubicBezTo>
                <a:cubicBezTo>
                  <a:pt x="291268" y="275174"/>
                  <a:pt x="290709" y="271340"/>
                  <a:pt x="289271" y="267505"/>
                </a:cubicBezTo>
                <a:cubicBezTo>
                  <a:pt x="287833" y="263671"/>
                  <a:pt x="286635" y="260156"/>
                  <a:pt x="285676" y="256960"/>
                </a:cubicBezTo>
                <a:cubicBezTo>
                  <a:pt x="285037" y="256960"/>
                  <a:pt x="284798" y="257519"/>
                  <a:pt x="284957" y="258638"/>
                </a:cubicBezTo>
                <a:cubicBezTo>
                  <a:pt x="285117" y="259756"/>
                  <a:pt x="285357" y="260475"/>
                  <a:pt x="285676" y="260795"/>
                </a:cubicBezTo>
                <a:cubicBezTo>
                  <a:pt x="283759" y="258558"/>
                  <a:pt x="282480" y="255682"/>
                  <a:pt x="281842" y="252167"/>
                </a:cubicBezTo>
                <a:cubicBezTo>
                  <a:pt x="281203" y="248652"/>
                  <a:pt x="280723" y="244738"/>
                  <a:pt x="280404" y="240424"/>
                </a:cubicBezTo>
                <a:cubicBezTo>
                  <a:pt x="280084" y="236110"/>
                  <a:pt x="279765" y="231796"/>
                  <a:pt x="279445" y="227482"/>
                </a:cubicBezTo>
                <a:cubicBezTo>
                  <a:pt x="279125" y="223168"/>
                  <a:pt x="278646" y="219254"/>
                  <a:pt x="278007" y="215739"/>
                </a:cubicBezTo>
                <a:cubicBezTo>
                  <a:pt x="279605" y="219254"/>
                  <a:pt x="280644" y="222609"/>
                  <a:pt x="281123" y="225804"/>
                </a:cubicBezTo>
                <a:cubicBezTo>
                  <a:pt x="281602" y="229000"/>
                  <a:pt x="282480" y="232195"/>
                  <a:pt x="283759" y="235391"/>
                </a:cubicBezTo>
                <a:cubicBezTo>
                  <a:pt x="283759" y="236030"/>
                  <a:pt x="283120" y="236349"/>
                  <a:pt x="281842" y="236349"/>
                </a:cubicBezTo>
                <a:cubicBezTo>
                  <a:pt x="282801" y="239545"/>
                  <a:pt x="283120" y="242820"/>
                  <a:pt x="282801" y="246176"/>
                </a:cubicBezTo>
                <a:cubicBezTo>
                  <a:pt x="282480" y="249531"/>
                  <a:pt x="283120" y="251848"/>
                  <a:pt x="284718" y="253126"/>
                </a:cubicBezTo>
                <a:cubicBezTo>
                  <a:pt x="285037" y="251848"/>
                  <a:pt x="284957" y="250969"/>
                  <a:pt x="284478" y="250490"/>
                </a:cubicBezTo>
                <a:cubicBezTo>
                  <a:pt x="283999" y="250010"/>
                  <a:pt x="283919" y="248971"/>
                  <a:pt x="284239" y="247374"/>
                </a:cubicBezTo>
                <a:cubicBezTo>
                  <a:pt x="285836" y="250569"/>
                  <a:pt x="286635" y="254244"/>
                  <a:pt x="286635" y="258398"/>
                </a:cubicBezTo>
                <a:cubicBezTo>
                  <a:pt x="289192" y="259357"/>
                  <a:pt x="290789" y="261754"/>
                  <a:pt x="291428" y="265588"/>
                </a:cubicBezTo>
                <a:cubicBezTo>
                  <a:pt x="292386" y="264630"/>
                  <a:pt x="292547" y="263432"/>
                  <a:pt x="291908" y="261993"/>
                </a:cubicBezTo>
                <a:cubicBezTo>
                  <a:pt x="291268" y="260555"/>
                  <a:pt x="291109" y="259038"/>
                  <a:pt x="291428" y="257440"/>
                </a:cubicBezTo>
                <a:cubicBezTo>
                  <a:pt x="290789" y="256801"/>
                  <a:pt x="290150" y="256641"/>
                  <a:pt x="289511" y="256960"/>
                </a:cubicBezTo>
                <a:cubicBezTo>
                  <a:pt x="289192" y="251528"/>
                  <a:pt x="288153" y="246655"/>
                  <a:pt x="286395" y="242341"/>
                </a:cubicBezTo>
                <a:cubicBezTo>
                  <a:pt x="284638" y="238027"/>
                  <a:pt x="284398" y="233154"/>
                  <a:pt x="285676" y="227722"/>
                </a:cubicBezTo>
                <a:cubicBezTo>
                  <a:pt x="287274" y="228361"/>
                  <a:pt x="287753" y="230118"/>
                  <a:pt x="287114" y="232994"/>
                </a:cubicBezTo>
                <a:cubicBezTo>
                  <a:pt x="287753" y="233314"/>
                  <a:pt x="288153" y="233314"/>
                  <a:pt x="288313" y="232994"/>
                </a:cubicBezTo>
                <a:cubicBezTo>
                  <a:pt x="288472" y="232675"/>
                  <a:pt x="288872" y="232515"/>
                  <a:pt x="289511" y="232515"/>
                </a:cubicBezTo>
                <a:cubicBezTo>
                  <a:pt x="290150" y="234432"/>
                  <a:pt x="290789" y="236589"/>
                  <a:pt x="291428" y="238986"/>
                </a:cubicBezTo>
                <a:cubicBezTo>
                  <a:pt x="292067" y="241383"/>
                  <a:pt x="292707" y="243699"/>
                  <a:pt x="293346" y="245936"/>
                </a:cubicBezTo>
                <a:cubicBezTo>
                  <a:pt x="293984" y="245616"/>
                  <a:pt x="294384" y="245057"/>
                  <a:pt x="294544" y="244258"/>
                </a:cubicBezTo>
                <a:cubicBezTo>
                  <a:pt x="294704" y="243459"/>
                  <a:pt x="295263" y="243220"/>
                  <a:pt x="296221" y="243539"/>
                </a:cubicBezTo>
                <a:cubicBezTo>
                  <a:pt x="296860" y="244179"/>
                  <a:pt x="296941" y="245297"/>
                  <a:pt x="296461" y="246895"/>
                </a:cubicBezTo>
                <a:cubicBezTo>
                  <a:pt x="295981" y="248492"/>
                  <a:pt x="296062" y="249931"/>
                  <a:pt x="296701" y="251208"/>
                </a:cubicBezTo>
                <a:cubicBezTo>
                  <a:pt x="297340" y="251848"/>
                  <a:pt x="297739" y="252007"/>
                  <a:pt x="297899" y="251688"/>
                </a:cubicBezTo>
                <a:cubicBezTo>
                  <a:pt x="298059" y="251368"/>
                  <a:pt x="298458" y="251208"/>
                  <a:pt x="299098" y="251208"/>
                </a:cubicBezTo>
                <a:lnTo>
                  <a:pt x="299696" y="254336"/>
                </a:lnTo>
                <a:lnTo>
                  <a:pt x="299696" y="233159"/>
                </a:lnTo>
                <a:lnTo>
                  <a:pt x="299576" y="232994"/>
                </a:lnTo>
                <a:lnTo>
                  <a:pt x="299696" y="232815"/>
                </a:lnTo>
                <a:lnTo>
                  <a:pt x="299696" y="224377"/>
                </a:lnTo>
                <a:lnTo>
                  <a:pt x="298618" y="216937"/>
                </a:lnTo>
                <a:cubicBezTo>
                  <a:pt x="297659" y="211345"/>
                  <a:pt x="296701" y="205513"/>
                  <a:pt x="295742" y="199442"/>
                </a:cubicBezTo>
                <a:cubicBezTo>
                  <a:pt x="296381" y="198163"/>
                  <a:pt x="297100" y="198004"/>
                  <a:pt x="297899" y="198962"/>
                </a:cubicBezTo>
                <a:lnTo>
                  <a:pt x="299696" y="198563"/>
                </a:lnTo>
                <a:lnTo>
                  <a:pt x="299696" y="179202"/>
                </a:lnTo>
                <a:lnTo>
                  <a:pt x="295742" y="176434"/>
                </a:lnTo>
                <a:cubicBezTo>
                  <a:pt x="295742" y="174517"/>
                  <a:pt x="295343" y="172599"/>
                  <a:pt x="294544" y="170682"/>
                </a:cubicBezTo>
                <a:cubicBezTo>
                  <a:pt x="293745" y="168765"/>
                  <a:pt x="293665" y="167008"/>
                  <a:pt x="294304" y="165410"/>
                </a:cubicBezTo>
                <a:cubicBezTo>
                  <a:pt x="294623" y="167327"/>
                  <a:pt x="295263" y="168685"/>
                  <a:pt x="296221" y="169484"/>
                </a:cubicBezTo>
                <a:cubicBezTo>
                  <a:pt x="297180" y="170283"/>
                  <a:pt x="297979" y="169724"/>
                  <a:pt x="298618" y="167806"/>
                </a:cubicBezTo>
                <a:cubicBezTo>
                  <a:pt x="298937" y="168765"/>
                  <a:pt x="299177" y="169803"/>
                  <a:pt x="299337" y="170922"/>
                </a:cubicBezTo>
                <a:lnTo>
                  <a:pt x="299696" y="171425"/>
                </a:lnTo>
                <a:lnTo>
                  <a:pt x="299696" y="166847"/>
                </a:lnTo>
                <a:lnTo>
                  <a:pt x="299576" y="166369"/>
                </a:lnTo>
                <a:lnTo>
                  <a:pt x="299696" y="166468"/>
                </a:lnTo>
                <a:lnTo>
                  <a:pt x="299696" y="84285"/>
                </a:lnTo>
                <a:lnTo>
                  <a:pt x="299337" y="84644"/>
                </a:lnTo>
                <a:cubicBezTo>
                  <a:pt x="299497" y="85763"/>
                  <a:pt x="299257" y="86322"/>
                  <a:pt x="298618" y="86322"/>
                </a:cubicBezTo>
                <a:cubicBezTo>
                  <a:pt x="297020" y="83765"/>
                  <a:pt x="295103" y="81049"/>
                  <a:pt x="292866" y="78173"/>
                </a:cubicBezTo>
                <a:cubicBezTo>
                  <a:pt x="290629" y="75298"/>
                  <a:pt x="289192" y="72262"/>
                  <a:pt x="288552" y="69066"/>
                </a:cubicBezTo>
                <a:cubicBezTo>
                  <a:pt x="287913" y="68427"/>
                  <a:pt x="287114" y="67868"/>
                  <a:pt x="286156" y="67388"/>
                </a:cubicBezTo>
                <a:cubicBezTo>
                  <a:pt x="285197" y="66909"/>
                  <a:pt x="284398" y="66350"/>
                  <a:pt x="283759" y="65711"/>
                </a:cubicBezTo>
                <a:cubicBezTo>
                  <a:pt x="284078" y="65072"/>
                  <a:pt x="284398" y="64752"/>
                  <a:pt x="284718" y="64752"/>
                </a:cubicBezTo>
                <a:cubicBezTo>
                  <a:pt x="285037" y="64752"/>
                  <a:pt x="284877" y="64273"/>
                  <a:pt x="284239" y="63314"/>
                </a:cubicBezTo>
                <a:cubicBezTo>
                  <a:pt x="284877" y="62675"/>
                  <a:pt x="285357" y="62515"/>
                  <a:pt x="285676" y="62835"/>
                </a:cubicBezTo>
                <a:cubicBezTo>
                  <a:pt x="285996" y="63155"/>
                  <a:pt x="286475" y="62835"/>
                  <a:pt x="287114" y="61876"/>
                </a:cubicBezTo>
                <a:cubicBezTo>
                  <a:pt x="288712" y="65392"/>
                  <a:pt x="290070" y="68507"/>
                  <a:pt x="291189" y="71223"/>
                </a:cubicBezTo>
                <a:cubicBezTo>
                  <a:pt x="292307" y="73939"/>
                  <a:pt x="294145" y="76575"/>
                  <a:pt x="296701" y="79132"/>
                </a:cubicBezTo>
                <a:cubicBezTo>
                  <a:pt x="296062" y="75936"/>
                  <a:pt x="295183" y="73140"/>
                  <a:pt x="294064" y="70744"/>
                </a:cubicBezTo>
                <a:cubicBezTo>
                  <a:pt x="292946" y="68347"/>
                  <a:pt x="291908" y="65871"/>
                  <a:pt x="290949" y="63314"/>
                </a:cubicBezTo>
                <a:cubicBezTo>
                  <a:pt x="291268" y="62995"/>
                  <a:pt x="291588" y="63074"/>
                  <a:pt x="291908" y="63554"/>
                </a:cubicBezTo>
                <a:cubicBezTo>
                  <a:pt x="292227" y="64033"/>
                  <a:pt x="292547" y="64513"/>
                  <a:pt x="292866" y="64992"/>
                </a:cubicBezTo>
                <a:cubicBezTo>
                  <a:pt x="293185" y="65471"/>
                  <a:pt x="293505" y="65711"/>
                  <a:pt x="293825" y="65711"/>
                </a:cubicBezTo>
                <a:cubicBezTo>
                  <a:pt x="294145" y="65711"/>
                  <a:pt x="294304" y="64912"/>
                  <a:pt x="294304" y="63314"/>
                </a:cubicBezTo>
                <a:cubicBezTo>
                  <a:pt x="294943" y="64273"/>
                  <a:pt x="295422" y="65231"/>
                  <a:pt x="295742" y="66190"/>
                </a:cubicBezTo>
                <a:cubicBezTo>
                  <a:pt x="296062" y="67149"/>
                  <a:pt x="296541" y="68108"/>
                  <a:pt x="297180" y="69066"/>
                </a:cubicBezTo>
                <a:cubicBezTo>
                  <a:pt x="297500" y="69705"/>
                  <a:pt x="297340" y="69785"/>
                  <a:pt x="296701" y="69306"/>
                </a:cubicBezTo>
                <a:cubicBezTo>
                  <a:pt x="296062" y="68826"/>
                  <a:pt x="295742" y="68427"/>
                  <a:pt x="295742" y="68108"/>
                </a:cubicBezTo>
                <a:cubicBezTo>
                  <a:pt x="295103" y="68747"/>
                  <a:pt x="295343" y="69466"/>
                  <a:pt x="296461" y="70264"/>
                </a:cubicBezTo>
                <a:cubicBezTo>
                  <a:pt x="297579" y="71063"/>
                  <a:pt x="298458" y="71143"/>
                  <a:pt x="299098" y="70504"/>
                </a:cubicBezTo>
                <a:lnTo>
                  <a:pt x="299696" y="66512"/>
                </a:lnTo>
                <a:lnTo>
                  <a:pt x="299696" y="47122"/>
                </a:lnTo>
                <a:lnTo>
                  <a:pt x="299098" y="43662"/>
                </a:lnTo>
                <a:cubicBezTo>
                  <a:pt x="298458" y="45579"/>
                  <a:pt x="297739" y="46538"/>
                  <a:pt x="296941" y="46538"/>
                </a:cubicBezTo>
                <a:cubicBezTo>
                  <a:pt x="296142" y="46538"/>
                  <a:pt x="295582" y="47656"/>
                  <a:pt x="295263" y="49893"/>
                </a:cubicBezTo>
                <a:cubicBezTo>
                  <a:pt x="294304" y="49573"/>
                  <a:pt x="293745" y="48934"/>
                  <a:pt x="293585" y="47976"/>
                </a:cubicBezTo>
                <a:cubicBezTo>
                  <a:pt x="293425" y="47017"/>
                  <a:pt x="293185" y="46059"/>
                  <a:pt x="292866" y="45100"/>
                </a:cubicBezTo>
                <a:cubicBezTo>
                  <a:pt x="290949" y="48615"/>
                  <a:pt x="291029" y="51491"/>
                  <a:pt x="293106" y="53728"/>
                </a:cubicBezTo>
                <a:cubicBezTo>
                  <a:pt x="295183" y="55965"/>
                  <a:pt x="296541" y="58361"/>
                  <a:pt x="297180" y="60918"/>
                </a:cubicBezTo>
                <a:cubicBezTo>
                  <a:pt x="295582" y="61557"/>
                  <a:pt x="294224" y="61157"/>
                  <a:pt x="293106" y="59719"/>
                </a:cubicBezTo>
                <a:cubicBezTo>
                  <a:pt x="291987" y="58281"/>
                  <a:pt x="291109" y="56284"/>
                  <a:pt x="290469" y="53728"/>
                </a:cubicBezTo>
                <a:cubicBezTo>
                  <a:pt x="289830" y="51171"/>
                  <a:pt x="289351" y="48455"/>
                  <a:pt x="289031" y="45579"/>
                </a:cubicBezTo>
                <a:cubicBezTo>
                  <a:pt x="288712" y="42703"/>
                  <a:pt x="288872" y="40307"/>
                  <a:pt x="289511" y="38390"/>
                </a:cubicBezTo>
                <a:cubicBezTo>
                  <a:pt x="290469" y="38070"/>
                  <a:pt x="291109" y="38310"/>
                  <a:pt x="291428" y="39108"/>
                </a:cubicBezTo>
                <a:cubicBezTo>
                  <a:pt x="291748" y="39907"/>
                  <a:pt x="291987" y="40786"/>
                  <a:pt x="292147" y="41745"/>
                </a:cubicBezTo>
                <a:cubicBezTo>
                  <a:pt x="292307" y="42703"/>
                  <a:pt x="292547" y="43422"/>
                  <a:pt x="292866" y="43902"/>
                </a:cubicBezTo>
                <a:cubicBezTo>
                  <a:pt x="293185" y="44381"/>
                  <a:pt x="293665" y="44301"/>
                  <a:pt x="294304" y="43662"/>
                </a:cubicBezTo>
                <a:cubicBezTo>
                  <a:pt x="294304" y="41745"/>
                  <a:pt x="293665" y="40147"/>
                  <a:pt x="292386" y="38869"/>
                </a:cubicBezTo>
                <a:cubicBezTo>
                  <a:pt x="291109" y="37591"/>
                  <a:pt x="291268" y="36153"/>
                  <a:pt x="292866" y="34555"/>
                </a:cubicBezTo>
                <a:cubicBezTo>
                  <a:pt x="292227" y="33916"/>
                  <a:pt x="291827" y="33197"/>
                  <a:pt x="291668" y="32398"/>
                </a:cubicBezTo>
                <a:cubicBezTo>
                  <a:pt x="291508" y="31599"/>
                  <a:pt x="291268" y="30880"/>
                  <a:pt x="290949" y="30241"/>
                </a:cubicBezTo>
                <a:lnTo>
                  <a:pt x="287594" y="30241"/>
                </a:lnTo>
                <a:cubicBezTo>
                  <a:pt x="286635" y="27685"/>
                  <a:pt x="285756" y="25208"/>
                  <a:pt x="284957" y="22811"/>
                </a:cubicBezTo>
                <a:cubicBezTo>
                  <a:pt x="284158" y="20415"/>
                  <a:pt x="283120" y="17939"/>
                  <a:pt x="281842" y="15382"/>
                </a:cubicBezTo>
                <a:cubicBezTo>
                  <a:pt x="283440" y="15702"/>
                  <a:pt x="284398" y="16581"/>
                  <a:pt x="284718" y="18018"/>
                </a:cubicBezTo>
                <a:cubicBezTo>
                  <a:pt x="285037" y="19456"/>
                  <a:pt x="285836" y="20335"/>
                  <a:pt x="287114" y="20655"/>
                </a:cubicBezTo>
                <a:cubicBezTo>
                  <a:pt x="286795" y="19376"/>
                  <a:pt x="286395" y="18338"/>
                  <a:pt x="285916" y="17539"/>
                </a:cubicBezTo>
                <a:cubicBezTo>
                  <a:pt x="285436" y="16740"/>
                  <a:pt x="285037" y="15542"/>
                  <a:pt x="284718" y="13944"/>
                </a:cubicBezTo>
                <a:cubicBezTo>
                  <a:pt x="285996" y="13624"/>
                  <a:pt x="286715" y="14104"/>
                  <a:pt x="286874" y="15382"/>
                </a:cubicBezTo>
                <a:cubicBezTo>
                  <a:pt x="287034" y="16660"/>
                  <a:pt x="287594" y="17140"/>
                  <a:pt x="288552" y="16820"/>
                </a:cubicBezTo>
                <a:cubicBezTo>
                  <a:pt x="289192" y="15861"/>
                  <a:pt x="289271" y="14663"/>
                  <a:pt x="288792" y="13225"/>
                </a:cubicBezTo>
                <a:cubicBezTo>
                  <a:pt x="288313" y="11787"/>
                  <a:pt x="287753" y="10589"/>
                  <a:pt x="287114" y="9630"/>
                </a:cubicBezTo>
                <a:cubicBezTo>
                  <a:pt x="289351" y="9630"/>
                  <a:pt x="290869" y="10988"/>
                  <a:pt x="291668" y="13704"/>
                </a:cubicBezTo>
                <a:cubicBezTo>
                  <a:pt x="292467" y="16420"/>
                  <a:pt x="293185" y="19057"/>
                  <a:pt x="293825" y="21613"/>
                </a:cubicBezTo>
                <a:cubicBezTo>
                  <a:pt x="295103" y="20974"/>
                  <a:pt x="296142" y="21294"/>
                  <a:pt x="296941" y="22572"/>
                </a:cubicBezTo>
                <a:cubicBezTo>
                  <a:pt x="297739" y="23850"/>
                  <a:pt x="298299" y="25448"/>
                  <a:pt x="298618" y="27365"/>
                </a:cubicBezTo>
                <a:cubicBezTo>
                  <a:pt x="298937" y="29283"/>
                  <a:pt x="299177" y="31359"/>
                  <a:pt x="299337" y="33596"/>
                </a:cubicBezTo>
                <a:lnTo>
                  <a:pt x="299696" y="36231"/>
                </a:lnTo>
                <a:lnTo>
                  <a:pt x="299696" y="26166"/>
                </a:lnTo>
                <a:lnTo>
                  <a:pt x="299098" y="24968"/>
                </a:lnTo>
                <a:cubicBezTo>
                  <a:pt x="298138" y="23051"/>
                  <a:pt x="297659" y="20655"/>
                  <a:pt x="297659" y="17778"/>
                </a:cubicBezTo>
                <a:cubicBezTo>
                  <a:pt x="297020" y="17140"/>
                  <a:pt x="296461" y="16341"/>
                  <a:pt x="295981" y="15382"/>
                </a:cubicBezTo>
                <a:cubicBezTo>
                  <a:pt x="295503" y="14423"/>
                  <a:pt x="294943" y="13305"/>
                  <a:pt x="294304" y="12026"/>
                </a:cubicBezTo>
                <a:cubicBezTo>
                  <a:pt x="294943" y="11388"/>
                  <a:pt x="295263" y="10908"/>
                  <a:pt x="295263" y="10589"/>
                </a:cubicBezTo>
                <a:cubicBezTo>
                  <a:pt x="296541" y="10908"/>
                  <a:pt x="297500" y="11627"/>
                  <a:pt x="298138" y="12746"/>
                </a:cubicBezTo>
                <a:lnTo>
                  <a:pt x="299696" y="15666"/>
                </a:lnTo>
                <a:lnTo>
                  <a:pt x="299696" y="8052"/>
                </a:lnTo>
                <a:lnTo>
                  <a:pt x="297659" y="7713"/>
                </a:lnTo>
                <a:cubicBezTo>
                  <a:pt x="297340" y="5796"/>
                  <a:pt x="297020" y="4038"/>
                  <a:pt x="296701" y="2440"/>
                </a:cubicBezTo>
                <a:cubicBezTo>
                  <a:pt x="295742" y="2440"/>
                  <a:pt x="294704" y="2520"/>
                  <a:pt x="293585" y="2680"/>
                </a:cubicBezTo>
                <a:cubicBezTo>
                  <a:pt x="292467" y="2840"/>
                  <a:pt x="291588" y="3239"/>
                  <a:pt x="290949" y="3879"/>
                </a:cubicBezTo>
                <a:cubicBezTo>
                  <a:pt x="291588" y="4837"/>
                  <a:pt x="292386" y="5636"/>
                  <a:pt x="293346" y="6275"/>
                </a:cubicBezTo>
                <a:cubicBezTo>
                  <a:pt x="294304" y="6914"/>
                  <a:pt x="295103" y="7872"/>
                  <a:pt x="295742" y="9151"/>
                </a:cubicBezTo>
                <a:cubicBezTo>
                  <a:pt x="295422" y="9790"/>
                  <a:pt x="294863" y="10190"/>
                  <a:pt x="294064" y="10349"/>
                </a:cubicBezTo>
                <a:cubicBezTo>
                  <a:pt x="293265" y="10509"/>
                  <a:pt x="292866" y="11068"/>
                  <a:pt x="292866" y="12026"/>
                </a:cubicBezTo>
                <a:cubicBezTo>
                  <a:pt x="291268" y="10429"/>
                  <a:pt x="290070" y="8432"/>
                  <a:pt x="289271" y="6035"/>
                </a:cubicBezTo>
                <a:cubicBezTo>
                  <a:pt x="288472" y="3639"/>
                  <a:pt x="286955" y="1961"/>
                  <a:pt x="284718" y="1002"/>
                </a:cubicBezTo>
                <a:close/>
                <a:moveTo>
                  <a:pt x="282527" y="0"/>
                </a:moveTo>
                <a:lnTo>
                  <a:pt x="282856" y="0"/>
                </a:lnTo>
                <a:lnTo>
                  <a:pt x="282801" y="1002"/>
                </a:lnTo>
                <a:close/>
                <a:moveTo>
                  <a:pt x="277368" y="0"/>
                </a:moveTo>
                <a:lnTo>
                  <a:pt x="279501" y="0"/>
                </a:lnTo>
                <a:lnTo>
                  <a:pt x="278966" y="1961"/>
                </a:lnTo>
                <a:close/>
                <a:moveTo>
                  <a:pt x="235439" y="0"/>
                </a:moveTo>
                <a:lnTo>
                  <a:pt x="236064" y="0"/>
                </a:lnTo>
                <a:lnTo>
                  <a:pt x="235826" y="523"/>
                </a:lnTo>
                <a:cubicBezTo>
                  <a:pt x="237105" y="1482"/>
                  <a:pt x="237744" y="3159"/>
                  <a:pt x="237744" y="5556"/>
                </a:cubicBezTo>
                <a:cubicBezTo>
                  <a:pt x="237744" y="7953"/>
                  <a:pt x="238383" y="9630"/>
                  <a:pt x="239661" y="10589"/>
                </a:cubicBezTo>
                <a:cubicBezTo>
                  <a:pt x="239022" y="11228"/>
                  <a:pt x="238144" y="11308"/>
                  <a:pt x="237025" y="10829"/>
                </a:cubicBezTo>
                <a:cubicBezTo>
                  <a:pt x="235907" y="10349"/>
                  <a:pt x="235028" y="9470"/>
                  <a:pt x="234389" y="8192"/>
                </a:cubicBezTo>
                <a:cubicBezTo>
                  <a:pt x="236625" y="7553"/>
                  <a:pt x="237185" y="6035"/>
                  <a:pt x="236066" y="3639"/>
                </a:cubicBezTo>
                <a:close/>
                <a:moveTo>
                  <a:pt x="164865" y="0"/>
                </a:moveTo>
                <a:lnTo>
                  <a:pt x="174619" y="0"/>
                </a:lnTo>
                <a:lnTo>
                  <a:pt x="168722" y="9151"/>
                </a:lnTo>
                <a:cubicBezTo>
                  <a:pt x="166804" y="8512"/>
                  <a:pt x="165766" y="6994"/>
                  <a:pt x="165606" y="4597"/>
                </a:cubicBezTo>
                <a:close/>
                <a:moveTo>
                  <a:pt x="78326" y="0"/>
                </a:moveTo>
                <a:lnTo>
                  <a:pt x="103055" y="0"/>
                </a:lnTo>
                <a:lnTo>
                  <a:pt x="103055" y="44"/>
                </a:lnTo>
                <a:lnTo>
                  <a:pt x="103121" y="0"/>
                </a:lnTo>
                <a:lnTo>
                  <a:pt x="110213" y="0"/>
                </a:lnTo>
                <a:lnTo>
                  <a:pt x="110005" y="763"/>
                </a:lnTo>
                <a:cubicBezTo>
                  <a:pt x="108886" y="922"/>
                  <a:pt x="108008" y="1642"/>
                  <a:pt x="107368" y="2919"/>
                </a:cubicBezTo>
                <a:cubicBezTo>
                  <a:pt x="108966" y="3559"/>
                  <a:pt x="110883" y="3319"/>
                  <a:pt x="113120" y="2201"/>
                </a:cubicBezTo>
                <a:lnTo>
                  <a:pt x="114078" y="0"/>
                </a:lnTo>
                <a:lnTo>
                  <a:pt x="131034" y="0"/>
                </a:lnTo>
                <a:lnTo>
                  <a:pt x="131334" y="1002"/>
                </a:lnTo>
                <a:lnTo>
                  <a:pt x="132003" y="0"/>
                </a:lnTo>
                <a:lnTo>
                  <a:pt x="163629" y="0"/>
                </a:lnTo>
                <a:lnTo>
                  <a:pt x="161772" y="6754"/>
                </a:lnTo>
                <a:cubicBezTo>
                  <a:pt x="160973" y="9950"/>
                  <a:pt x="160253" y="13305"/>
                  <a:pt x="159615" y="16820"/>
                </a:cubicBezTo>
                <a:cubicBezTo>
                  <a:pt x="161213" y="16820"/>
                  <a:pt x="162171" y="15861"/>
                  <a:pt x="162490" y="13944"/>
                </a:cubicBezTo>
                <a:cubicBezTo>
                  <a:pt x="162810" y="12026"/>
                  <a:pt x="163289" y="10429"/>
                  <a:pt x="163929" y="9151"/>
                </a:cubicBezTo>
                <a:cubicBezTo>
                  <a:pt x="163929" y="12666"/>
                  <a:pt x="163289" y="15462"/>
                  <a:pt x="162011" y="17539"/>
                </a:cubicBezTo>
                <a:cubicBezTo>
                  <a:pt x="160733" y="19616"/>
                  <a:pt x="159135" y="21453"/>
                  <a:pt x="157218" y="23051"/>
                </a:cubicBezTo>
                <a:cubicBezTo>
                  <a:pt x="155300" y="24649"/>
                  <a:pt x="153303" y="26167"/>
                  <a:pt x="151226" y="27605"/>
                </a:cubicBezTo>
                <a:cubicBezTo>
                  <a:pt x="149149" y="29043"/>
                  <a:pt x="147631" y="30880"/>
                  <a:pt x="146673" y="33117"/>
                </a:cubicBezTo>
                <a:cubicBezTo>
                  <a:pt x="147951" y="33756"/>
                  <a:pt x="149309" y="34236"/>
                  <a:pt x="150747" y="34555"/>
                </a:cubicBezTo>
                <a:cubicBezTo>
                  <a:pt x="152185" y="34874"/>
                  <a:pt x="153383" y="35354"/>
                  <a:pt x="154342" y="35993"/>
                </a:cubicBezTo>
                <a:cubicBezTo>
                  <a:pt x="154981" y="34395"/>
                  <a:pt x="155940" y="33197"/>
                  <a:pt x="157218" y="32398"/>
                </a:cubicBezTo>
                <a:cubicBezTo>
                  <a:pt x="158496" y="31599"/>
                  <a:pt x="159615" y="31839"/>
                  <a:pt x="160573" y="33117"/>
                </a:cubicBezTo>
                <a:cubicBezTo>
                  <a:pt x="161213" y="32478"/>
                  <a:pt x="161372" y="31999"/>
                  <a:pt x="161052" y="31679"/>
                </a:cubicBezTo>
                <a:cubicBezTo>
                  <a:pt x="160733" y="31359"/>
                  <a:pt x="160893" y="30880"/>
                  <a:pt x="161532" y="30241"/>
                </a:cubicBezTo>
                <a:cubicBezTo>
                  <a:pt x="163130" y="30560"/>
                  <a:pt x="164248" y="30720"/>
                  <a:pt x="164887" y="30720"/>
                </a:cubicBezTo>
                <a:cubicBezTo>
                  <a:pt x="165526" y="30720"/>
                  <a:pt x="166644" y="31040"/>
                  <a:pt x="168242" y="31679"/>
                </a:cubicBezTo>
                <a:cubicBezTo>
                  <a:pt x="168242" y="32638"/>
                  <a:pt x="168083" y="33276"/>
                  <a:pt x="167763" y="33596"/>
                </a:cubicBezTo>
                <a:cubicBezTo>
                  <a:pt x="167443" y="33916"/>
                  <a:pt x="167443" y="34715"/>
                  <a:pt x="167763" y="35993"/>
                </a:cubicBezTo>
                <a:cubicBezTo>
                  <a:pt x="169041" y="35993"/>
                  <a:pt x="169521" y="34874"/>
                  <a:pt x="169201" y="32638"/>
                </a:cubicBezTo>
                <a:cubicBezTo>
                  <a:pt x="170479" y="32957"/>
                  <a:pt x="171917" y="32957"/>
                  <a:pt x="173515" y="32638"/>
                </a:cubicBezTo>
                <a:cubicBezTo>
                  <a:pt x="175112" y="32318"/>
                  <a:pt x="176391" y="32957"/>
                  <a:pt x="177349" y="34555"/>
                </a:cubicBezTo>
                <a:cubicBezTo>
                  <a:pt x="177988" y="35833"/>
                  <a:pt x="177988" y="36871"/>
                  <a:pt x="177349" y="37670"/>
                </a:cubicBezTo>
                <a:cubicBezTo>
                  <a:pt x="176710" y="38469"/>
                  <a:pt x="177190" y="39189"/>
                  <a:pt x="178787" y="39827"/>
                </a:cubicBezTo>
                <a:cubicBezTo>
                  <a:pt x="178148" y="40786"/>
                  <a:pt x="177749" y="42144"/>
                  <a:pt x="177589" y="43902"/>
                </a:cubicBezTo>
                <a:cubicBezTo>
                  <a:pt x="177430" y="45659"/>
                  <a:pt x="177669" y="47337"/>
                  <a:pt x="178308" y="48934"/>
                </a:cubicBezTo>
                <a:cubicBezTo>
                  <a:pt x="179586" y="47017"/>
                  <a:pt x="180385" y="44940"/>
                  <a:pt x="180704" y="42703"/>
                </a:cubicBezTo>
                <a:cubicBezTo>
                  <a:pt x="181663" y="42383"/>
                  <a:pt x="182143" y="42863"/>
                  <a:pt x="182143" y="44142"/>
                </a:cubicBezTo>
                <a:cubicBezTo>
                  <a:pt x="182143" y="45419"/>
                  <a:pt x="182462" y="46378"/>
                  <a:pt x="183101" y="47017"/>
                </a:cubicBezTo>
                <a:cubicBezTo>
                  <a:pt x="183740" y="47337"/>
                  <a:pt x="184060" y="47097"/>
                  <a:pt x="184060" y="46298"/>
                </a:cubicBezTo>
                <a:cubicBezTo>
                  <a:pt x="184060" y="45500"/>
                  <a:pt x="184380" y="44940"/>
                  <a:pt x="185019" y="44621"/>
                </a:cubicBezTo>
                <a:cubicBezTo>
                  <a:pt x="185658" y="44940"/>
                  <a:pt x="185897" y="45819"/>
                  <a:pt x="185738" y="47257"/>
                </a:cubicBezTo>
                <a:cubicBezTo>
                  <a:pt x="185578" y="48695"/>
                  <a:pt x="185498" y="49893"/>
                  <a:pt x="185498" y="50852"/>
                </a:cubicBezTo>
                <a:cubicBezTo>
                  <a:pt x="186776" y="49893"/>
                  <a:pt x="187495" y="50453"/>
                  <a:pt x="187655" y="52529"/>
                </a:cubicBezTo>
                <a:cubicBezTo>
                  <a:pt x="187814" y="54607"/>
                  <a:pt x="187655" y="57323"/>
                  <a:pt x="187176" y="60678"/>
                </a:cubicBezTo>
                <a:cubicBezTo>
                  <a:pt x="186696" y="64033"/>
                  <a:pt x="186057" y="67388"/>
                  <a:pt x="185258" y="70744"/>
                </a:cubicBezTo>
                <a:cubicBezTo>
                  <a:pt x="184459" y="74099"/>
                  <a:pt x="183900" y="76416"/>
                  <a:pt x="183581" y="77694"/>
                </a:cubicBezTo>
                <a:cubicBezTo>
                  <a:pt x="182302" y="77694"/>
                  <a:pt x="181663" y="77854"/>
                  <a:pt x="181663" y="78173"/>
                </a:cubicBezTo>
                <a:cubicBezTo>
                  <a:pt x="180704" y="76575"/>
                  <a:pt x="180545" y="74658"/>
                  <a:pt x="181184" y="72421"/>
                </a:cubicBezTo>
                <a:cubicBezTo>
                  <a:pt x="181823" y="70184"/>
                  <a:pt x="182462" y="68427"/>
                  <a:pt x="183101" y="67149"/>
                </a:cubicBezTo>
                <a:cubicBezTo>
                  <a:pt x="183740" y="67468"/>
                  <a:pt x="184060" y="68108"/>
                  <a:pt x="184060" y="69066"/>
                </a:cubicBezTo>
                <a:cubicBezTo>
                  <a:pt x="184060" y="70025"/>
                  <a:pt x="184380" y="70184"/>
                  <a:pt x="185019" y="69546"/>
                </a:cubicBezTo>
                <a:cubicBezTo>
                  <a:pt x="185338" y="66350"/>
                  <a:pt x="185418" y="63794"/>
                  <a:pt x="185258" y="61876"/>
                </a:cubicBezTo>
                <a:cubicBezTo>
                  <a:pt x="185098" y="59959"/>
                  <a:pt x="184859" y="58361"/>
                  <a:pt x="184539" y="57083"/>
                </a:cubicBezTo>
                <a:cubicBezTo>
                  <a:pt x="183261" y="55485"/>
                  <a:pt x="182143" y="55485"/>
                  <a:pt x="181184" y="57083"/>
                </a:cubicBezTo>
                <a:cubicBezTo>
                  <a:pt x="180226" y="58681"/>
                  <a:pt x="179427" y="59799"/>
                  <a:pt x="178787" y="60439"/>
                </a:cubicBezTo>
                <a:cubicBezTo>
                  <a:pt x="179107" y="61077"/>
                  <a:pt x="179347" y="61157"/>
                  <a:pt x="179506" y="60678"/>
                </a:cubicBezTo>
                <a:cubicBezTo>
                  <a:pt x="179666" y="60199"/>
                  <a:pt x="180065" y="60119"/>
                  <a:pt x="180704" y="60439"/>
                </a:cubicBezTo>
                <a:cubicBezTo>
                  <a:pt x="181025" y="62995"/>
                  <a:pt x="180785" y="64672"/>
                  <a:pt x="179986" y="65471"/>
                </a:cubicBezTo>
                <a:cubicBezTo>
                  <a:pt x="179187" y="66270"/>
                  <a:pt x="178468" y="67468"/>
                  <a:pt x="177829" y="69066"/>
                </a:cubicBezTo>
                <a:cubicBezTo>
                  <a:pt x="178468" y="69705"/>
                  <a:pt x="179107" y="69705"/>
                  <a:pt x="179746" y="69066"/>
                </a:cubicBezTo>
                <a:cubicBezTo>
                  <a:pt x="179746" y="70345"/>
                  <a:pt x="179746" y="71782"/>
                  <a:pt x="179746" y="73380"/>
                </a:cubicBezTo>
                <a:cubicBezTo>
                  <a:pt x="179746" y="74978"/>
                  <a:pt x="179427" y="76416"/>
                  <a:pt x="178787" y="77694"/>
                </a:cubicBezTo>
                <a:cubicBezTo>
                  <a:pt x="178148" y="77055"/>
                  <a:pt x="178069" y="76336"/>
                  <a:pt x="178548" y="75537"/>
                </a:cubicBezTo>
                <a:cubicBezTo>
                  <a:pt x="179027" y="74738"/>
                  <a:pt x="179107" y="73859"/>
                  <a:pt x="178787" y="72901"/>
                </a:cubicBezTo>
                <a:cubicBezTo>
                  <a:pt x="177829" y="72581"/>
                  <a:pt x="177190" y="72022"/>
                  <a:pt x="176870" y="71223"/>
                </a:cubicBezTo>
                <a:cubicBezTo>
                  <a:pt x="176550" y="70424"/>
                  <a:pt x="176071" y="69705"/>
                  <a:pt x="175432" y="69066"/>
                </a:cubicBezTo>
                <a:cubicBezTo>
                  <a:pt x="175432" y="66510"/>
                  <a:pt x="175752" y="64432"/>
                  <a:pt x="176391" y="62835"/>
                </a:cubicBezTo>
                <a:cubicBezTo>
                  <a:pt x="177030" y="61237"/>
                  <a:pt x="177669" y="59640"/>
                  <a:pt x="178308" y="58042"/>
                </a:cubicBezTo>
                <a:cubicBezTo>
                  <a:pt x="177669" y="57403"/>
                  <a:pt x="177109" y="57323"/>
                  <a:pt x="176631" y="57802"/>
                </a:cubicBezTo>
                <a:cubicBezTo>
                  <a:pt x="176151" y="58281"/>
                  <a:pt x="175752" y="57243"/>
                  <a:pt x="175432" y="54686"/>
                </a:cubicBezTo>
                <a:lnTo>
                  <a:pt x="173036" y="54686"/>
                </a:lnTo>
                <a:cubicBezTo>
                  <a:pt x="172396" y="58521"/>
                  <a:pt x="171997" y="62675"/>
                  <a:pt x="171837" y="67149"/>
                </a:cubicBezTo>
                <a:cubicBezTo>
                  <a:pt x="171678" y="71622"/>
                  <a:pt x="170958" y="75617"/>
                  <a:pt x="169680" y="79132"/>
                </a:cubicBezTo>
                <a:cubicBezTo>
                  <a:pt x="168722" y="77215"/>
                  <a:pt x="168561" y="74738"/>
                  <a:pt x="169201" y="71703"/>
                </a:cubicBezTo>
                <a:cubicBezTo>
                  <a:pt x="169840" y="68667"/>
                  <a:pt x="170000" y="65871"/>
                  <a:pt x="169680" y="63314"/>
                </a:cubicBezTo>
                <a:cubicBezTo>
                  <a:pt x="168722" y="64273"/>
                  <a:pt x="168083" y="65791"/>
                  <a:pt x="167763" y="67868"/>
                </a:cubicBezTo>
                <a:cubicBezTo>
                  <a:pt x="167443" y="69945"/>
                  <a:pt x="167284" y="72102"/>
                  <a:pt x="167284" y="74338"/>
                </a:cubicBezTo>
                <a:cubicBezTo>
                  <a:pt x="167284" y="76575"/>
                  <a:pt x="167124" y="78732"/>
                  <a:pt x="166804" y="80810"/>
                </a:cubicBezTo>
                <a:cubicBezTo>
                  <a:pt x="166485" y="82886"/>
                  <a:pt x="165846" y="84405"/>
                  <a:pt x="164887" y="85363"/>
                </a:cubicBezTo>
                <a:cubicBezTo>
                  <a:pt x="163289" y="84724"/>
                  <a:pt x="162970" y="83925"/>
                  <a:pt x="163929" y="82966"/>
                </a:cubicBezTo>
                <a:cubicBezTo>
                  <a:pt x="164887" y="82008"/>
                  <a:pt x="165206" y="80729"/>
                  <a:pt x="164887" y="79132"/>
                </a:cubicBezTo>
                <a:lnTo>
                  <a:pt x="161532" y="79132"/>
                </a:lnTo>
                <a:cubicBezTo>
                  <a:pt x="161213" y="76575"/>
                  <a:pt x="161132" y="74658"/>
                  <a:pt x="161292" y="73380"/>
                </a:cubicBezTo>
                <a:cubicBezTo>
                  <a:pt x="161452" y="72102"/>
                  <a:pt x="161532" y="70823"/>
                  <a:pt x="161532" y="69546"/>
                </a:cubicBezTo>
                <a:cubicBezTo>
                  <a:pt x="160573" y="72741"/>
                  <a:pt x="159055" y="75058"/>
                  <a:pt x="156978" y="76496"/>
                </a:cubicBezTo>
                <a:cubicBezTo>
                  <a:pt x="154901" y="77933"/>
                  <a:pt x="154023" y="80889"/>
                  <a:pt x="154342" y="85363"/>
                </a:cubicBezTo>
                <a:cubicBezTo>
                  <a:pt x="154981" y="86322"/>
                  <a:pt x="155540" y="86082"/>
                  <a:pt x="156020" y="84644"/>
                </a:cubicBezTo>
                <a:cubicBezTo>
                  <a:pt x="156499" y="83206"/>
                  <a:pt x="157218" y="82327"/>
                  <a:pt x="158177" y="82008"/>
                </a:cubicBezTo>
                <a:cubicBezTo>
                  <a:pt x="158177" y="84245"/>
                  <a:pt x="158017" y="85922"/>
                  <a:pt x="157697" y="87040"/>
                </a:cubicBezTo>
                <a:cubicBezTo>
                  <a:pt x="157378" y="88159"/>
                  <a:pt x="156898" y="89517"/>
                  <a:pt x="156259" y="91115"/>
                </a:cubicBezTo>
                <a:cubicBezTo>
                  <a:pt x="155300" y="90796"/>
                  <a:pt x="154582" y="90875"/>
                  <a:pt x="154102" y="91355"/>
                </a:cubicBezTo>
                <a:cubicBezTo>
                  <a:pt x="153623" y="91834"/>
                  <a:pt x="152744" y="91914"/>
                  <a:pt x="151466" y="91594"/>
                </a:cubicBezTo>
                <a:cubicBezTo>
                  <a:pt x="151466" y="93192"/>
                  <a:pt x="151306" y="94071"/>
                  <a:pt x="150987" y="94230"/>
                </a:cubicBezTo>
                <a:cubicBezTo>
                  <a:pt x="150667" y="94390"/>
                  <a:pt x="150347" y="94470"/>
                  <a:pt x="150028" y="94470"/>
                </a:cubicBezTo>
                <a:cubicBezTo>
                  <a:pt x="149709" y="94470"/>
                  <a:pt x="149389" y="94630"/>
                  <a:pt x="149070" y="94950"/>
                </a:cubicBezTo>
                <a:cubicBezTo>
                  <a:pt x="148750" y="95269"/>
                  <a:pt x="148750" y="96068"/>
                  <a:pt x="149070" y="97346"/>
                </a:cubicBezTo>
                <a:cubicBezTo>
                  <a:pt x="146833" y="96707"/>
                  <a:pt x="145075" y="96148"/>
                  <a:pt x="143797" y="95668"/>
                </a:cubicBezTo>
                <a:cubicBezTo>
                  <a:pt x="142519" y="95189"/>
                  <a:pt x="140921" y="94630"/>
                  <a:pt x="139003" y="93991"/>
                </a:cubicBezTo>
                <a:cubicBezTo>
                  <a:pt x="138365" y="95588"/>
                  <a:pt x="138045" y="97586"/>
                  <a:pt x="138045" y="99982"/>
                </a:cubicBezTo>
                <a:cubicBezTo>
                  <a:pt x="138045" y="102379"/>
                  <a:pt x="137725" y="104376"/>
                  <a:pt x="137086" y="105974"/>
                </a:cubicBezTo>
                <a:cubicBezTo>
                  <a:pt x="136767" y="106613"/>
                  <a:pt x="136447" y="106533"/>
                  <a:pt x="136128" y="105734"/>
                </a:cubicBezTo>
                <a:cubicBezTo>
                  <a:pt x="135808" y="104935"/>
                  <a:pt x="135329" y="105015"/>
                  <a:pt x="134690" y="105974"/>
                </a:cubicBezTo>
                <a:cubicBezTo>
                  <a:pt x="136287" y="106932"/>
                  <a:pt x="136846" y="108371"/>
                  <a:pt x="136368" y="110288"/>
                </a:cubicBezTo>
                <a:cubicBezTo>
                  <a:pt x="135888" y="112205"/>
                  <a:pt x="135808" y="113803"/>
                  <a:pt x="136128" y="115081"/>
                </a:cubicBezTo>
                <a:cubicBezTo>
                  <a:pt x="138365" y="114122"/>
                  <a:pt x="139003" y="112525"/>
                  <a:pt x="138045" y="110288"/>
                </a:cubicBezTo>
                <a:cubicBezTo>
                  <a:pt x="137086" y="108051"/>
                  <a:pt x="137406" y="105974"/>
                  <a:pt x="139003" y="104057"/>
                </a:cubicBezTo>
                <a:cubicBezTo>
                  <a:pt x="139643" y="103418"/>
                  <a:pt x="140122" y="103178"/>
                  <a:pt x="140441" y="103337"/>
                </a:cubicBezTo>
                <a:cubicBezTo>
                  <a:pt x="140762" y="103498"/>
                  <a:pt x="140601" y="102778"/>
                  <a:pt x="139963" y="101181"/>
                </a:cubicBezTo>
                <a:cubicBezTo>
                  <a:pt x="140921" y="101500"/>
                  <a:pt x="141720" y="101820"/>
                  <a:pt x="142359" y="102139"/>
                </a:cubicBezTo>
                <a:cubicBezTo>
                  <a:pt x="142998" y="102459"/>
                  <a:pt x="143318" y="103418"/>
                  <a:pt x="143318" y="105015"/>
                </a:cubicBezTo>
                <a:cubicBezTo>
                  <a:pt x="144276" y="104057"/>
                  <a:pt x="145235" y="103098"/>
                  <a:pt x="146193" y="102139"/>
                </a:cubicBezTo>
                <a:cubicBezTo>
                  <a:pt x="147152" y="101181"/>
                  <a:pt x="147951" y="100062"/>
                  <a:pt x="148590" y="98784"/>
                </a:cubicBezTo>
                <a:cubicBezTo>
                  <a:pt x="148271" y="102938"/>
                  <a:pt x="146513" y="105814"/>
                  <a:pt x="143318" y="107412"/>
                </a:cubicBezTo>
                <a:lnTo>
                  <a:pt x="143318" y="112205"/>
                </a:lnTo>
                <a:cubicBezTo>
                  <a:pt x="144596" y="110927"/>
                  <a:pt x="145554" y="110128"/>
                  <a:pt x="146193" y="109809"/>
                </a:cubicBezTo>
                <a:cubicBezTo>
                  <a:pt x="146193" y="110448"/>
                  <a:pt x="146114" y="110927"/>
                  <a:pt x="145953" y="111246"/>
                </a:cubicBezTo>
                <a:cubicBezTo>
                  <a:pt x="145794" y="111566"/>
                  <a:pt x="145714" y="112045"/>
                  <a:pt x="145714" y="112684"/>
                </a:cubicBezTo>
                <a:cubicBezTo>
                  <a:pt x="146992" y="112684"/>
                  <a:pt x="147472" y="113323"/>
                  <a:pt x="147152" y="114602"/>
                </a:cubicBezTo>
                <a:cubicBezTo>
                  <a:pt x="147791" y="113963"/>
                  <a:pt x="148191" y="113243"/>
                  <a:pt x="148350" y="112444"/>
                </a:cubicBezTo>
                <a:cubicBezTo>
                  <a:pt x="148510" y="111646"/>
                  <a:pt x="149389" y="111566"/>
                  <a:pt x="150987" y="112205"/>
                </a:cubicBezTo>
                <a:cubicBezTo>
                  <a:pt x="149709" y="114762"/>
                  <a:pt x="149389" y="117558"/>
                  <a:pt x="150028" y="120593"/>
                </a:cubicBezTo>
                <a:cubicBezTo>
                  <a:pt x="150667" y="123629"/>
                  <a:pt x="150188" y="126265"/>
                  <a:pt x="148590" y="128502"/>
                </a:cubicBezTo>
                <a:cubicBezTo>
                  <a:pt x="150188" y="129141"/>
                  <a:pt x="150907" y="128902"/>
                  <a:pt x="150747" y="127783"/>
                </a:cubicBezTo>
                <a:cubicBezTo>
                  <a:pt x="150587" y="126665"/>
                  <a:pt x="150827" y="125786"/>
                  <a:pt x="151466" y="125146"/>
                </a:cubicBezTo>
                <a:cubicBezTo>
                  <a:pt x="152105" y="125466"/>
                  <a:pt x="152345" y="126345"/>
                  <a:pt x="152185" y="127783"/>
                </a:cubicBezTo>
                <a:cubicBezTo>
                  <a:pt x="152025" y="129221"/>
                  <a:pt x="151626" y="129780"/>
                  <a:pt x="150987" y="129461"/>
                </a:cubicBezTo>
                <a:cubicBezTo>
                  <a:pt x="151626" y="131378"/>
                  <a:pt x="152425" y="132177"/>
                  <a:pt x="153383" y="131858"/>
                </a:cubicBezTo>
                <a:cubicBezTo>
                  <a:pt x="152425" y="136970"/>
                  <a:pt x="152025" y="141284"/>
                  <a:pt x="152185" y="144799"/>
                </a:cubicBezTo>
                <a:cubicBezTo>
                  <a:pt x="152345" y="148314"/>
                  <a:pt x="151626" y="152309"/>
                  <a:pt x="150028" y="156782"/>
                </a:cubicBezTo>
                <a:lnTo>
                  <a:pt x="151945" y="156782"/>
                </a:lnTo>
                <a:cubicBezTo>
                  <a:pt x="150347" y="161255"/>
                  <a:pt x="149309" y="166209"/>
                  <a:pt x="148830" y="171641"/>
                </a:cubicBezTo>
                <a:cubicBezTo>
                  <a:pt x="148350" y="177074"/>
                  <a:pt x="146513" y="180588"/>
                  <a:pt x="143318" y="182186"/>
                </a:cubicBezTo>
                <a:cubicBezTo>
                  <a:pt x="142679" y="186659"/>
                  <a:pt x="141640" y="190894"/>
                  <a:pt x="140202" y="194888"/>
                </a:cubicBezTo>
                <a:cubicBezTo>
                  <a:pt x="138764" y="198883"/>
                  <a:pt x="138045" y="202797"/>
                  <a:pt x="138045" y="206632"/>
                </a:cubicBezTo>
                <a:cubicBezTo>
                  <a:pt x="139323" y="206632"/>
                  <a:pt x="140282" y="206073"/>
                  <a:pt x="140921" y="204954"/>
                </a:cubicBezTo>
                <a:cubicBezTo>
                  <a:pt x="141560" y="203836"/>
                  <a:pt x="142039" y="202557"/>
                  <a:pt x="142359" y="201120"/>
                </a:cubicBezTo>
                <a:cubicBezTo>
                  <a:pt x="142679" y="199681"/>
                  <a:pt x="143078" y="198403"/>
                  <a:pt x="143558" y="197285"/>
                </a:cubicBezTo>
                <a:cubicBezTo>
                  <a:pt x="144036" y="196167"/>
                  <a:pt x="144915" y="195607"/>
                  <a:pt x="146193" y="195607"/>
                </a:cubicBezTo>
                <a:cubicBezTo>
                  <a:pt x="145554" y="190175"/>
                  <a:pt x="146193" y="186340"/>
                  <a:pt x="148111" y="184103"/>
                </a:cubicBezTo>
                <a:cubicBezTo>
                  <a:pt x="150028" y="181867"/>
                  <a:pt x="152105" y="179630"/>
                  <a:pt x="154342" y="177393"/>
                </a:cubicBezTo>
                <a:cubicBezTo>
                  <a:pt x="154342" y="175795"/>
                  <a:pt x="154023" y="175316"/>
                  <a:pt x="153383" y="175955"/>
                </a:cubicBezTo>
                <a:cubicBezTo>
                  <a:pt x="152744" y="176594"/>
                  <a:pt x="152105" y="176754"/>
                  <a:pt x="151466" y="176434"/>
                </a:cubicBezTo>
                <a:cubicBezTo>
                  <a:pt x="152425" y="175476"/>
                  <a:pt x="152744" y="174517"/>
                  <a:pt x="152425" y="173558"/>
                </a:cubicBezTo>
                <a:cubicBezTo>
                  <a:pt x="152105" y="172599"/>
                  <a:pt x="152904" y="171801"/>
                  <a:pt x="154821" y="171162"/>
                </a:cubicBezTo>
                <a:cubicBezTo>
                  <a:pt x="155460" y="174038"/>
                  <a:pt x="155540" y="177633"/>
                  <a:pt x="155061" y="181946"/>
                </a:cubicBezTo>
                <a:cubicBezTo>
                  <a:pt x="154582" y="186260"/>
                  <a:pt x="154023" y="190175"/>
                  <a:pt x="153383" y="193690"/>
                </a:cubicBezTo>
                <a:cubicBezTo>
                  <a:pt x="154662" y="192092"/>
                  <a:pt x="155381" y="189855"/>
                  <a:pt x="155540" y="186979"/>
                </a:cubicBezTo>
                <a:cubicBezTo>
                  <a:pt x="155700" y="184103"/>
                  <a:pt x="156099" y="181387"/>
                  <a:pt x="156738" y="178831"/>
                </a:cubicBezTo>
                <a:cubicBezTo>
                  <a:pt x="157697" y="179470"/>
                  <a:pt x="157857" y="180269"/>
                  <a:pt x="157218" y="181228"/>
                </a:cubicBezTo>
                <a:cubicBezTo>
                  <a:pt x="156579" y="182186"/>
                  <a:pt x="156579" y="182985"/>
                  <a:pt x="157218" y="183624"/>
                </a:cubicBezTo>
                <a:cubicBezTo>
                  <a:pt x="158177" y="180748"/>
                  <a:pt x="159375" y="178112"/>
                  <a:pt x="160813" y="175716"/>
                </a:cubicBezTo>
                <a:cubicBezTo>
                  <a:pt x="162251" y="173319"/>
                  <a:pt x="162650" y="170682"/>
                  <a:pt x="162011" y="167806"/>
                </a:cubicBezTo>
                <a:cubicBezTo>
                  <a:pt x="161691" y="165570"/>
                  <a:pt x="160813" y="164132"/>
                  <a:pt x="159375" y="163492"/>
                </a:cubicBezTo>
                <a:cubicBezTo>
                  <a:pt x="157937" y="162853"/>
                  <a:pt x="157218" y="161255"/>
                  <a:pt x="157218" y="158699"/>
                </a:cubicBezTo>
                <a:cubicBezTo>
                  <a:pt x="157857" y="157421"/>
                  <a:pt x="158496" y="156782"/>
                  <a:pt x="159135" y="156782"/>
                </a:cubicBezTo>
                <a:cubicBezTo>
                  <a:pt x="159135" y="159019"/>
                  <a:pt x="159694" y="160297"/>
                  <a:pt x="160813" y="160617"/>
                </a:cubicBezTo>
                <a:cubicBezTo>
                  <a:pt x="161931" y="160936"/>
                  <a:pt x="162331" y="162374"/>
                  <a:pt x="162011" y="164931"/>
                </a:cubicBezTo>
                <a:cubicBezTo>
                  <a:pt x="162650" y="164931"/>
                  <a:pt x="163449" y="165090"/>
                  <a:pt x="164407" y="165410"/>
                </a:cubicBezTo>
                <a:cubicBezTo>
                  <a:pt x="165367" y="165729"/>
                  <a:pt x="165526" y="166848"/>
                  <a:pt x="164887" y="168765"/>
                </a:cubicBezTo>
                <a:cubicBezTo>
                  <a:pt x="165526" y="168126"/>
                  <a:pt x="166085" y="167567"/>
                  <a:pt x="166565" y="167087"/>
                </a:cubicBezTo>
                <a:cubicBezTo>
                  <a:pt x="167044" y="166608"/>
                  <a:pt x="167603" y="165889"/>
                  <a:pt x="168242" y="164931"/>
                </a:cubicBezTo>
                <a:cubicBezTo>
                  <a:pt x="168881" y="165250"/>
                  <a:pt x="169360" y="165969"/>
                  <a:pt x="169680" y="167087"/>
                </a:cubicBezTo>
                <a:cubicBezTo>
                  <a:pt x="170000" y="168206"/>
                  <a:pt x="170159" y="169564"/>
                  <a:pt x="170159" y="171162"/>
                </a:cubicBezTo>
                <a:cubicBezTo>
                  <a:pt x="170159" y="171801"/>
                  <a:pt x="169920" y="172040"/>
                  <a:pt x="169441" y="171881"/>
                </a:cubicBezTo>
                <a:cubicBezTo>
                  <a:pt x="168961" y="171721"/>
                  <a:pt x="168561" y="171961"/>
                  <a:pt x="168242" y="172599"/>
                </a:cubicBezTo>
                <a:cubicBezTo>
                  <a:pt x="167603" y="171961"/>
                  <a:pt x="167284" y="171162"/>
                  <a:pt x="167284" y="170203"/>
                </a:cubicBezTo>
                <a:cubicBezTo>
                  <a:pt x="166644" y="171801"/>
                  <a:pt x="166005" y="173479"/>
                  <a:pt x="165367" y="175236"/>
                </a:cubicBezTo>
                <a:cubicBezTo>
                  <a:pt x="164727" y="176993"/>
                  <a:pt x="164568" y="179311"/>
                  <a:pt x="164887" y="182186"/>
                </a:cubicBezTo>
                <a:cubicBezTo>
                  <a:pt x="166804" y="181547"/>
                  <a:pt x="167763" y="182346"/>
                  <a:pt x="167763" y="184583"/>
                </a:cubicBezTo>
                <a:cubicBezTo>
                  <a:pt x="167763" y="185861"/>
                  <a:pt x="166964" y="186500"/>
                  <a:pt x="165367" y="186500"/>
                </a:cubicBezTo>
                <a:cubicBezTo>
                  <a:pt x="165367" y="189695"/>
                  <a:pt x="165367" y="193610"/>
                  <a:pt x="165367" y="198243"/>
                </a:cubicBezTo>
                <a:cubicBezTo>
                  <a:pt x="165367" y="202877"/>
                  <a:pt x="164568" y="206472"/>
                  <a:pt x="162970" y="209028"/>
                </a:cubicBezTo>
                <a:cubicBezTo>
                  <a:pt x="161691" y="206791"/>
                  <a:pt x="160253" y="206632"/>
                  <a:pt x="158656" y="208549"/>
                </a:cubicBezTo>
                <a:cubicBezTo>
                  <a:pt x="158976" y="207909"/>
                  <a:pt x="159135" y="207191"/>
                  <a:pt x="159135" y="206392"/>
                </a:cubicBezTo>
                <a:cubicBezTo>
                  <a:pt x="159135" y="205593"/>
                  <a:pt x="159454" y="205353"/>
                  <a:pt x="160094" y="205673"/>
                </a:cubicBezTo>
                <a:cubicBezTo>
                  <a:pt x="159135" y="204075"/>
                  <a:pt x="158177" y="203276"/>
                  <a:pt x="157218" y="203276"/>
                </a:cubicBezTo>
                <a:cubicBezTo>
                  <a:pt x="157218" y="201679"/>
                  <a:pt x="157537" y="200400"/>
                  <a:pt x="158177" y="199442"/>
                </a:cubicBezTo>
                <a:cubicBezTo>
                  <a:pt x="158816" y="198483"/>
                  <a:pt x="158816" y="197365"/>
                  <a:pt x="158177" y="196086"/>
                </a:cubicBezTo>
                <a:lnTo>
                  <a:pt x="155780" y="196086"/>
                </a:lnTo>
                <a:cubicBezTo>
                  <a:pt x="155460" y="198004"/>
                  <a:pt x="155221" y="199841"/>
                  <a:pt x="155061" y="201599"/>
                </a:cubicBezTo>
                <a:cubicBezTo>
                  <a:pt x="154901" y="203356"/>
                  <a:pt x="154981" y="205513"/>
                  <a:pt x="155300" y="208070"/>
                </a:cubicBezTo>
                <a:lnTo>
                  <a:pt x="157218" y="208070"/>
                </a:lnTo>
                <a:cubicBezTo>
                  <a:pt x="157537" y="209028"/>
                  <a:pt x="157457" y="209668"/>
                  <a:pt x="156978" y="209987"/>
                </a:cubicBezTo>
                <a:cubicBezTo>
                  <a:pt x="156499" y="210306"/>
                  <a:pt x="156419" y="210945"/>
                  <a:pt x="156738" y="211904"/>
                </a:cubicBezTo>
                <a:cubicBezTo>
                  <a:pt x="156419" y="211585"/>
                  <a:pt x="156259" y="211265"/>
                  <a:pt x="156259" y="210945"/>
                </a:cubicBezTo>
                <a:cubicBezTo>
                  <a:pt x="156259" y="210626"/>
                  <a:pt x="155940" y="210466"/>
                  <a:pt x="155300" y="210466"/>
                </a:cubicBezTo>
                <a:cubicBezTo>
                  <a:pt x="155300" y="211425"/>
                  <a:pt x="155300" y="212384"/>
                  <a:pt x="155300" y="213342"/>
                </a:cubicBezTo>
                <a:cubicBezTo>
                  <a:pt x="155300" y="214301"/>
                  <a:pt x="155620" y="214940"/>
                  <a:pt x="156259" y="215259"/>
                </a:cubicBezTo>
                <a:cubicBezTo>
                  <a:pt x="156579" y="215898"/>
                  <a:pt x="156419" y="216218"/>
                  <a:pt x="155780" y="216218"/>
                </a:cubicBezTo>
                <a:cubicBezTo>
                  <a:pt x="155141" y="216218"/>
                  <a:pt x="154821" y="216538"/>
                  <a:pt x="154821" y="217177"/>
                </a:cubicBezTo>
                <a:cubicBezTo>
                  <a:pt x="154821" y="218775"/>
                  <a:pt x="155141" y="219893"/>
                  <a:pt x="155780" y="220532"/>
                </a:cubicBezTo>
                <a:cubicBezTo>
                  <a:pt x="156419" y="221171"/>
                  <a:pt x="156579" y="222449"/>
                  <a:pt x="156259" y="224366"/>
                </a:cubicBezTo>
                <a:cubicBezTo>
                  <a:pt x="156898" y="225005"/>
                  <a:pt x="157218" y="224606"/>
                  <a:pt x="157218" y="223168"/>
                </a:cubicBezTo>
                <a:cubicBezTo>
                  <a:pt x="157218" y="221730"/>
                  <a:pt x="157537" y="221970"/>
                  <a:pt x="158177" y="223887"/>
                </a:cubicBezTo>
                <a:cubicBezTo>
                  <a:pt x="159135" y="223248"/>
                  <a:pt x="159694" y="222209"/>
                  <a:pt x="159854" y="220772"/>
                </a:cubicBezTo>
                <a:cubicBezTo>
                  <a:pt x="160014" y="219334"/>
                  <a:pt x="160253" y="217896"/>
                  <a:pt x="160573" y="216457"/>
                </a:cubicBezTo>
                <a:cubicBezTo>
                  <a:pt x="160893" y="215020"/>
                  <a:pt x="161213" y="213742"/>
                  <a:pt x="161532" y="212623"/>
                </a:cubicBezTo>
                <a:cubicBezTo>
                  <a:pt x="161851" y="211504"/>
                  <a:pt x="162650" y="210786"/>
                  <a:pt x="163929" y="210466"/>
                </a:cubicBezTo>
                <a:cubicBezTo>
                  <a:pt x="164568" y="210786"/>
                  <a:pt x="164727" y="211585"/>
                  <a:pt x="164407" y="212862"/>
                </a:cubicBezTo>
                <a:cubicBezTo>
                  <a:pt x="164088" y="214141"/>
                  <a:pt x="164088" y="215099"/>
                  <a:pt x="164407" y="215739"/>
                </a:cubicBezTo>
                <a:cubicBezTo>
                  <a:pt x="166325" y="217336"/>
                  <a:pt x="167284" y="220692"/>
                  <a:pt x="167284" y="225804"/>
                </a:cubicBezTo>
                <a:lnTo>
                  <a:pt x="145714" y="225804"/>
                </a:lnTo>
                <a:cubicBezTo>
                  <a:pt x="146034" y="225485"/>
                  <a:pt x="146193" y="225086"/>
                  <a:pt x="146193" y="224606"/>
                </a:cubicBezTo>
                <a:cubicBezTo>
                  <a:pt x="146193" y="224127"/>
                  <a:pt x="146353" y="223887"/>
                  <a:pt x="146673" y="223887"/>
                </a:cubicBezTo>
                <a:cubicBezTo>
                  <a:pt x="146034" y="219413"/>
                  <a:pt x="146034" y="214940"/>
                  <a:pt x="146673" y="210466"/>
                </a:cubicBezTo>
                <a:cubicBezTo>
                  <a:pt x="145075" y="211105"/>
                  <a:pt x="144436" y="212623"/>
                  <a:pt x="144755" y="215020"/>
                </a:cubicBezTo>
                <a:cubicBezTo>
                  <a:pt x="145075" y="217416"/>
                  <a:pt x="145075" y="220052"/>
                  <a:pt x="144755" y="222929"/>
                </a:cubicBezTo>
                <a:cubicBezTo>
                  <a:pt x="144117" y="223567"/>
                  <a:pt x="143637" y="224047"/>
                  <a:pt x="143318" y="224366"/>
                </a:cubicBezTo>
                <a:cubicBezTo>
                  <a:pt x="142998" y="224686"/>
                  <a:pt x="142519" y="225165"/>
                  <a:pt x="141880" y="225804"/>
                </a:cubicBezTo>
                <a:lnTo>
                  <a:pt x="112641" y="225804"/>
                </a:lnTo>
                <a:cubicBezTo>
                  <a:pt x="112641" y="224846"/>
                  <a:pt x="112801" y="223967"/>
                  <a:pt x="113120" y="223168"/>
                </a:cubicBezTo>
                <a:cubicBezTo>
                  <a:pt x="113440" y="222370"/>
                  <a:pt x="113599" y="221331"/>
                  <a:pt x="113599" y="220052"/>
                </a:cubicBezTo>
                <a:cubicBezTo>
                  <a:pt x="112961" y="220692"/>
                  <a:pt x="112561" y="221571"/>
                  <a:pt x="112401" y="222689"/>
                </a:cubicBezTo>
                <a:cubicBezTo>
                  <a:pt x="112241" y="223807"/>
                  <a:pt x="112001" y="224846"/>
                  <a:pt x="111682" y="225804"/>
                </a:cubicBezTo>
                <a:lnTo>
                  <a:pt x="0" y="225804"/>
                </a:lnTo>
                <a:lnTo>
                  <a:pt x="0" y="162054"/>
                </a:lnTo>
                <a:cubicBezTo>
                  <a:pt x="0" y="93032"/>
                  <a:pt x="15339" y="45579"/>
                  <a:pt x="46015" y="19696"/>
                </a:cubicBezTo>
                <a:cubicBezTo>
                  <a:pt x="47613" y="19696"/>
                  <a:pt x="48571" y="18737"/>
                  <a:pt x="48891" y="1682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61741" y="423646"/>
            <a:ext cx="42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参与活动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87843B6-3A25-4C3B-B703-A3D7179DBB0C}"/>
              </a:ext>
            </a:extLst>
          </p:cNvPr>
          <p:cNvCxnSpPr>
            <a:cxnSpLocks/>
          </p:cNvCxnSpPr>
          <p:nvPr/>
        </p:nvCxnSpPr>
        <p:spPr>
          <a:xfrm>
            <a:off x="833150" y="2279979"/>
            <a:ext cx="3161279" cy="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CF9E7F0-5655-41C0-982D-7067D62EB007}"/>
              </a:ext>
            </a:extLst>
          </p:cNvPr>
          <p:cNvCxnSpPr>
            <a:cxnSpLocks/>
          </p:cNvCxnSpPr>
          <p:nvPr/>
        </p:nvCxnSpPr>
        <p:spPr>
          <a:xfrm>
            <a:off x="606785" y="3096418"/>
            <a:ext cx="4624336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606785" y="2343190"/>
            <a:ext cx="3185318" cy="724376"/>
            <a:chOff x="588061" y="4221367"/>
            <a:chExt cx="3185318" cy="724376"/>
          </a:xfrm>
        </p:grpSpPr>
        <p:sp>
          <p:nvSpPr>
            <p:cNvPr id="34" name="矩形 33"/>
            <p:cNvSpPr/>
            <p:nvPr/>
          </p:nvSpPr>
          <p:spPr>
            <a:xfrm>
              <a:off x="825405" y="4221367"/>
              <a:ext cx="1997663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加入了</a:t>
              </a:r>
              <a:r>
                <a:rPr kumimoji="0" lang="en-US" altLang="zh-CN" sz="2000" b="0" i="0" u="none" strike="noStrike" kern="1200" cap="none" spc="0" normalizeH="0" baseline="0" noProof="0" dirty="0" err="1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iflab</a:t>
              </a: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社团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588061" y="4647584"/>
              <a:ext cx="3185318" cy="298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  <a:cs typeface="+mn-cs"/>
                </a:rPr>
                <a:t>这个社团里认识了很多的优秀的学长学姐。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6785" y="3204132"/>
            <a:ext cx="3185318" cy="944367"/>
            <a:chOff x="2222784" y="4973221"/>
            <a:chExt cx="3185318" cy="944367"/>
          </a:xfrm>
        </p:grpSpPr>
        <p:sp>
          <p:nvSpPr>
            <p:cNvPr id="38" name="矩形 37"/>
            <p:cNvSpPr/>
            <p:nvPr/>
          </p:nvSpPr>
          <p:spPr>
            <a:xfrm>
              <a:off x="2406045" y="4973221"/>
              <a:ext cx="198002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加入了创客空间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222784" y="5388597"/>
              <a:ext cx="3185318" cy="528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  <a:cs typeface="+mn-cs"/>
                </a:rPr>
                <a:t>在社团举办的一系列的活动当中，学习到了很多知识，在学习当中帮了很大的忙。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92B9299-F67C-4D74-B45B-C62647B72E62}"/>
              </a:ext>
            </a:extLst>
          </p:cNvPr>
          <p:cNvSpPr txBox="1"/>
          <p:nvPr/>
        </p:nvSpPr>
        <p:spPr>
          <a:xfrm>
            <a:off x="1283839" y="15704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华文仿宋" panose="02010600040101010101" pitchFamily="2" charset="-122"/>
                <a:ea typeface="华文仿宋" panose="02010600040101010101" pitchFamily="2" charset="-122"/>
                <a:cs typeface="+mn-cs"/>
              </a:rPr>
              <a:t>社团活动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sp>
        <p:nvSpPr>
          <p:cNvPr id="18" name="Shape 3954">
            <a:extLst>
              <a:ext uri="{FF2B5EF4-FFF2-40B4-BE49-F238E27FC236}">
                <a16:creationId xmlns:a16="http://schemas.microsoft.com/office/drawing/2014/main" id="{13878670-138F-450A-9CC1-B614A3A2A78A}"/>
              </a:ext>
            </a:extLst>
          </p:cNvPr>
          <p:cNvSpPr/>
          <p:nvPr/>
        </p:nvSpPr>
        <p:spPr>
          <a:xfrm>
            <a:off x="808154" y="1607412"/>
            <a:ext cx="558655" cy="4570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2727" y="113333"/>
                </a:moveTo>
                <a:cubicBezTo>
                  <a:pt x="80677" y="113333"/>
                  <a:pt x="70911" y="101394"/>
                  <a:pt x="70911" y="86666"/>
                </a:cubicBezTo>
                <a:cubicBezTo>
                  <a:pt x="70911" y="71938"/>
                  <a:pt x="80677" y="60000"/>
                  <a:pt x="92727" y="60000"/>
                </a:cubicBezTo>
                <a:cubicBezTo>
                  <a:pt x="104777" y="60000"/>
                  <a:pt x="114544" y="71938"/>
                  <a:pt x="114544" y="86666"/>
                </a:cubicBezTo>
                <a:cubicBezTo>
                  <a:pt x="114544" y="101394"/>
                  <a:pt x="104777" y="113333"/>
                  <a:pt x="92727" y="113333"/>
                </a:cubicBezTo>
                <a:moveTo>
                  <a:pt x="70900" y="18850"/>
                </a:moveTo>
                <a:lnTo>
                  <a:pt x="71005" y="18822"/>
                </a:lnTo>
                <a:cubicBezTo>
                  <a:pt x="71500" y="12022"/>
                  <a:pt x="76122" y="6666"/>
                  <a:pt x="81816" y="6666"/>
                </a:cubicBezTo>
                <a:cubicBezTo>
                  <a:pt x="86227" y="6666"/>
                  <a:pt x="90011" y="9883"/>
                  <a:pt x="91727" y="14494"/>
                </a:cubicBezTo>
                <a:lnTo>
                  <a:pt x="91716" y="14494"/>
                </a:lnTo>
                <a:lnTo>
                  <a:pt x="106455" y="57894"/>
                </a:lnTo>
                <a:cubicBezTo>
                  <a:pt x="102422" y="55011"/>
                  <a:pt x="97738" y="53333"/>
                  <a:pt x="92727" y="53333"/>
                </a:cubicBezTo>
                <a:cubicBezTo>
                  <a:pt x="83788" y="53333"/>
                  <a:pt x="75877" y="58611"/>
                  <a:pt x="70905" y="66733"/>
                </a:cubicBezTo>
                <a:cubicBezTo>
                  <a:pt x="70905" y="66733"/>
                  <a:pt x="70900" y="18850"/>
                  <a:pt x="70900" y="18850"/>
                </a:cubicBezTo>
                <a:close/>
                <a:moveTo>
                  <a:pt x="65455" y="73333"/>
                </a:moveTo>
                <a:lnTo>
                  <a:pt x="54544" y="73333"/>
                </a:lnTo>
                <a:lnTo>
                  <a:pt x="54544" y="26666"/>
                </a:lnTo>
                <a:lnTo>
                  <a:pt x="65455" y="26666"/>
                </a:lnTo>
                <a:cubicBezTo>
                  <a:pt x="65455" y="26666"/>
                  <a:pt x="65455" y="73333"/>
                  <a:pt x="65455" y="73333"/>
                </a:cubicBezTo>
                <a:close/>
                <a:moveTo>
                  <a:pt x="65455" y="86666"/>
                </a:moveTo>
                <a:lnTo>
                  <a:pt x="54544" y="86666"/>
                </a:lnTo>
                <a:lnTo>
                  <a:pt x="54544" y="80000"/>
                </a:lnTo>
                <a:lnTo>
                  <a:pt x="65455" y="80000"/>
                </a:lnTo>
                <a:cubicBezTo>
                  <a:pt x="65455" y="80000"/>
                  <a:pt x="65455" y="86666"/>
                  <a:pt x="65455" y="86666"/>
                </a:cubicBezTo>
                <a:close/>
                <a:moveTo>
                  <a:pt x="49094" y="66733"/>
                </a:moveTo>
                <a:cubicBezTo>
                  <a:pt x="44122" y="58611"/>
                  <a:pt x="36211" y="53333"/>
                  <a:pt x="27272" y="53333"/>
                </a:cubicBezTo>
                <a:cubicBezTo>
                  <a:pt x="22261" y="53333"/>
                  <a:pt x="17577" y="55011"/>
                  <a:pt x="13544" y="57894"/>
                </a:cubicBezTo>
                <a:lnTo>
                  <a:pt x="28283" y="14494"/>
                </a:lnTo>
                <a:lnTo>
                  <a:pt x="28272" y="14494"/>
                </a:lnTo>
                <a:cubicBezTo>
                  <a:pt x="29988" y="9883"/>
                  <a:pt x="33772" y="6666"/>
                  <a:pt x="38183" y="6666"/>
                </a:cubicBezTo>
                <a:cubicBezTo>
                  <a:pt x="43877" y="6666"/>
                  <a:pt x="48500" y="12022"/>
                  <a:pt x="48994" y="18822"/>
                </a:cubicBezTo>
                <a:lnTo>
                  <a:pt x="49100" y="18850"/>
                </a:lnTo>
                <a:cubicBezTo>
                  <a:pt x="49100" y="18850"/>
                  <a:pt x="49094" y="66733"/>
                  <a:pt x="49094" y="66733"/>
                </a:cubicBezTo>
                <a:close/>
                <a:moveTo>
                  <a:pt x="27272" y="113333"/>
                </a:moveTo>
                <a:cubicBezTo>
                  <a:pt x="15222" y="113333"/>
                  <a:pt x="5455" y="101394"/>
                  <a:pt x="5455" y="86666"/>
                </a:cubicBezTo>
                <a:cubicBezTo>
                  <a:pt x="5455" y="71938"/>
                  <a:pt x="15222" y="60000"/>
                  <a:pt x="27272" y="60000"/>
                </a:cubicBezTo>
                <a:cubicBezTo>
                  <a:pt x="39322" y="60000"/>
                  <a:pt x="49088" y="71938"/>
                  <a:pt x="49088" y="86666"/>
                </a:cubicBezTo>
                <a:cubicBezTo>
                  <a:pt x="49088" y="101394"/>
                  <a:pt x="39322" y="113333"/>
                  <a:pt x="27272" y="113333"/>
                </a:cubicBezTo>
                <a:moveTo>
                  <a:pt x="117233" y="72111"/>
                </a:moveTo>
                <a:lnTo>
                  <a:pt x="97244" y="13333"/>
                </a:lnTo>
                <a:lnTo>
                  <a:pt x="97183" y="13344"/>
                </a:lnTo>
                <a:cubicBezTo>
                  <a:pt x="94933" y="5588"/>
                  <a:pt x="88938" y="0"/>
                  <a:pt x="81816" y="0"/>
                </a:cubicBezTo>
                <a:cubicBezTo>
                  <a:pt x="72783" y="0"/>
                  <a:pt x="65455" y="8955"/>
                  <a:pt x="65455" y="20000"/>
                </a:cubicBezTo>
                <a:lnTo>
                  <a:pt x="54544" y="20000"/>
                </a:lnTo>
                <a:cubicBezTo>
                  <a:pt x="54544" y="8955"/>
                  <a:pt x="47216" y="0"/>
                  <a:pt x="38183" y="0"/>
                </a:cubicBezTo>
                <a:cubicBezTo>
                  <a:pt x="31066" y="0"/>
                  <a:pt x="25066" y="5588"/>
                  <a:pt x="22816" y="13344"/>
                </a:cubicBezTo>
                <a:lnTo>
                  <a:pt x="22755" y="13333"/>
                </a:lnTo>
                <a:lnTo>
                  <a:pt x="2766" y="72111"/>
                </a:lnTo>
                <a:cubicBezTo>
                  <a:pt x="1011" y="76511"/>
                  <a:pt x="0" y="81438"/>
                  <a:pt x="0" y="86666"/>
                </a:cubicBezTo>
                <a:cubicBezTo>
                  <a:pt x="0" y="105077"/>
                  <a:pt x="12211" y="120000"/>
                  <a:pt x="27272" y="120000"/>
                </a:cubicBezTo>
                <a:cubicBezTo>
                  <a:pt x="40466" y="120000"/>
                  <a:pt x="51472" y="108550"/>
                  <a:pt x="53994" y="93333"/>
                </a:cubicBezTo>
                <a:lnTo>
                  <a:pt x="66005" y="93333"/>
                </a:lnTo>
                <a:cubicBezTo>
                  <a:pt x="68527" y="108550"/>
                  <a:pt x="79533" y="120000"/>
                  <a:pt x="92727" y="120000"/>
                </a:cubicBezTo>
                <a:cubicBezTo>
                  <a:pt x="107788" y="120000"/>
                  <a:pt x="120000" y="105077"/>
                  <a:pt x="120000" y="86666"/>
                </a:cubicBezTo>
                <a:cubicBezTo>
                  <a:pt x="120000" y="81438"/>
                  <a:pt x="118988" y="76511"/>
                  <a:pt x="117233" y="72111"/>
                </a:cubicBezTo>
                <a:moveTo>
                  <a:pt x="92727" y="66666"/>
                </a:moveTo>
                <a:cubicBezTo>
                  <a:pt x="83688" y="66666"/>
                  <a:pt x="76361" y="75622"/>
                  <a:pt x="76361" y="86666"/>
                </a:cubicBezTo>
                <a:cubicBezTo>
                  <a:pt x="76361" y="88511"/>
                  <a:pt x="77583" y="90000"/>
                  <a:pt x="79088" y="90000"/>
                </a:cubicBezTo>
                <a:cubicBezTo>
                  <a:pt x="80600" y="90000"/>
                  <a:pt x="81816" y="88511"/>
                  <a:pt x="81816" y="86666"/>
                </a:cubicBezTo>
                <a:cubicBezTo>
                  <a:pt x="81816" y="79305"/>
                  <a:pt x="86700" y="73333"/>
                  <a:pt x="92727" y="73333"/>
                </a:cubicBezTo>
                <a:cubicBezTo>
                  <a:pt x="94233" y="73333"/>
                  <a:pt x="95455" y="71844"/>
                  <a:pt x="95455" y="70000"/>
                </a:cubicBezTo>
                <a:cubicBezTo>
                  <a:pt x="95455" y="68155"/>
                  <a:pt x="94233" y="66666"/>
                  <a:pt x="92727" y="66666"/>
                </a:cubicBezTo>
                <a:moveTo>
                  <a:pt x="27272" y="66666"/>
                </a:moveTo>
                <a:cubicBezTo>
                  <a:pt x="18233" y="66666"/>
                  <a:pt x="10911" y="75622"/>
                  <a:pt x="10911" y="86666"/>
                </a:cubicBezTo>
                <a:cubicBezTo>
                  <a:pt x="10911" y="88511"/>
                  <a:pt x="12127" y="90000"/>
                  <a:pt x="13638" y="90000"/>
                </a:cubicBezTo>
                <a:cubicBezTo>
                  <a:pt x="15144" y="90000"/>
                  <a:pt x="16361" y="88511"/>
                  <a:pt x="16361" y="86666"/>
                </a:cubicBezTo>
                <a:cubicBezTo>
                  <a:pt x="16361" y="79305"/>
                  <a:pt x="21250" y="73333"/>
                  <a:pt x="27272" y="73333"/>
                </a:cubicBezTo>
                <a:cubicBezTo>
                  <a:pt x="28777" y="73333"/>
                  <a:pt x="30000" y="71844"/>
                  <a:pt x="30000" y="70000"/>
                </a:cubicBezTo>
                <a:cubicBezTo>
                  <a:pt x="30000" y="68155"/>
                  <a:pt x="28777" y="66666"/>
                  <a:pt x="27272" y="66666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DA0C1B-B592-4E85-B1D1-EBDD31032FD6}"/>
              </a:ext>
            </a:extLst>
          </p:cNvPr>
          <p:cNvGrpSpPr/>
          <p:nvPr/>
        </p:nvGrpSpPr>
        <p:grpSpPr>
          <a:xfrm>
            <a:off x="606785" y="4176181"/>
            <a:ext cx="3189212" cy="945842"/>
            <a:chOff x="2222784" y="4973221"/>
            <a:chExt cx="3189212" cy="945842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D859A0C-9F14-43A9-B013-E7EB9746FE43}"/>
                </a:ext>
              </a:extLst>
            </p:cNvPr>
            <p:cNvSpPr/>
            <p:nvPr/>
          </p:nvSpPr>
          <p:spPr>
            <a:xfrm>
              <a:off x="2406045" y="4973221"/>
              <a:ext cx="3005951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加入了摄影部并外出摄影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F24E627-5D7D-4C1E-AF97-C799D3B7A592}"/>
                </a:ext>
              </a:extLst>
            </p:cNvPr>
            <p:cNvSpPr/>
            <p:nvPr/>
          </p:nvSpPr>
          <p:spPr>
            <a:xfrm>
              <a:off x="2222784" y="5388597"/>
              <a:ext cx="3185318" cy="53046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  <a:cs typeface="+mn-cs"/>
                </a:rPr>
                <a:t>在忙碌的一周后欣赏大自然是最棒的放松</a:t>
              </a:r>
              <a:r>
                <a:rPr lang="zh-CN" altLang="en-US" sz="1200" dirty="0">
                  <a:solidFill>
                    <a:prstClr val="black">
                      <a:lumMod val="65000"/>
                      <a:lumOff val="35000"/>
                    </a:prstClr>
                  </a:solidFill>
                  <a:latin typeface="Century Gothic" panose="020B0502020202020204" pitchFamily="34" charset="0"/>
                  <a:ea typeface="宋体" panose="02010600030101010101" pitchFamily="2" charset="-122"/>
                </a:rPr>
                <a:t>方式。</a:t>
              </a:r>
              <a:endParaRPr kumimoji="0" lang="zh-CN" alt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65000"/>
                    <a:lumOff val="35000"/>
                  </a:prstClr>
                </a:solidFill>
                <a:effectLst/>
                <a:uLnTx/>
                <a:uFillTx/>
                <a:latin typeface="Century Gothic" panose="020B050202020202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pic>
        <p:nvPicPr>
          <p:cNvPr id="2" name="图片 1">
            <a:extLst>
              <a:ext uri="{FF2B5EF4-FFF2-40B4-BE49-F238E27FC236}">
                <a16:creationId xmlns:a16="http://schemas.microsoft.com/office/drawing/2014/main" id="{3B8795D7-7CC8-4179-8B2F-394DBAF46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32928" y="1070670"/>
            <a:ext cx="3926867" cy="294515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CFCB0A60-9200-42B6-8ED6-52A9085D95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2799" y="1067633"/>
            <a:ext cx="3269201" cy="4358934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5D74AB5B-E6F8-4A25-AA63-9A976CD2FAC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32927" y="4058648"/>
            <a:ext cx="3926868" cy="26243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98169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8 0.00186 L 1.45833E-6 -4.44444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8 0.00185 L 1.45833E-6 3.7037E-7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8 0.00185 L 1.25E-6 2.22222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9" name="直接连接符 18">
            <a:extLst>
              <a:ext uri="{FF2B5EF4-FFF2-40B4-BE49-F238E27FC236}">
                <a16:creationId xmlns:a16="http://schemas.microsoft.com/office/drawing/2014/main" id="{026C8352-E8A3-4483-8BDF-F3D707A98AF8}"/>
              </a:ext>
            </a:extLst>
          </p:cNvPr>
          <p:cNvCxnSpPr>
            <a:cxnSpLocks/>
          </p:cNvCxnSpPr>
          <p:nvPr/>
        </p:nvCxnSpPr>
        <p:spPr>
          <a:xfrm>
            <a:off x="592628" y="4148499"/>
            <a:ext cx="4624336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任意多边形 3">
            <a:extLst>
              <a:ext uri="{FF2B5EF4-FFF2-40B4-BE49-F238E27FC236}">
                <a16:creationId xmlns:a16="http://schemas.microsoft.com/office/drawing/2014/main" id="{9632C2F8-BEA5-4C0F-85F3-05FB1A8D9457}"/>
              </a:ext>
            </a:extLst>
          </p:cNvPr>
          <p:cNvSpPr/>
          <p:nvPr/>
        </p:nvSpPr>
        <p:spPr>
          <a:xfrm>
            <a:off x="720850" y="328167"/>
            <a:ext cx="11505972" cy="739466"/>
          </a:xfrm>
          <a:custGeom>
            <a:avLst/>
            <a:gdLst>
              <a:gd name="connsiteX0" fmla="*/ 254041 w 11505972"/>
              <a:gd name="connsiteY0" fmla="*/ 725737 h 739466"/>
              <a:gd name="connsiteX1" fmla="*/ 251645 w 11505972"/>
              <a:gd name="connsiteY1" fmla="*/ 728613 h 739466"/>
              <a:gd name="connsiteX2" fmla="*/ 254520 w 11505972"/>
              <a:gd name="connsiteY2" fmla="*/ 727655 h 739466"/>
              <a:gd name="connsiteX3" fmla="*/ 254281 w 11505972"/>
              <a:gd name="connsiteY3" fmla="*/ 726696 h 739466"/>
              <a:gd name="connsiteX4" fmla="*/ 254041 w 11505972"/>
              <a:gd name="connsiteY4" fmla="*/ 725737 h 739466"/>
              <a:gd name="connsiteX5" fmla="*/ 81006 w 11505972"/>
              <a:gd name="connsiteY5" fmla="*/ 722382 h 739466"/>
              <a:gd name="connsiteX6" fmla="*/ 79088 w 11505972"/>
              <a:gd name="connsiteY6" fmla="*/ 726216 h 739466"/>
              <a:gd name="connsiteX7" fmla="*/ 81006 w 11505972"/>
              <a:gd name="connsiteY7" fmla="*/ 727176 h 739466"/>
              <a:gd name="connsiteX8" fmla="*/ 81485 w 11505972"/>
              <a:gd name="connsiteY8" fmla="*/ 725018 h 739466"/>
              <a:gd name="connsiteX9" fmla="*/ 81006 w 11505972"/>
              <a:gd name="connsiteY9" fmla="*/ 722382 h 739466"/>
              <a:gd name="connsiteX10" fmla="*/ 63271 w 11505972"/>
              <a:gd name="connsiteY10" fmla="*/ 697937 h 739466"/>
              <a:gd name="connsiteX11" fmla="*/ 61593 w 11505972"/>
              <a:gd name="connsiteY11" fmla="*/ 701292 h 739466"/>
              <a:gd name="connsiteX12" fmla="*/ 62792 w 11505972"/>
              <a:gd name="connsiteY12" fmla="*/ 705127 h 739466"/>
              <a:gd name="connsiteX13" fmla="*/ 63271 w 11505972"/>
              <a:gd name="connsiteY13" fmla="*/ 697937 h 739466"/>
              <a:gd name="connsiteX14" fmla="*/ 279924 w 11505972"/>
              <a:gd name="connsiteY14" fmla="*/ 682598 h 739466"/>
              <a:gd name="connsiteX15" fmla="*/ 279445 w 11505972"/>
              <a:gd name="connsiteY15" fmla="*/ 684036 h 739466"/>
              <a:gd name="connsiteX16" fmla="*/ 280404 w 11505972"/>
              <a:gd name="connsiteY16" fmla="*/ 685475 h 739466"/>
              <a:gd name="connsiteX17" fmla="*/ 281123 w 11505972"/>
              <a:gd name="connsiteY17" fmla="*/ 683557 h 739466"/>
              <a:gd name="connsiteX18" fmla="*/ 279924 w 11505972"/>
              <a:gd name="connsiteY18" fmla="*/ 682598 h 739466"/>
              <a:gd name="connsiteX19" fmla="*/ 85319 w 11505972"/>
              <a:gd name="connsiteY19" fmla="*/ 681640 h 739466"/>
              <a:gd name="connsiteX20" fmla="*/ 84840 w 11505972"/>
              <a:gd name="connsiteY20" fmla="*/ 684995 h 739466"/>
              <a:gd name="connsiteX21" fmla="*/ 84840 w 11505972"/>
              <a:gd name="connsiteY21" fmla="*/ 689309 h 739466"/>
              <a:gd name="connsiteX22" fmla="*/ 87237 w 11505972"/>
              <a:gd name="connsiteY22" fmla="*/ 686433 h 739466"/>
              <a:gd name="connsiteX23" fmla="*/ 90592 w 11505972"/>
              <a:gd name="connsiteY23" fmla="*/ 684516 h 739466"/>
              <a:gd name="connsiteX24" fmla="*/ 88675 w 11505972"/>
              <a:gd name="connsiteY24" fmla="*/ 682119 h 739466"/>
              <a:gd name="connsiteX25" fmla="*/ 85319 w 11505972"/>
              <a:gd name="connsiteY25" fmla="*/ 681640 h 739466"/>
              <a:gd name="connsiteX26" fmla="*/ 248289 w 11505972"/>
              <a:gd name="connsiteY26" fmla="*/ 671574 h 739466"/>
              <a:gd name="connsiteX27" fmla="*/ 247091 w 11505972"/>
              <a:gd name="connsiteY27" fmla="*/ 673971 h 739466"/>
              <a:gd name="connsiteX28" fmla="*/ 247331 w 11505972"/>
              <a:gd name="connsiteY28" fmla="*/ 678764 h 739466"/>
              <a:gd name="connsiteX29" fmla="*/ 248289 w 11505972"/>
              <a:gd name="connsiteY29" fmla="*/ 675888 h 739466"/>
              <a:gd name="connsiteX30" fmla="*/ 248289 w 11505972"/>
              <a:gd name="connsiteY30" fmla="*/ 671574 h 739466"/>
              <a:gd name="connsiteX31" fmla="*/ 179566 w 11505972"/>
              <a:gd name="connsiteY31" fmla="*/ 661269 h 739466"/>
              <a:gd name="connsiteX32" fmla="*/ 178069 w 11505972"/>
              <a:gd name="connsiteY32" fmla="*/ 662467 h 739466"/>
              <a:gd name="connsiteX33" fmla="*/ 174953 w 11505972"/>
              <a:gd name="connsiteY33" fmla="*/ 664864 h 739466"/>
              <a:gd name="connsiteX34" fmla="*/ 177829 w 11505972"/>
              <a:gd name="connsiteY34" fmla="*/ 664864 h 739466"/>
              <a:gd name="connsiteX35" fmla="*/ 180704 w 11505972"/>
              <a:gd name="connsiteY35" fmla="*/ 662467 h 739466"/>
              <a:gd name="connsiteX36" fmla="*/ 179566 w 11505972"/>
              <a:gd name="connsiteY36" fmla="*/ 661269 h 739466"/>
              <a:gd name="connsiteX37" fmla="*/ 277049 w 11505972"/>
              <a:gd name="connsiteY37" fmla="*/ 661029 h 739466"/>
              <a:gd name="connsiteX38" fmla="*/ 278007 w 11505972"/>
              <a:gd name="connsiteY38" fmla="*/ 669656 h 739466"/>
              <a:gd name="connsiteX39" fmla="*/ 278726 w 11505972"/>
              <a:gd name="connsiteY39" fmla="*/ 665103 h 739466"/>
              <a:gd name="connsiteX40" fmla="*/ 277049 w 11505972"/>
              <a:gd name="connsiteY40" fmla="*/ 661029 h 739466"/>
              <a:gd name="connsiteX41" fmla="*/ 34032 w 11505972"/>
              <a:gd name="connsiteY41" fmla="*/ 651442 h 739466"/>
              <a:gd name="connsiteX42" fmla="*/ 32594 w 11505972"/>
              <a:gd name="connsiteY42" fmla="*/ 654079 h 739466"/>
              <a:gd name="connsiteX43" fmla="*/ 32594 w 11505972"/>
              <a:gd name="connsiteY43" fmla="*/ 658153 h 739466"/>
              <a:gd name="connsiteX44" fmla="*/ 33793 w 11505972"/>
              <a:gd name="connsiteY44" fmla="*/ 655517 h 739466"/>
              <a:gd name="connsiteX45" fmla="*/ 34032 w 11505972"/>
              <a:gd name="connsiteY45" fmla="*/ 651442 h 739466"/>
              <a:gd name="connsiteX46" fmla="*/ 240141 w 11505972"/>
              <a:gd name="connsiteY46" fmla="*/ 648567 h 739466"/>
              <a:gd name="connsiteX47" fmla="*/ 239661 w 11505972"/>
              <a:gd name="connsiteY47" fmla="*/ 650244 h 739466"/>
              <a:gd name="connsiteX48" fmla="*/ 239661 w 11505972"/>
              <a:gd name="connsiteY48" fmla="*/ 652641 h 739466"/>
              <a:gd name="connsiteX49" fmla="*/ 240141 w 11505972"/>
              <a:gd name="connsiteY49" fmla="*/ 654797 h 739466"/>
              <a:gd name="connsiteX50" fmla="*/ 241578 w 11505972"/>
              <a:gd name="connsiteY50" fmla="*/ 655277 h 739466"/>
              <a:gd name="connsiteX51" fmla="*/ 241099 w 11505972"/>
              <a:gd name="connsiteY51" fmla="*/ 651682 h 739466"/>
              <a:gd name="connsiteX52" fmla="*/ 240141 w 11505972"/>
              <a:gd name="connsiteY52" fmla="*/ 648567 h 739466"/>
              <a:gd name="connsiteX53" fmla="*/ 279924 w 11505972"/>
              <a:gd name="connsiteY53" fmla="*/ 643773 h 739466"/>
              <a:gd name="connsiteX54" fmla="*/ 278487 w 11505972"/>
              <a:gd name="connsiteY54" fmla="*/ 647129 h 739466"/>
              <a:gd name="connsiteX55" fmla="*/ 280404 w 11505972"/>
              <a:gd name="connsiteY55" fmla="*/ 649525 h 739466"/>
              <a:gd name="connsiteX56" fmla="*/ 279924 w 11505972"/>
              <a:gd name="connsiteY56" fmla="*/ 643773 h 739466"/>
              <a:gd name="connsiteX57" fmla="*/ 263627 w 11505972"/>
              <a:gd name="connsiteY57" fmla="*/ 642335 h 739466"/>
              <a:gd name="connsiteX58" fmla="*/ 264107 w 11505972"/>
              <a:gd name="connsiteY58" fmla="*/ 652162 h 739466"/>
              <a:gd name="connsiteX59" fmla="*/ 264586 w 11505972"/>
              <a:gd name="connsiteY59" fmla="*/ 660549 h 739466"/>
              <a:gd name="connsiteX60" fmla="*/ 265545 w 11505972"/>
              <a:gd name="connsiteY60" fmla="*/ 651442 h 739466"/>
              <a:gd name="connsiteX61" fmla="*/ 263627 w 11505972"/>
              <a:gd name="connsiteY61" fmla="*/ 642335 h 739466"/>
              <a:gd name="connsiteX62" fmla="*/ 276090 w 11505972"/>
              <a:gd name="connsiteY62" fmla="*/ 635385 h 739466"/>
              <a:gd name="connsiteX63" fmla="*/ 275131 w 11505972"/>
              <a:gd name="connsiteY63" fmla="*/ 635625 h 739466"/>
              <a:gd name="connsiteX64" fmla="*/ 274892 w 11505972"/>
              <a:gd name="connsiteY64" fmla="*/ 638261 h 739466"/>
              <a:gd name="connsiteX65" fmla="*/ 276090 w 11505972"/>
              <a:gd name="connsiteY65" fmla="*/ 641377 h 739466"/>
              <a:gd name="connsiteX66" fmla="*/ 276569 w 11505972"/>
              <a:gd name="connsiteY66" fmla="*/ 639939 h 739466"/>
              <a:gd name="connsiteX67" fmla="*/ 276090 w 11505972"/>
              <a:gd name="connsiteY67" fmla="*/ 635385 h 739466"/>
              <a:gd name="connsiteX68" fmla="*/ 181663 w 11505972"/>
              <a:gd name="connsiteY68" fmla="*/ 631311 h 739466"/>
              <a:gd name="connsiteX69" fmla="*/ 179986 w 11505972"/>
              <a:gd name="connsiteY69" fmla="*/ 640658 h 739466"/>
              <a:gd name="connsiteX70" fmla="*/ 179267 w 11505972"/>
              <a:gd name="connsiteY70" fmla="*/ 650004 h 739466"/>
              <a:gd name="connsiteX71" fmla="*/ 181184 w 11505972"/>
              <a:gd name="connsiteY71" fmla="*/ 644732 h 739466"/>
              <a:gd name="connsiteX72" fmla="*/ 183101 w 11505972"/>
              <a:gd name="connsiteY72" fmla="*/ 638500 h 739466"/>
              <a:gd name="connsiteX73" fmla="*/ 182382 w 11505972"/>
              <a:gd name="connsiteY73" fmla="*/ 634666 h 739466"/>
              <a:gd name="connsiteX74" fmla="*/ 181663 w 11505972"/>
              <a:gd name="connsiteY74" fmla="*/ 631311 h 739466"/>
              <a:gd name="connsiteX75" fmla="*/ 133731 w 11505972"/>
              <a:gd name="connsiteY75" fmla="*/ 627956 h 739466"/>
              <a:gd name="connsiteX76" fmla="*/ 133971 w 11505972"/>
              <a:gd name="connsiteY76" fmla="*/ 632030 h 739466"/>
              <a:gd name="connsiteX77" fmla="*/ 136607 w 11505972"/>
              <a:gd name="connsiteY77" fmla="*/ 631790 h 739466"/>
              <a:gd name="connsiteX78" fmla="*/ 133731 w 11505972"/>
              <a:gd name="connsiteY78" fmla="*/ 627956 h 739466"/>
              <a:gd name="connsiteX79" fmla="*/ 186456 w 11505972"/>
              <a:gd name="connsiteY79" fmla="*/ 626518 h 739466"/>
              <a:gd name="connsiteX80" fmla="*/ 185977 w 11505972"/>
              <a:gd name="connsiteY80" fmla="*/ 628675 h 739466"/>
              <a:gd name="connsiteX81" fmla="*/ 185498 w 11505972"/>
              <a:gd name="connsiteY81" fmla="*/ 631311 h 739466"/>
              <a:gd name="connsiteX82" fmla="*/ 185738 w 11505972"/>
              <a:gd name="connsiteY82" fmla="*/ 633708 h 739466"/>
              <a:gd name="connsiteX83" fmla="*/ 186936 w 11505972"/>
              <a:gd name="connsiteY83" fmla="*/ 634187 h 739466"/>
              <a:gd name="connsiteX84" fmla="*/ 186696 w 11505972"/>
              <a:gd name="connsiteY84" fmla="*/ 630353 h 739466"/>
              <a:gd name="connsiteX85" fmla="*/ 186456 w 11505972"/>
              <a:gd name="connsiteY85" fmla="*/ 626518 h 739466"/>
              <a:gd name="connsiteX86" fmla="*/ 37388 w 11505972"/>
              <a:gd name="connsiteY86" fmla="*/ 620286 h 739466"/>
              <a:gd name="connsiteX87" fmla="*/ 34511 w 11505972"/>
              <a:gd name="connsiteY87" fmla="*/ 629873 h 739466"/>
              <a:gd name="connsiteX88" fmla="*/ 36908 w 11505972"/>
              <a:gd name="connsiteY88" fmla="*/ 626518 h 739466"/>
              <a:gd name="connsiteX89" fmla="*/ 37388 w 11505972"/>
              <a:gd name="connsiteY89" fmla="*/ 620286 h 739466"/>
              <a:gd name="connsiteX90" fmla="*/ 104552 w 11505972"/>
              <a:gd name="connsiteY90" fmla="*/ 618669 h 739466"/>
              <a:gd name="connsiteX91" fmla="*/ 103773 w 11505972"/>
              <a:gd name="connsiteY91" fmla="*/ 621006 h 739466"/>
              <a:gd name="connsiteX92" fmla="*/ 104013 w 11505972"/>
              <a:gd name="connsiteY92" fmla="*/ 625559 h 739466"/>
              <a:gd name="connsiteX93" fmla="*/ 105451 w 11505972"/>
              <a:gd name="connsiteY93" fmla="*/ 622683 h 739466"/>
              <a:gd name="connsiteX94" fmla="*/ 105451 w 11505972"/>
              <a:gd name="connsiteY94" fmla="*/ 618849 h 739466"/>
              <a:gd name="connsiteX95" fmla="*/ 104552 w 11505972"/>
              <a:gd name="connsiteY95" fmla="*/ 618669 h 739466"/>
              <a:gd name="connsiteX96" fmla="*/ 90113 w 11505972"/>
              <a:gd name="connsiteY96" fmla="*/ 617890 h 739466"/>
              <a:gd name="connsiteX97" fmla="*/ 89633 w 11505972"/>
              <a:gd name="connsiteY97" fmla="*/ 618129 h 739466"/>
              <a:gd name="connsiteX98" fmla="*/ 88675 w 11505972"/>
              <a:gd name="connsiteY98" fmla="*/ 621724 h 739466"/>
              <a:gd name="connsiteX99" fmla="*/ 90592 w 11505972"/>
              <a:gd name="connsiteY99" fmla="*/ 621724 h 739466"/>
              <a:gd name="connsiteX100" fmla="*/ 90353 w 11505972"/>
              <a:gd name="connsiteY100" fmla="*/ 619807 h 739466"/>
              <a:gd name="connsiteX101" fmla="*/ 90113 w 11505972"/>
              <a:gd name="connsiteY101" fmla="*/ 617890 h 739466"/>
              <a:gd name="connsiteX102" fmla="*/ 100178 w 11505972"/>
              <a:gd name="connsiteY102" fmla="*/ 610700 h 739466"/>
              <a:gd name="connsiteX103" fmla="*/ 98261 w 11505972"/>
              <a:gd name="connsiteY103" fmla="*/ 612617 h 739466"/>
              <a:gd name="connsiteX104" fmla="*/ 99220 w 11505972"/>
              <a:gd name="connsiteY104" fmla="*/ 614534 h 739466"/>
              <a:gd name="connsiteX105" fmla="*/ 100178 w 11505972"/>
              <a:gd name="connsiteY105" fmla="*/ 610700 h 739466"/>
              <a:gd name="connsiteX106" fmla="*/ 116475 w 11505972"/>
              <a:gd name="connsiteY106" fmla="*/ 608304 h 739466"/>
              <a:gd name="connsiteX107" fmla="*/ 114079 w 11505972"/>
              <a:gd name="connsiteY107" fmla="*/ 611659 h 739466"/>
              <a:gd name="connsiteX108" fmla="*/ 116236 w 11505972"/>
              <a:gd name="connsiteY108" fmla="*/ 611899 h 739466"/>
              <a:gd name="connsiteX109" fmla="*/ 116475 w 11505972"/>
              <a:gd name="connsiteY109" fmla="*/ 608304 h 739466"/>
              <a:gd name="connsiteX110" fmla="*/ 92510 w 11505972"/>
              <a:gd name="connsiteY110" fmla="*/ 606866 h 739466"/>
              <a:gd name="connsiteX111" fmla="*/ 90353 w 11505972"/>
              <a:gd name="connsiteY111" fmla="*/ 610461 h 739466"/>
              <a:gd name="connsiteX112" fmla="*/ 90113 w 11505972"/>
              <a:gd name="connsiteY112" fmla="*/ 615973 h 739466"/>
              <a:gd name="connsiteX113" fmla="*/ 92030 w 11505972"/>
              <a:gd name="connsiteY113" fmla="*/ 612617 h 739466"/>
              <a:gd name="connsiteX114" fmla="*/ 92510 w 11505972"/>
              <a:gd name="connsiteY114" fmla="*/ 606866 h 739466"/>
              <a:gd name="connsiteX115" fmla="*/ 13422 w 11505972"/>
              <a:gd name="connsiteY115" fmla="*/ 602072 h 739466"/>
              <a:gd name="connsiteX116" fmla="*/ 11983 w 11505972"/>
              <a:gd name="connsiteY116" fmla="*/ 604709 h 739466"/>
              <a:gd name="connsiteX117" fmla="*/ 13422 w 11505972"/>
              <a:gd name="connsiteY117" fmla="*/ 606866 h 739466"/>
              <a:gd name="connsiteX118" fmla="*/ 13422 w 11505972"/>
              <a:gd name="connsiteY118" fmla="*/ 602072 h 739466"/>
              <a:gd name="connsiteX119" fmla="*/ 291908 w 11505972"/>
              <a:gd name="connsiteY119" fmla="*/ 592007 h 739466"/>
              <a:gd name="connsiteX120" fmla="*/ 291189 w 11505972"/>
              <a:gd name="connsiteY120" fmla="*/ 594882 h 739466"/>
              <a:gd name="connsiteX121" fmla="*/ 291908 w 11505972"/>
              <a:gd name="connsiteY121" fmla="*/ 598237 h 739466"/>
              <a:gd name="connsiteX122" fmla="*/ 292866 w 11505972"/>
              <a:gd name="connsiteY122" fmla="*/ 595841 h 739466"/>
              <a:gd name="connsiteX123" fmla="*/ 291908 w 11505972"/>
              <a:gd name="connsiteY123" fmla="*/ 592007 h 739466"/>
              <a:gd name="connsiteX124" fmla="*/ 273693 w 11505972"/>
              <a:gd name="connsiteY124" fmla="*/ 583379 h 739466"/>
              <a:gd name="connsiteX125" fmla="*/ 273214 w 11505972"/>
              <a:gd name="connsiteY125" fmla="*/ 595122 h 739466"/>
              <a:gd name="connsiteX126" fmla="*/ 275611 w 11505972"/>
              <a:gd name="connsiteY126" fmla="*/ 606866 h 739466"/>
              <a:gd name="connsiteX127" fmla="*/ 275371 w 11505972"/>
              <a:gd name="connsiteY127" fmla="*/ 594882 h 739466"/>
              <a:gd name="connsiteX128" fmla="*/ 273693 w 11505972"/>
              <a:gd name="connsiteY128" fmla="*/ 583379 h 739466"/>
              <a:gd name="connsiteX129" fmla="*/ 260752 w 11505972"/>
              <a:gd name="connsiteY129" fmla="*/ 583379 h 739466"/>
              <a:gd name="connsiteX130" fmla="*/ 260272 w 11505972"/>
              <a:gd name="connsiteY130" fmla="*/ 592486 h 739466"/>
              <a:gd name="connsiteX131" fmla="*/ 262190 w 11505972"/>
              <a:gd name="connsiteY131" fmla="*/ 599197 h 739466"/>
              <a:gd name="connsiteX132" fmla="*/ 261230 w 11505972"/>
              <a:gd name="connsiteY132" fmla="*/ 591287 h 739466"/>
              <a:gd name="connsiteX133" fmla="*/ 260752 w 11505972"/>
              <a:gd name="connsiteY133" fmla="*/ 583379 h 739466"/>
              <a:gd name="connsiteX134" fmla="*/ 154342 w 11505972"/>
              <a:gd name="connsiteY134" fmla="*/ 583379 h 739466"/>
              <a:gd name="connsiteX135" fmla="*/ 153143 w 11505972"/>
              <a:gd name="connsiteY135" fmla="*/ 588172 h 739466"/>
              <a:gd name="connsiteX136" fmla="*/ 152425 w 11505972"/>
              <a:gd name="connsiteY136" fmla="*/ 594403 h 739466"/>
              <a:gd name="connsiteX137" fmla="*/ 153143 w 11505972"/>
              <a:gd name="connsiteY137" fmla="*/ 594642 h 739466"/>
              <a:gd name="connsiteX138" fmla="*/ 154342 w 11505972"/>
              <a:gd name="connsiteY138" fmla="*/ 594882 h 739466"/>
              <a:gd name="connsiteX139" fmla="*/ 154342 w 11505972"/>
              <a:gd name="connsiteY139" fmla="*/ 590089 h 739466"/>
              <a:gd name="connsiteX140" fmla="*/ 154342 w 11505972"/>
              <a:gd name="connsiteY140" fmla="*/ 583379 h 739466"/>
              <a:gd name="connsiteX141" fmla="*/ 261710 w 11505972"/>
              <a:gd name="connsiteY141" fmla="*/ 575230 h 739466"/>
              <a:gd name="connsiteX142" fmla="*/ 262190 w 11505972"/>
              <a:gd name="connsiteY142" fmla="*/ 578825 h 739466"/>
              <a:gd name="connsiteX143" fmla="*/ 261710 w 11505972"/>
              <a:gd name="connsiteY143" fmla="*/ 582420 h 739466"/>
              <a:gd name="connsiteX144" fmla="*/ 264107 w 11505972"/>
              <a:gd name="connsiteY144" fmla="*/ 582420 h 739466"/>
              <a:gd name="connsiteX145" fmla="*/ 263148 w 11505972"/>
              <a:gd name="connsiteY145" fmla="*/ 578825 h 739466"/>
              <a:gd name="connsiteX146" fmla="*/ 261710 w 11505972"/>
              <a:gd name="connsiteY146" fmla="*/ 575230 h 739466"/>
              <a:gd name="connsiteX147" fmla="*/ 36428 w 11505972"/>
              <a:gd name="connsiteY147" fmla="*/ 571396 h 739466"/>
              <a:gd name="connsiteX148" fmla="*/ 39305 w 11505972"/>
              <a:gd name="connsiteY148" fmla="*/ 573793 h 739466"/>
              <a:gd name="connsiteX149" fmla="*/ 38346 w 11505972"/>
              <a:gd name="connsiteY149" fmla="*/ 572115 h 739466"/>
              <a:gd name="connsiteX150" fmla="*/ 36428 w 11505972"/>
              <a:gd name="connsiteY150" fmla="*/ 571396 h 739466"/>
              <a:gd name="connsiteX151" fmla="*/ 88196 w 11505972"/>
              <a:gd name="connsiteY151" fmla="*/ 562768 h 739466"/>
              <a:gd name="connsiteX152" fmla="*/ 88435 w 11505972"/>
              <a:gd name="connsiteY152" fmla="*/ 564446 h 739466"/>
              <a:gd name="connsiteX153" fmla="*/ 88675 w 11505972"/>
              <a:gd name="connsiteY153" fmla="*/ 566603 h 739466"/>
              <a:gd name="connsiteX154" fmla="*/ 89873 w 11505972"/>
              <a:gd name="connsiteY154" fmla="*/ 566603 h 739466"/>
              <a:gd name="connsiteX155" fmla="*/ 91071 w 11505972"/>
              <a:gd name="connsiteY155" fmla="*/ 566123 h 739466"/>
              <a:gd name="connsiteX156" fmla="*/ 90592 w 11505972"/>
              <a:gd name="connsiteY156" fmla="*/ 563247 h 739466"/>
              <a:gd name="connsiteX157" fmla="*/ 88196 w 11505972"/>
              <a:gd name="connsiteY157" fmla="*/ 562768 h 739466"/>
              <a:gd name="connsiteX158" fmla="*/ 255958 w 11505972"/>
              <a:gd name="connsiteY158" fmla="*/ 558933 h 739466"/>
              <a:gd name="connsiteX159" fmla="*/ 256677 w 11505972"/>
              <a:gd name="connsiteY159" fmla="*/ 566363 h 739466"/>
              <a:gd name="connsiteX160" fmla="*/ 257396 w 11505972"/>
              <a:gd name="connsiteY160" fmla="*/ 572833 h 739466"/>
              <a:gd name="connsiteX161" fmla="*/ 258115 w 11505972"/>
              <a:gd name="connsiteY161" fmla="*/ 570676 h 739466"/>
              <a:gd name="connsiteX162" fmla="*/ 258115 w 11505972"/>
              <a:gd name="connsiteY162" fmla="*/ 565883 h 739466"/>
              <a:gd name="connsiteX163" fmla="*/ 257396 w 11505972"/>
              <a:gd name="connsiteY163" fmla="*/ 561090 h 739466"/>
              <a:gd name="connsiteX164" fmla="*/ 255958 w 11505972"/>
              <a:gd name="connsiteY164" fmla="*/ 558933 h 739466"/>
              <a:gd name="connsiteX165" fmla="*/ 173994 w 11505972"/>
              <a:gd name="connsiteY165" fmla="*/ 557974 h 739466"/>
              <a:gd name="connsiteX166" fmla="*/ 173994 w 11505972"/>
              <a:gd name="connsiteY166" fmla="*/ 563966 h 739466"/>
              <a:gd name="connsiteX167" fmla="*/ 173994 w 11505972"/>
              <a:gd name="connsiteY167" fmla="*/ 569958 h 739466"/>
              <a:gd name="connsiteX168" fmla="*/ 175432 w 11505972"/>
              <a:gd name="connsiteY168" fmla="*/ 563726 h 739466"/>
              <a:gd name="connsiteX169" fmla="*/ 173994 w 11505972"/>
              <a:gd name="connsiteY169" fmla="*/ 557974 h 739466"/>
              <a:gd name="connsiteX170" fmla="*/ 95865 w 11505972"/>
              <a:gd name="connsiteY170" fmla="*/ 557495 h 739466"/>
              <a:gd name="connsiteX171" fmla="*/ 94666 w 11505972"/>
              <a:gd name="connsiteY171" fmla="*/ 559413 h 739466"/>
              <a:gd name="connsiteX172" fmla="*/ 94906 w 11505972"/>
              <a:gd name="connsiteY172" fmla="*/ 561809 h 739466"/>
              <a:gd name="connsiteX173" fmla="*/ 95865 w 11505972"/>
              <a:gd name="connsiteY173" fmla="*/ 560371 h 739466"/>
              <a:gd name="connsiteX174" fmla="*/ 95865 w 11505972"/>
              <a:gd name="connsiteY174" fmla="*/ 557495 h 739466"/>
              <a:gd name="connsiteX175" fmla="*/ 151945 w 11505972"/>
              <a:gd name="connsiteY175" fmla="*/ 552702 h 739466"/>
              <a:gd name="connsiteX176" fmla="*/ 150507 w 11505972"/>
              <a:gd name="connsiteY176" fmla="*/ 555578 h 739466"/>
              <a:gd name="connsiteX177" fmla="*/ 151945 w 11505972"/>
              <a:gd name="connsiteY177" fmla="*/ 557974 h 739466"/>
              <a:gd name="connsiteX178" fmla="*/ 152425 w 11505972"/>
              <a:gd name="connsiteY178" fmla="*/ 555339 h 739466"/>
              <a:gd name="connsiteX179" fmla="*/ 151945 w 11505972"/>
              <a:gd name="connsiteY179" fmla="*/ 552702 h 739466"/>
              <a:gd name="connsiteX180" fmla="*/ 133731 w 11505972"/>
              <a:gd name="connsiteY180" fmla="*/ 550785 h 739466"/>
              <a:gd name="connsiteX181" fmla="*/ 133731 w 11505972"/>
              <a:gd name="connsiteY181" fmla="*/ 553181 h 739466"/>
              <a:gd name="connsiteX182" fmla="*/ 136607 w 11505972"/>
              <a:gd name="connsiteY182" fmla="*/ 551744 h 739466"/>
              <a:gd name="connsiteX183" fmla="*/ 133731 w 11505972"/>
              <a:gd name="connsiteY183" fmla="*/ 550785 h 739466"/>
              <a:gd name="connsiteX184" fmla="*/ 74774 w 11505972"/>
              <a:gd name="connsiteY184" fmla="*/ 544554 h 739466"/>
              <a:gd name="connsiteX185" fmla="*/ 72857 w 11505972"/>
              <a:gd name="connsiteY185" fmla="*/ 546231 h 739466"/>
              <a:gd name="connsiteX186" fmla="*/ 72857 w 11505972"/>
              <a:gd name="connsiteY186" fmla="*/ 550306 h 739466"/>
              <a:gd name="connsiteX187" fmla="*/ 74774 w 11505972"/>
              <a:gd name="connsiteY187" fmla="*/ 544554 h 739466"/>
              <a:gd name="connsiteX188" fmla="*/ 33074 w 11505972"/>
              <a:gd name="connsiteY188" fmla="*/ 544554 h 739466"/>
              <a:gd name="connsiteX189" fmla="*/ 31396 w 11505972"/>
              <a:gd name="connsiteY189" fmla="*/ 546471 h 739466"/>
              <a:gd name="connsiteX190" fmla="*/ 32115 w 11505972"/>
              <a:gd name="connsiteY190" fmla="*/ 549347 h 739466"/>
              <a:gd name="connsiteX191" fmla="*/ 33074 w 11505972"/>
              <a:gd name="connsiteY191" fmla="*/ 544554 h 739466"/>
              <a:gd name="connsiteX192" fmla="*/ 46015 w 11505972"/>
              <a:gd name="connsiteY192" fmla="*/ 543595 h 739466"/>
              <a:gd name="connsiteX193" fmla="*/ 43139 w 11505972"/>
              <a:gd name="connsiteY193" fmla="*/ 551744 h 739466"/>
              <a:gd name="connsiteX194" fmla="*/ 41701 w 11505972"/>
              <a:gd name="connsiteY194" fmla="*/ 561330 h 739466"/>
              <a:gd name="connsiteX195" fmla="*/ 45056 w 11505972"/>
              <a:gd name="connsiteY195" fmla="*/ 553181 h 739466"/>
              <a:gd name="connsiteX196" fmla="*/ 46015 w 11505972"/>
              <a:gd name="connsiteY196" fmla="*/ 543595 h 739466"/>
              <a:gd name="connsiteX197" fmla="*/ 49370 w 11505972"/>
              <a:gd name="connsiteY197" fmla="*/ 542157 h 739466"/>
              <a:gd name="connsiteX198" fmla="*/ 47213 w 11505972"/>
              <a:gd name="connsiteY198" fmla="*/ 544793 h 739466"/>
              <a:gd name="connsiteX199" fmla="*/ 49370 w 11505972"/>
              <a:gd name="connsiteY199" fmla="*/ 546950 h 739466"/>
              <a:gd name="connsiteX200" fmla="*/ 49850 w 11505972"/>
              <a:gd name="connsiteY200" fmla="*/ 544793 h 739466"/>
              <a:gd name="connsiteX201" fmla="*/ 49370 w 11505972"/>
              <a:gd name="connsiteY201" fmla="*/ 542157 h 739466"/>
              <a:gd name="connsiteX202" fmla="*/ 277049 w 11505972"/>
              <a:gd name="connsiteY202" fmla="*/ 538322 h 739466"/>
              <a:gd name="connsiteX203" fmla="*/ 275850 w 11505972"/>
              <a:gd name="connsiteY203" fmla="*/ 540959 h 739466"/>
              <a:gd name="connsiteX204" fmla="*/ 276569 w 11505972"/>
              <a:gd name="connsiteY204" fmla="*/ 544554 h 739466"/>
              <a:gd name="connsiteX205" fmla="*/ 277289 w 11505972"/>
              <a:gd name="connsiteY205" fmla="*/ 542157 h 739466"/>
              <a:gd name="connsiteX206" fmla="*/ 277049 w 11505972"/>
              <a:gd name="connsiteY206" fmla="*/ 538322 h 739466"/>
              <a:gd name="connsiteX207" fmla="*/ 152904 w 11505972"/>
              <a:gd name="connsiteY207" fmla="*/ 538322 h 739466"/>
              <a:gd name="connsiteX208" fmla="*/ 151226 w 11505972"/>
              <a:gd name="connsiteY208" fmla="*/ 543835 h 739466"/>
              <a:gd name="connsiteX209" fmla="*/ 151466 w 11505972"/>
              <a:gd name="connsiteY209" fmla="*/ 551744 h 739466"/>
              <a:gd name="connsiteX210" fmla="*/ 153143 w 11505972"/>
              <a:gd name="connsiteY210" fmla="*/ 545752 h 739466"/>
              <a:gd name="connsiteX211" fmla="*/ 152904 w 11505972"/>
              <a:gd name="connsiteY211" fmla="*/ 538322 h 739466"/>
              <a:gd name="connsiteX212" fmla="*/ 178787 w 11505972"/>
              <a:gd name="connsiteY212" fmla="*/ 537843 h 739466"/>
              <a:gd name="connsiteX213" fmla="*/ 177589 w 11505972"/>
              <a:gd name="connsiteY213" fmla="*/ 540000 h 739466"/>
              <a:gd name="connsiteX214" fmla="*/ 176870 w 11505972"/>
              <a:gd name="connsiteY214" fmla="*/ 540719 h 739466"/>
              <a:gd name="connsiteX215" fmla="*/ 176631 w 11505972"/>
              <a:gd name="connsiteY215" fmla="*/ 542397 h 739466"/>
              <a:gd name="connsiteX216" fmla="*/ 178308 w 11505972"/>
              <a:gd name="connsiteY216" fmla="*/ 543116 h 739466"/>
              <a:gd name="connsiteX217" fmla="*/ 178787 w 11505972"/>
              <a:gd name="connsiteY217" fmla="*/ 540719 h 739466"/>
              <a:gd name="connsiteX218" fmla="*/ 179746 w 11505972"/>
              <a:gd name="connsiteY218" fmla="*/ 538322 h 739466"/>
              <a:gd name="connsiteX219" fmla="*/ 178787 w 11505972"/>
              <a:gd name="connsiteY219" fmla="*/ 537843 h 739466"/>
              <a:gd name="connsiteX220" fmla="*/ 136607 w 11505972"/>
              <a:gd name="connsiteY220" fmla="*/ 536885 h 739466"/>
              <a:gd name="connsiteX221" fmla="*/ 135409 w 11505972"/>
              <a:gd name="connsiteY221" fmla="*/ 539521 h 739466"/>
              <a:gd name="connsiteX222" fmla="*/ 135648 w 11505972"/>
              <a:gd name="connsiteY222" fmla="*/ 543595 h 739466"/>
              <a:gd name="connsiteX223" fmla="*/ 137086 w 11505972"/>
              <a:gd name="connsiteY223" fmla="*/ 540719 h 739466"/>
              <a:gd name="connsiteX224" fmla="*/ 136607 w 11505972"/>
              <a:gd name="connsiteY224" fmla="*/ 536885 h 739466"/>
              <a:gd name="connsiteX225" fmla="*/ 48891 w 11505972"/>
              <a:gd name="connsiteY225" fmla="*/ 535447 h 739466"/>
              <a:gd name="connsiteX226" fmla="*/ 46974 w 11505972"/>
              <a:gd name="connsiteY226" fmla="*/ 539281 h 739466"/>
              <a:gd name="connsiteX227" fmla="*/ 48891 w 11505972"/>
              <a:gd name="connsiteY227" fmla="*/ 539760 h 739466"/>
              <a:gd name="connsiteX228" fmla="*/ 49610 w 11505972"/>
              <a:gd name="connsiteY228" fmla="*/ 537603 h 739466"/>
              <a:gd name="connsiteX229" fmla="*/ 48891 w 11505972"/>
              <a:gd name="connsiteY229" fmla="*/ 535447 h 739466"/>
              <a:gd name="connsiteX230" fmla="*/ 167763 w 11505972"/>
              <a:gd name="connsiteY230" fmla="*/ 529695 h 739466"/>
              <a:gd name="connsiteX231" fmla="*/ 166085 w 11505972"/>
              <a:gd name="connsiteY231" fmla="*/ 532331 h 739466"/>
              <a:gd name="connsiteX232" fmla="*/ 165367 w 11505972"/>
              <a:gd name="connsiteY232" fmla="*/ 535926 h 739466"/>
              <a:gd name="connsiteX233" fmla="*/ 167763 w 11505972"/>
              <a:gd name="connsiteY233" fmla="*/ 535926 h 739466"/>
              <a:gd name="connsiteX234" fmla="*/ 167044 w 11505972"/>
              <a:gd name="connsiteY234" fmla="*/ 548628 h 739466"/>
              <a:gd name="connsiteX235" fmla="*/ 167284 w 11505972"/>
              <a:gd name="connsiteY235" fmla="*/ 560371 h 739466"/>
              <a:gd name="connsiteX236" fmla="*/ 168961 w 11505972"/>
              <a:gd name="connsiteY236" fmla="*/ 545752 h 739466"/>
              <a:gd name="connsiteX237" fmla="*/ 167763 w 11505972"/>
              <a:gd name="connsiteY237" fmla="*/ 529695 h 739466"/>
              <a:gd name="connsiteX238" fmla="*/ 64230 w 11505972"/>
              <a:gd name="connsiteY238" fmla="*/ 529695 h 739466"/>
              <a:gd name="connsiteX239" fmla="*/ 60395 w 11505972"/>
              <a:gd name="connsiteY239" fmla="*/ 538083 h 739466"/>
              <a:gd name="connsiteX240" fmla="*/ 59437 w 11505972"/>
              <a:gd name="connsiteY240" fmla="*/ 550306 h 739466"/>
              <a:gd name="connsiteX241" fmla="*/ 63031 w 11505972"/>
              <a:gd name="connsiteY241" fmla="*/ 541438 h 739466"/>
              <a:gd name="connsiteX242" fmla="*/ 64230 w 11505972"/>
              <a:gd name="connsiteY242" fmla="*/ 529695 h 739466"/>
              <a:gd name="connsiteX243" fmla="*/ 114079 w 11505972"/>
              <a:gd name="connsiteY243" fmla="*/ 529215 h 739466"/>
              <a:gd name="connsiteX244" fmla="*/ 112401 w 11505972"/>
              <a:gd name="connsiteY244" fmla="*/ 531372 h 739466"/>
              <a:gd name="connsiteX245" fmla="*/ 113599 w 11505972"/>
              <a:gd name="connsiteY245" fmla="*/ 533529 h 739466"/>
              <a:gd name="connsiteX246" fmla="*/ 114079 w 11505972"/>
              <a:gd name="connsiteY246" fmla="*/ 529215 h 739466"/>
              <a:gd name="connsiteX247" fmla="*/ 146673 w 11505972"/>
              <a:gd name="connsiteY247" fmla="*/ 527298 h 739466"/>
              <a:gd name="connsiteX248" fmla="*/ 145235 w 11505972"/>
              <a:gd name="connsiteY248" fmla="*/ 529695 h 739466"/>
              <a:gd name="connsiteX249" fmla="*/ 146433 w 11505972"/>
              <a:gd name="connsiteY249" fmla="*/ 530174 h 739466"/>
              <a:gd name="connsiteX250" fmla="*/ 147631 w 11505972"/>
              <a:gd name="connsiteY250" fmla="*/ 529695 h 739466"/>
              <a:gd name="connsiteX251" fmla="*/ 146673 w 11505972"/>
              <a:gd name="connsiteY251" fmla="*/ 527298 h 739466"/>
              <a:gd name="connsiteX252" fmla="*/ 275611 w 11505972"/>
              <a:gd name="connsiteY252" fmla="*/ 525381 h 739466"/>
              <a:gd name="connsiteX253" fmla="*/ 274892 w 11505972"/>
              <a:gd name="connsiteY253" fmla="*/ 528017 h 739466"/>
              <a:gd name="connsiteX254" fmla="*/ 275611 w 11505972"/>
              <a:gd name="connsiteY254" fmla="*/ 531133 h 739466"/>
              <a:gd name="connsiteX255" fmla="*/ 276090 w 11505972"/>
              <a:gd name="connsiteY255" fmla="*/ 528736 h 739466"/>
              <a:gd name="connsiteX256" fmla="*/ 275611 w 11505972"/>
              <a:gd name="connsiteY256" fmla="*/ 525381 h 739466"/>
              <a:gd name="connsiteX257" fmla="*/ 165846 w 11505972"/>
              <a:gd name="connsiteY257" fmla="*/ 518670 h 739466"/>
              <a:gd name="connsiteX258" fmla="*/ 165846 w 11505972"/>
              <a:gd name="connsiteY258" fmla="*/ 524422 h 739466"/>
              <a:gd name="connsiteX259" fmla="*/ 164887 w 11505972"/>
              <a:gd name="connsiteY259" fmla="*/ 529695 h 739466"/>
              <a:gd name="connsiteX260" fmla="*/ 167284 w 11505972"/>
              <a:gd name="connsiteY260" fmla="*/ 524662 h 739466"/>
              <a:gd name="connsiteX261" fmla="*/ 165846 w 11505972"/>
              <a:gd name="connsiteY261" fmla="*/ 518670 h 739466"/>
              <a:gd name="connsiteX262" fmla="*/ 142359 w 11505972"/>
              <a:gd name="connsiteY262" fmla="*/ 518191 h 739466"/>
              <a:gd name="connsiteX263" fmla="*/ 141161 w 11505972"/>
              <a:gd name="connsiteY263" fmla="*/ 519389 h 739466"/>
              <a:gd name="connsiteX264" fmla="*/ 139003 w 11505972"/>
              <a:gd name="connsiteY264" fmla="*/ 520108 h 739466"/>
              <a:gd name="connsiteX265" fmla="*/ 140681 w 11505972"/>
              <a:gd name="connsiteY265" fmla="*/ 524901 h 739466"/>
              <a:gd name="connsiteX266" fmla="*/ 142838 w 11505972"/>
              <a:gd name="connsiteY266" fmla="*/ 529215 h 739466"/>
              <a:gd name="connsiteX267" fmla="*/ 141880 w 11505972"/>
              <a:gd name="connsiteY267" fmla="*/ 524183 h 739466"/>
              <a:gd name="connsiteX268" fmla="*/ 142359 w 11505972"/>
              <a:gd name="connsiteY268" fmla="*/ 518191 h 739466"/>
              <a:gd name="connsiteX269" fmla="*/ 73336 w 11505972"/>
              <a:gd name="connsiteY269" fmla="*/ 518191 h 739466"/>
              <a:gd name="connsiteX270" fmla="*/ 72378 w 11505972"/>
              <a:gd name="connsiteY270" fmla="*/ 518670 h 739466"/>
              <a:gd name="connsiteX271" fmla="*/ 71419 w 11505972"/>
              <a:gd name="connsiteY271" fmla="*/ 520108 h 739466"/>
              <a:gd name="connsiteX272" fmla="*/ 72378 w 11505972"/>
              <a:gd name="connsiteY272" fmla="*/ 521786 h 739466"/>
              <a:gd name="connsiteX273" fmla="*/ 74295 w 11505972"/>
              <a:gd name="connsiteY273" fmla="*/ 521067 h 739466"/>
              <a:gd name="connsiteX274" fmla="*/ 73336 w 11505972"/>
              <a:gd name="connsiteY274" fmla="*/ 518191 h 739466"/>
              <a:gd name="connsiteX275" fmla="*/ 264586 w 11505972"/>
              <a:gd name="connsiteY275" fmla="*/ 507646 h 739466"/>
              <a:gd name="connsiteX276" fmla="*/ 263627 w 11505972"/>
              <a:gd name="connsiteY276" fmla="*/ 509803 h 739466"/>
              <a:gd name="connsiteX277" fmla="*/ 264107 w 11505972"/>
              <a:gd name="connsiteY277" fmla="*/ 513398 h 739466"/>
              <a:gd name="connsiteX278" fmla="*/ 264825 w 11505972"/>
              <a:gd name="connsiteY278" fmla="*/ 511241 h 739466"/>
              <a:gd name="connsiteX279" fmla="*/ 264586 w 11505972"/>
              <a:gd name="connsiteY279" fmla="*/ 507646 h 739466"/>
              <a:gd name="connsiteX280" fmla="*/ 258835 w 11505972"/>
              <a:gd name="connsiteY280" fmla="*/ 506208 h 739466"/>
              <a:gd name="connsiteX281" fmla="*/ 257875 w 11505972"/>
              <a:gd name="connsiteY281" fmla="*/ 512679 h 739466"/>
              <a:gd name="connsiteX282" fmla="*/ 258835 w 11505972"/>
              <a:gd name="connsiteY282" fmla="*/ 520108 h 739466"/>
              <a:gd name="connsiteX283" fmla="*/ 256438 w 11505972"/>
              <a:gd name="connsiteY283" fmla="*/ 518431 h 739466"/>
              <a:gd name="connsiteX284" fmla="*/ 255479 w 11505972"/>
              <a:gd name="connsiteY284" fmla="*/ 513877 h 739466"/>
              <a:gd name="connsiteX285" fmla="*/ 255240 w 11505972"/>
              <a:gd name="connsiteY285" fmla="*/ 525141 h 739466"/>
              <a:gd name="connsiteX286" fmla="*/ 257396 w 11505972"/>
              <a:gd name="connsiteY286" fmla="*/ 533529 h 739466"/>
              <a:gd name="connsiteX287" fmla="*/ 257396 w 11505972"/>
              <a:gd name="connsiteY287" fmla="*/ 530653 h 739466"/>
              <a:gd name="connsiteX288" fmla="*/ 256917 w 11505972"/>
              <a:gd name="connsiteY288" fmla="*/ 528257 h 739466"/>
              <a:gd name="connsiteX289" fmla="*/ 257396 w 11505972"/>
              <a:gd name="connsiteY289" fmla="*/ 527058 h 739466"/>
              <a:gd name="connsiteX290" fmla="*/ 257875 w 11505972"/>
              <a:gd name="connsiteY290" fmla="*/ 525860 h 739466"/>
              <a:gd name="connsiteX291" fmla="*/ 258835 w 11505972"/>
              <a:gd name="connsiteY291" fmla="*/ 526100 h 739466"/>
              <a:gd name="connsiteX292" fmla="*/ 258355 w 11505972"/>
              <a:gd name="connsiteY292" fmla="*/ 521546 h 739466"/>
              <a:gd name="connsiteX293" fmla="*/ 259074 w 11505972"/>
              <a:gd name="connsiteY293" fmla="*/ 521067 h 739466"/>
              <a:gd name="connsiteX294" fmla="*/ 259313 w 11505972"/>
              <a:gd name="connsiteY294" fmla="*/ 522505 h 739466"/>
              <a:gd name="connsiteX295" fmla="*/ 259553 w 11505972"/>
              <a:gd name="connsiteY295" fmla="*/ 513158 h 739466"/>
              <a:gd name="connsiteX296" fmla="*/ 258835 w 11505972"/>
              <a:gd name="connsiteY296" fmla="*/ 506208 h 739466"/>
              <a:gd name="connsiteX297" fmla="*/ 88675 w 11505972"/>
              <a:gd name="connsiteY297" fmla="*/ 505249 h 739466"/>
              <a:gd name="connsiteX298" fmla="*/ 86038 w 11505972"/>
              <a:gd name="connsiteY298" fmla="*/ 510282 h 739466"/>
              <a:gd name="connsiteX299" fmla="*/ 85799 w 11505972"/>
              <a:gd name="connsiteY299" fmla="*/ 516273 h 739466"/>
              <a:gd name="connsiteX300" fmla="*/ 87716 w 11505972"/>
              <a:gd name="connsiteY300" fmla="*/ 515315 h 739466"/>
              <a:gd name="connsiteX301" fmla="*/ 89633 w 11505972"/>
              <a:gd name="connsiteY301" fmla="*/ 513877 h 739466"/>
              <a:gd name="connsiteX302" fmla="*/ 89873 w 11505972"/>
              <a:gd name="connsiteY302" fmla="*/ 510521 h 739466"/>
              <a:gd name="connsiteX303" fmla="*/ 89154 w 11505972"/>
              <a:gd name="connsiteY303" fmla="*/ 509084 h 739466"/>
              <a:gd name="connsiteX304" fmla="*/ 88435 w 11505972"/>
              <a:gd name="connsiteY304" fmla="*/ 508125 h 739466"/>
              <a:gd name="connsiteX305" fmla="*/ 88675 w 11505972"/>
              <a:gd name="connsiteY305" fmla="*/ 505249 h 739466"/>
              <a:gd name="connsiteX306" fmla="*/ 69502 w 11505972"/>
              <a:gd name="connsiteY306" fmla="*/ 501894 h 739466"/>
              <a:gd name="connsiteX307" fmla="*/ 67824 w 11505972"/>
              <a:gd name="connsiteY307" fmla="*/ 504291 h 739466"/>
              <a:gd name="connsiteX308" fmla="*/ 69502 w 11505972"/>
              <a:gd name="connsiteY308" fmla="*/ 506208 h 739466"/>
              <a:gd name="connsiteX309" fmla="*/ 264107 w 11505972"/>
              <a:gd name="connsiteY309" fmla="*/ 499018 h 739466"/>
              <a:gd name="connsiteX310" fmla="*/ 263148 w 11505972"/>
              <a:gd name="connsiteY310" fmla="*/ 501894 h 739466"/>
              <a:gd name="connsiteX311" fmla="*/ 263627 w 11505972"/>
              <a:gd name="connsiteY311" fmla="*/ 506208 h 739466"/>
              <a:gd name="connsiteX312" fmla="*/ 264586 w 11505972"/>
              <a:gd name="connsiteY312" fmla="*/ 503332 h 739466"/>
              <a:gd name="connsiteX313" fmla="*/ 264107 w 11505972"/>
              <a:gd name="connsiteY313" fmla="*/ 499018 h 739466"/>
              <a:gd name="connsiteX314" fmla="*/ 174953 w 11505972"/>
              <a:gd name="connsiteY314" fmla="*/ 498539 h 739466"/>
              <a:gd name="connsiteX315" fmla="*/ 173994 w 11505972"/>
              <a:gd name="connsiteY315" fmla="*/ 501894 h 739466"/>
              <a:gd name="connsiteX316" fmla="*/ 175432 w 11505972"/>
              <a:gd name="connsiteY316" fmla="*/ 504770 h 739466"/>
              <a:gd name="connsiteX317" fmla="*/ 174953 w 11505972"/>
              <a:gd name="connsiteY317" fmla="*/ 501414 h 739466"/>
              <a:gd name="connsiteX318" fmla="*/ 174953 w 11505972"/>
              <a:gd name="connsiteY318" fmla="*/ 498539 h 739466"/>
              <a:gd name="connsiteX319" fmla="*/ 259553 w 11505972"/>
              <a:gd name="connsiteY319" fmla="*/ 496861 h 739466"/>
              <a:gd name="connsiteX320" fmla="*/ 258355 w 11505972"/>
              <a:gd name="connsiteY320" fmla="*/ 499977 h 739466"/>
              <a:gd name="connsiteX321" fmla="*/ 261230 w 11505972"/>
              <a:gd name="connsiteY321" fmla="*/ 499018 h 739466"/>
              <a:gd name="connsiteX322" fmla="*/ 259553 w 11505972"/>
              <a:gd name="connsiteY322" fmla="*/ 496861 h 739466"/>
              <a:gd name="connsiteX323" fmla="*/ 98261 w 11505972"/>
              <a:gd name="connsiteY323" fmla="*/ 493506 h 739466"/>
              <a:gd name="connsiteX324" fmla="*/ 97303 w 11505972"/>
              <a:gd name="connsiteY324" fmla="*/ 497580 h 739466"/>
              <a:gd name="connsiteX325" fmla="*/ 98501 w 11505972"/>
              <a:gd name="connsiteY325" fmla="*/ 495902 h 739466"/>
              <a:gd name="connsiteX326" fmla="*/ 100178 w 11505972"/>
              <a:gd name="connsiteY326" fmla="*/ 494225 h 739466"/>
              <a:gd name="connsiteX327" fmla="*/ 98261 w 11505972"/>
              <a:gd name="connsiteY327" fmla="*/ 493506 h 739466"/>
              <a:gd name="connsiteX328" fmla="*/ 179746 w 11505972"/>
              <a:gd name="connsiteY328" fmla="*/ 492787 h 739466"/>
              <a:gd name="connsiteX329" fmla="*/ 178308 w 11505972"/>
              <a:gd name="connsiteY329" fmla="*/ 494704 h 739466"/>
              <a:gd name="connsiteX330" fmla="*/ 179746 w 11505972"/>
              <a:gd name="connsiteY330" fmla="*/ 496621 h 739466"/>
              <a:gd name="connsiteX331" fmla="*/ 97782 w 11505972"/>
              <a:gd name="connsiteY331" fmla="*/ 489432 h 739466"/>
              <a:gd name="connsiteX332" fmla="*/ 94906 w 11505972"/>
              <a:gd name="connsiteY332" fmla="*/ 492787 h 739466"/>
              <a:gd name="connsiteX333" fmla="*/ 97063 w 11505972"/>
              <a:gd name="connsiteY333" fmla="*/ 493746 h 739466"/>
              <a:gd name="connsiteX334" fmla="*/ 97782 w 11505972"/>
              <a:gd name="connsiteY334" fmla="*/ 489432 h 739466"/>
              <a:gd name="connsiteX335" fmla="*/ 269379 w 11505972"/>
              <a:gd name="connsiteY335" fmla="*/ 488952 h 739466"/>
              <a:gd name="connsiteX336" fmla="*/ 269859 w 11505972"/>
              <a:gd name="connsiteY336" fmla="*/ 494944 h 739466"/>
              <a:gd name="connsiteX337" fmla="*/ 270817 w 11505972"/>
              <a:gd name="connsiteY337" fmla="*/ 496142 h 739466"/>
              <a:gd name="connsiteX338" fmla="*/ 271297 w 11505972"/>
              <a:gd name="connsiteY338" fmla="*/ 493746 h 739466"/>
              <a:gd name="connsiteX339" fmla="*/ 269379 w 11505972"/>
              <a:gd name="connsiteY339" fmla="*/ 488952 h 739466"/>
              <a:gd name="connsiteX340" fmla="*/ 118632 w 11505972"/>
              <a:gd name="connsiteY340" fmla="*/ 485597 h 739466"/>
              <a:gd name="connsiteX341" fmla="*/ 116955 w 11505972"/>
              <a:gd name="connsiteY341" fmla="*/ 487994 h 739466"/>
              <a:gd name="connsiteX342" fmla="*/ 118632 w 11505972"/>
              <a:gd name="connsiteY342" fmla="*/ 488712 h 739466"/>
              <a:gd name="connsiteX343" fmla="*/ 120310 w 11505972"/>
              <a:gd name="connsiteY343" fmla="*/ 487994 h 739466"/>
              <a:gd name="connsiteX344" fmla="*/ 118632 w 11505972"/>
              <a:gd name="connsiteY344" fmla="*/ 485597 h 739466"/>
              <a:gd name="connsiteX345" fmla="*/ 276569 w 11505972"/>
              <a:gd name="connsiteY345" fmla="*/ 485117 h 739466"/>
              <a:gd name="connsiteX346" fmla="*/ 276329 w 11505972"/>
              <a:gd name="connsiteY346" fmla="*/ 491109 h 739466"/>
              <a:gd name="connsiteX347" fmla="*/ 276569 w 11505972"/>
              <a:gd name="connsiteY347" fmla="*/ 498539 h 739466"/>
              <a:gd name="connsiteX348" fmla="*/ 277049 w 11505972"/>
              <a:gd name="connsiteY348" fmla="*/ 492547 h 739466"/>
              <a:gd name="connsiteX349" fmla="*/ 276569 w 11505972"/>
              <a:gd name="connsiteY349" fmla="*/ 485117 h 739466"/>
              <a:gd name="connsiteX350" fmla="*/ 169680 w 11505972"/>
              <a:gd name="connsiteY350" fmla="*/ 480804 h 739466"/>
              <a:gd name="connsiteX351" fmla="*/ 168482 w 11505972"/>
              <a:gd name="connsiteY351" fmla="*/ 485117 h 739466"/>
              <a:gd name="connsiteX352" fmla="*/ 169680 w 11505972"/>
              <a:gd name="connsiteY352" fmla="*/ 488952 h 739466"/>
              <a:gd name="connsiteX353" fmla="*/ 170639 w 11505972"/>
              <a:gd name="connsiteY353" fmla="*/ 484878 h 739466"/>
              <a:gd name="connsiteX354" fmla="*/ 169680 w 11505972"/>
              <a:gd name="connsiteY354" fmla="*/ 480804 h 739466"/>
              <a:gd name="connsiteX355" fmla="*/ 98261 w 11505972"/>
              <a:gd name="connsiteY355" fmla="*/ 480804 h 739466"/>
              <a:gd name="connsiteX356" fmla="*/ 96823 w 11505972"/>
              <a:gd name="connsiteY356" fmla="*/ 484159 h 739466"/>
              <a:gd name="connsiteX357" fmla="*/ 98740 w 11505972"/>
              <a:gd name="connsiteY357" fmla="*/ 483200 h 739466"/>
              <a:gd name="connsiteX358" fmla="*/ 98501 w 11505972"/>
              <a:gd name="connsiteY358" fmla="*/ 482002 h 739466"/>
              <a:gd name="connsiteX359" fmla="*/ 98261 w 11505972"/>
              <a:gd name="connsiteY359" fmla="*/ 480804 h 739466"/>
              <a:gd name="connsiteX360" fmla="*/ 101617 w 11505972"/>
              <a:gd name="connsiteY360" fmla="*/ 480325 h 739466"/>
              <a:gd name="connsiteX361" fmla="*/ 101856 w 11505972"/>
              <a:gd name="connsiteY361" fmla="*/ 482721 h 739466"/>
              <a:gd name="connsiteX362" fmla="*/ 101137 w 11505972"/>
              <a:gd name="connsiteY362" fmla="*/ 483200 h 739466"/>
              <a:gd name="connsiteX363" fmla="*/ 99939 w 11505972"/>
              <a:gd name="connsiteY363" fmla="*/ 483440 h 739466"/>
              <a:gd name="connsiteX364" fmla="*/ 99220 w 11505972"/>
              <a:gd name="connsiteY364" fmla="*/ 485117 h 739466"/>
              <a:gd name="connsiteX365" fmla="*/ 100658 w 11505972"/>
              <a:gd name="connsiteY365" fmla="*/ 484159 h 739466"/>
              <a:gd name="connsiteX366" fmla="*/ 101617 w 11505972"/>
              <a:gd name="connsiteY366" fmla="*/ 486556 h 739466"/>
              <a:gd name="connsiteX367" fmla="*/ 103294 w 11505972"/>
              <a:gd name="connsiteY367" fmla="*/ 482961 h 739466"/>
              <a:gd name="connsiteX368" fmla="*/ 101617 w 11505972"/>
              <a:gd name="connsiteY368" fmla="*/ 480325 h 739466"/>
              <a:gd name="connsiteX369" fmla="*/ 256917 w 11505972"/>
              <a:gd name="connsiteY369" fmla="*/ 476490 h 739466"/>
              <a:gd name="connsiteX370" fmla="*/ 256198 w 11505972"/>
              <a:gd name="connsiteY370" fmla="*/ 482002 h 739466"/>
              <a:gd name="connsiteX371" fmla="*/ 258355 w 11505972"/>
              <a:gd name="connsiteY371" fmla="*/ 487035 h 739466"/>
              <a:gd name="connsiteX372" fmla="*/ 257636 w 11505972"/>
              <a:gd name="connsiteY372" fmla="*/ 481523 h 739466"/>
              <a:gd name="connsiteX373" fmla="*/ 256917 w 11505972"/>
              <a:gd name="connsiteY373" fmla="*/ 476490 h 739466"/>
              <a:gd name="connsiteX374" fmla="*/ 255479 w 11505972"/>
              <a:gd name="connsiteY374" fmla="*/ 469780 h 739466"/>
              <a:gd name="connsiteX375" fmla="*/ 255479 w 11505972"/>
              <a:gd name="connsiteY375" fmla="*/ 473614 h 739466"/>
              <a:gd name="connsiteX376" fmla="*/ 256917 w 11505972"/>
              <a:gd name="connsiteY376" fmla="*/ 475531 h 739466"/>
              <a:gd name="connsiteX377" fmla="*/ 257157 w 11505972"/>
              <a:gd name="connsiteY377" fmla="*/ 472415 h 739466"/>
              <a:gd name="connsiteX378" fmla="*/ 255479 w 11505972"/>
              <a:gd name="connsiteY378" fmla="*/ 469780 h 739466"/>
              <a:gd name="connsiteX379" fmla="*/ 167763 w 11505972"/>
              <a:gd name="connsiteY379" fmla="*/ 462590 h 739466"/>
              <a:gd name="connsiteX380" fmla="*/ 166565 w 11505972"/>
              <a:gd name="connsiteY380" fmla="*/ 469540 h 739466"/>
              <a:gd name="connsiteX381" fmla="*/ 165367 w 11505972"/>
              <a:gd name="connsiteY381" fmla="*/ 475531 h 739466"/>
              <a:gd name="connsiteX382" fmla="*/ 167044 w 11505972"/>
              <a:gd name="connsiteY382" fmla="*/ 475292 h 739466"/>
              <a:gd name="connsiteX383" fmla="*/ 168242 w 11505972"/>
              <a:gd name="connsiteY383" fmla="*/ 474573 h 739466"/>
              <a:gd name="connsiteX384" fmla="*/ 169441 w 11505972"/>
              <a:gd name="connsiteY384" fmla="*/ 467862 h 739466"/>
              <a:gd name="connsiteX385" fmla="*/ 167763 w 11505972"/>
              <a:gd name="connsiteY385" fmla="*/ 462590 h 739466"/>
              <a:gd name="connsiteX386" fmla="*/ 161532 w 11505972"/>
              <a:gd name="connsiteY386" fmla="*/ 453483 h 739466"/>
              <a:gd name="connsiteX387" fmla="*/ 159615 w 11505972"/>
              <a:gd name="connsiteY387" fmla="*/ 464268 h 739466"/>
              <a:gd name="connsiteX388" fmla="*/ 159615 w 11505972"/>
              <a:gd name="connsiteY388" fmla="*/ 474573 h 739466"/>
              <a:gd name="connsiteX389" fmla="*/ 162011 w 11505972"/>
              <a:gd name="connsiteY389" fmla="*/ 464268 h 739466"/>
              <a:gd name="connsiteX390" fmla="*/ 161532 w 11505972"/>
              <a:gd name="connsiteY390" fmla="*/ 453483 h 739466"/>
              <a:gd name="connsiteX391" fmla="*/ 118872 w 11505972"/>
              <a:gd name="connsiteY391" fmla="*/ 452524 h 739466"/>
              <a:gd name="connsiteX392" fmla="*/ 117434 w 11505972"/>
              <a:gd name="connsiteY392" fmla="*/ 454441 h 739466"/>
              <a:gd name="connsiteX393" fmla="*/ 117434 w 11505972"/>
              <a:gd name="connsiteY393" fmla="*/ 458755 h 739466"/>
              <a:gd name="connsiteX394" fmla="*/ 118872 w 11505972"/>
              <a:gd name="connsiteY394" fmla="*/ 455639 h 739466"/>
              <a:gd name="connsiteX395" fmla="*/ 118872 w 11505972"/>
              <a:gd name="connsiteY395" fmla="*/ 452524 h 739466"/>
              <a:gd name="connsiteX396" fmla="*/ 299696 w 11505972"/>
              <a:gd name="connsiteY396" fmla="*/ 441284 h 739466"/>
              <a:gd name="connsiteX397" fmla="*/ 299337 w 11505972"/>
              <a:gd name="connsiteY397" fmla="*/ 442219 h 739466"/>
              <a:gd name="connsiteX398" fmla="*/ 299696 w 11505972"/>
              <a:gd name="connsiteY398" fmla="*/ 444015 h 739466"/>
              <a:gd name="connsiteX399" fmla="*/ 292866 w 11505972"/>
              <a:gd name="connsiteY399" fmla="*/ 441020 h 739466"/>
              <a:gd name="connsiteX400" fmla="*/ 292386 w 11505972"/>
              <a:gd name="connsiteY400" fmla="*/ 444615 h 739466"/>
              <a:gd name="connsiteX401" fmla="*/ 293346 w 11505972"/>
              <a:gd name="connsiteY401" fmla="*/ 448689 h 739466"/>
              <a:gd name="connsiteX402" fmla="*/ 293346 w 11505972"/>
              <a:gd name="connsiteY402" fmla="*/ 445574 h 739466"/>
              <a:gd name="connsiteX403" fmla="*/ 292866 w 11505972"/>
              <a:gd name="connsiteY403" fmla="*/ 441020 h 739466"/>
              <a:gd name="connsiteX404" fmla="*/ 262190 w 11505972"/>
              <a:gd name="connsiteY404" fmla="*/ 433830 h 739466"/>
              <a:gd name="connsiteX405" fmla="*/ 263867 w 11505972"/>
              <a:gd name="connsiteY405" fmla="*/ 436467 h 739466"/>
              <a:gd name="connsiteX406" fmla="*/ 266503 w 11505972"/>
              <a:gd name="connsiteY406" fmla="*/ 437665 h 739466"/>
              <a:gd name="connsiteX407" fmla="*/ 262190 w 11505972"/>
              <a:gd name="connsiteY407" fmla="*/ 433830 h 739466"/>
              <a:gd name="connsiteX408" fmla="*/ 262190 w 11505972"/>
              <a:gd name="connsiteY408" fmla="*/ 420409 h 739466"/>
              <a:gd name="connsiteX409" fmla="*/ 261710 w 11505972"/>
              <a:gd name="connsiteY409" fmla="*/ 421128 h 739466"/>
              <a:gd name="connsiteX410" fmla="*/ 261230 w 11505972"/>
              <a:gd name="connsiteY410" fmla="*/ 423765 h 739466"/>
              <a:gd name="connsiteX411" fmla="*/ 261470 w 11505972"/>
              <a:gd name="connsiteY411" fmla="*/ 426401 h 739466"/>
              <a:gd name="connsiteX412" fmla="*/ 262669 w 11505972"/>
              <a:gd name="connsiteY412" fmla="*/ 427599 h 739466"/>
              <a:gd name="connsiteX413" fmla="*/ 262669 w 11505972"/>
              <a:gd name="connsiteY413" fmla="*/ 424483 h 739466"/>
              <a:gd name="connsiteX414" fmla="*/ 262190 w 11505972"/>
              <a:gd name="connsiteY414" fmla="*/ 420409 h 739466"/>
              <a:gd name="connsiteX415" fmla="*/ 298138 w 11505972"/>
              <a:gd name="connsiteY415" fmla="*/ 417293 h 739466"/>
              <a:gd name="connsiteX416" fmla="*/ 296221 w 11505972"/>
              <a:gd name="connsiteY416" fmla="*/ 417533 h 739466"/>
              <a:gd name="connsiteX417" fmla="*/ 297180 w 11505972"/>
              <a:gd name="connsiteY417" fmla="*/ 427360 h 739466"/>
              <a:gd name="connsiteX418" fmla="*/ 299576 w 11505972"/>
              <a:gd name="connsiteY418" fmla="*/ 437185 h 739466"/>
              <a:gd name="connsiteX419" fmla="*/ 299696 w 11505972"/>
              <a:gd name="connsiteY419" fmla="*/ 435032 h 739466"/>
              <a:gd name="connsiteX420" fmla="*/ 299696 w 11505972"/>
              <a:gd name="connsiteY420" fmla="*/ 431372 h 739466"/>
              <a:gd name="connsiteX421" fmla="*/ 299337 w 11505972"/>
              <a:gd name="connsiteY421" fmla="*/ 426880 h 739466"/>
              <a:gd name="connsiteX422" fmla="*/ 299098 w 11505972"/>
              <a:gd name="connsiteY422" fmla="*/ 421128 h 739466"/>
              <a:gd name="connsiteX423" fmla="*/ 299098 w 11505972"/>
              <a:gd name="connsiteY423" fmla="*/ 418013 h 739466"/>
              <a:gd name="connsiteX424" fmla="*/ 298138 w 11505972"/>
              <a:gd name="connsiteY424" fmla="*/ 417293 h 739466"/>
              <a:gd name="connsiteX425" fmla="*/ 272255 w 11505972"/>
              <a:gd name="connsiteY425" fmla="*/ 392129 h 739466"/>
              <a:gd name="connsiteX426" fmla="*/ 274892 w 11505972"/>
              <a:gd name="connsiteY426" fmla="*/ 404352 h 739466"/>
              <a:gd name="connsiteX427" fmla="*/ 275611 w 11505972"/>
              <a:gd name="connsiteY427" fmla="*/ 416575 h 739466"/>
              <a:gd name="connsiteX428" fmla="*/ 272495 w 11505972"/>
              <a:gd name="connsiteY428" fmla="*/ 403393 h 739466"/>
              <a:gd name="connsiteX429" fmla="*/ 272255 w 11505972"/>
              <a:gd name="connsiteY429" fmla="*/ 392129 h 739466"/>
              <a:gd name="connsiteX430" fmla="*/ 228637 w 11505972"/>
              <a:gd name="connsiteY430" fmla="*/ 388294 h 739466"/>
              <a:gd name="connsiteX431" fmla="*/ 229356 w 11505972"/>
              <a:gd name="connsiteY431" fmla="*/ 392369 h 739466"/>
              <a:gd name="connsiteX432" fmla="*/ 230794 w 11505972"/>
              <a:gd name="connsiteY432" fmla="*/ 394766 h 739466"/>
              <a:gd name="connsiteX433" fmla="*/ 231992 w 11505972"/>
              <a:gd name="connsiteY433" fmla="*/ 397641 h 739466"/>
              <a:gd name="connsiteX434" fmla="*/ 231992 w 11505972"/>
              <a:gd name="connsiteY434" fmla="*/ 402674 h 739466"/>
              <a:gd name="connsiteX435" fmla="*/ 228157 w 11505972"/>
              <a:gd name="connsiteY435" fmla="*/ 395964 h 739466"/>
              <a:gd name="connsiteX436" fmla="*/ 228637 w 11505972"/>
              <a:gd name="connsiteY436" fmla="*/ 388294 h 739466"/>
              <a:gd name="connsiteX437" fmla="*/ 281362 w 11505972"/>
              <a:gd name="connsiteY437" fmla="*/ 387336 h 739466"/>
              <a:gd name="connsiteX438" fmla="*/ 279684 w 11505972"/>
              <a:gd name="connsiteY438" fmla="*/ 389493 h 739466"/>
              <a:gd name="connsiteX439" fmla="*/ 278966 w 11505972"/>
              <a:gd name="connsiteY439" fmla="*/ 393088 h 739466"/>
              <a:gd name="connsiteX440" fmla="*/ 281362 w 11505972"/>
              <a:gd name="connsiteY440" fmla="*/ 399319 h 739466"/>
              <a:gd name="connsiteX441" fmla="*/ 283759 w 11505972"/>
              <a:gd name="connsiteY441" fmla="*/ 406988 h 739466"/>
              <a:gd name="connsiteX442" fmla="*/ 282801 w 11505972"/>
              <a:gd name="connsiteY442" fmla="*/ 398840 h 739466"/>
              <a:gd name="connsiteX443" fmla="*/ 281362 w 11505972"/>
              <a:gd name="connsiteY443" fmla="*/ 387336 h 739466"/>
              <a:gd name="connsiteX444" fmla="*/ 270338 w 11505972"/>
              <a:gd name="connsiteY444" fmla="*/ 384460 h 739466"/>
              <a:gd name="connsiteX445" fmla="*/ 270338 w 11505972"/>
              <a:gd name="connsiteY445" fmla="*/ 391171 h 739466"/>
              <a:gd name="connsiteX446" fmla="*/ 270098 w 11505972"/>
              <a:gd name="connsiteY446" fmla="*/ 386857 h 739466"/>
              <a:gd name="connsiteX447" fmla="*/ 270338 w 11505972"/>
              <a:gd name="connsiteY447" fmla="*/ 384460 h 739466"/>
              <a:gd name="connsiteX448" fmla="*/ 170159 w 11505972"/>
              <a:gd name="connsiteY448" fmla="*/ 383022 h 739466"/>
              <a:gd name="connsiteX449" fmla="*/ 168961 w 11505972"/>
              <a:gd name="connsiteY449" fmla="*/ 384939 h 739466"/>
              <a:gd name="connsiteX450" fmla="*/ 169680 w 11505972"/>
              <a:gd name="connsiteY450" fmla="*/ 388774 h 739466"/>
              <a:gd name="connsiteX451" fmla="*/ 170399 w 11505972"/>
              <a:gd name="connsiteY451" fmla="*/ 386138 h 739466"/>
              <a:gd name="connsiteX452" fmla="*/ 170159 w 11505972"/>
              <a:gd name="connsiteY452" fmla="*/ 383022 h 739466"/>
              <a:gd name="connsiteX453" fmla="*/ 243975 w 11505972"/>
              <a:gd name="connsiteY453" fmla="*/ 377749 h 739466"/>
              <a:gd name="connsiteX454" fmla="*/ 243016 w 11505972"/>
              <a:gd name="connsiteY454" fmla="*/ 381584 h 739466"/>
              <a:gd name="connsiteX455" fmla="*/ 243975 w 11505972"/>
              <a:gd name="connsiteY455" fmla="*/ 386857 h 739466"/>
              <a:gd name="connsiteX456" fmla="*/ 243975 w 11505972"/>
              <a:gd name="connsiteY456" fmla="*/ 377749 h 739466"/>
              <a:gd name="connsiteX457" fmla="*/ 173036 w 11505972"/>
              <a:gd name="connsiteY457" fmla="*/ 376312 h 739466"/>
              <a:gd name="connsiteX458" fmla="*/ 171597 w 11505972"/>
              <a:gd name="connsiteY458" fmla="*/ 379907 h 739466"/>
              <a:gd name="connsiteX459" fmla="*/ 173515 w 11505972"/>
              <a:gd name="connsiteY459" fmla="*/ 383022 h 739466"/>
              <a:gd name="connsiteX460" fmla="*/ 173275 w 11505972"/>
              <a:gd name="connsiteY460" fmla="*/ 379667 h 739466"/>
              <a:gd name="connsiteX461" fmla="*/ 173036 w 11505972"/>
              <a:gd name="connsiteY461" fmla="*/ 376312 h 739466"/>
              <a:gd name="connsiteX462" fmla="*/ 211382 w 11505972"/>
              <a:gd name="connsiteY462" fmla="*/ 375832 h 739466"/>
              <a:gd name="connsiteX463" fmla="*/ 210423 w 11505972"/>
              <a:gd name="connsiteY463" fmla="*/ 377270 h 739466"/>
              <a:gd name="connsiteX464" fmla="*/ 210423 w 11505972"/>
              <a:gd name="connsiteY464" fmla="*/ 381105 h 739466"/>
              <a:gd name="connsiteX465" fmla="*/ 211382 w 11505972"/>
              <a:gd name="connsiteY465" fmla="*/ 381105 h 739466"/>
              <a:gd name="connsiteX466" fmla="*/ 197001 w 11505972"/>
              <a:gd name="connsiteY466" fmla="*/ 373435 h 739466"/>
              <a:gd name="connsiteX467" fmla="*/ 197481 w 11505972"/>
              <a:gd name="connsiteY467" fmla="*/ 376072 h 739466"/>
              <a:gd name="connsiteX468" fmla="*/ 198440 w 11505972"/>
              <a:gd name="connsiteY468" fmla="*/ 377749 h 739466"/>
              <a:gd name="connsiteX469" fmla="*/ 199398 w 11505972"/>
              <a:gd name="connsiteY469" fmla="*/ 375113 h 739466"/>
              <a:gd name="connsiteX470" fmla="*/ 197001 w 11505972"/>
              <a:gd name="connsiteY470" fmla="*/ 373435 h 739466"/>
              <a:gd name="connsiteX471" fmla="*/ 168722 w 11505972"/>
              <a:gd name="connsiteY471" fmla="*/ 373435 h 739466"/>
              <a:gd name="connsiteX472" fmla="*/ 165846 w 11505972"/>
              <a:gd name="connsiteY472" fmla="*/ 377030 h 739466"/>
              <a:gd name="connsiteX473" fmla="*/ 165367 w 11505972"/>
              <a:gd name="connsiteY473" fmla="*/ 383022 h 739466"/>
              <a:gd name="connsiteX474" fmla="*/ 168482 w 11505972"/>
              <a:gd name="connsiteY474" fmla="*/ 378948 h 739466"/>
              <a:gd name="connsiteX475" fmla="*/ 168722 w 11505972"/>
              <a:gd name="connsiteY475" fmla="*/ 373435 h 739466"/>
              <a:gd name="connsiteX476" fmla="*/ 156738 w 11505972"/>
              <a:gd name="connsiteY476" fmla="*/ 372477 h 739466"/>
              <a:gd name="connsiteX477" fmla="*/ 152904 w 11505972"/>
              <a:gd name="connsiteY477" fmla="*/ 387336 h 739466"/>
              <a:gd name="connsiteX478" fmla="*/ 154821 w 11505972"/>
              <a:gd name="connsiteY478" fmla="*/ 387815 h 739466"/>
              <a:gd name="connsiteX479" fmla="*/ 155780 w 11505972"/>
              <a:gd name="connsiteY479" fmla="*/ 388774 h 739466"/>
              <a:gd name="connsiteX480" fmla="*/ 157218 w 11505972"/>
              <a:gd name="connsiteY480" fmla="*/ 379907 h 739466"/>
              <a:gd name="connsiteX481" fmla="*/ 156738 w 11505972"/>
              <a:gd name="connsiteY481" fmla="*/ 372477 h 739466"/>
              <a:gd name="connsiteX482" fmla="*/ 236306 w 11505972"/>
              <a:gd name="connsiteY482" fmla="*/ 370560 h 739466"/>
              <a:gd name="connsiteX483" fmla="*/ 236066 w 11505972"/>
              <a:gd name="connsiteY483" fmla="*/ 386377 h 739466"/>
              <a:gd name="connsiteX484" fmla="*/ 238703 w 11505972"/>
              <a:gd name="connsiteY484" fmla="*/ 404112 h 739466"/>
              <a:gd name="connsiteX485" fmla="*/ 241099 w 11505972"/>
              <a:gd name="connsiteY485" fmla="*/ 395005 h 739466"/>
              <a:gd name="connsiteX486" fmla="*/ 240141 w 11505972"/>
              <a:gd name="connsiteY486" fmla="*/ 383501 h 739466"/>
              <a:gd name="connsiteX487" fmla="*/ 241339 w 11505972"/>
              <a:gd name="connsiteY487" fmla="*/ 377510 h 739466"/>
              <a:gd name="connsiteX488" fmla="*/ 239182 w 11505972"/>
              <a:gd name="connsiteY488" fmla="*/ 372477 h 739466"/>
              <a:gd name="connsiteX489" fmla="*/ 239661 w 11505972"/>
              <a:gd name="connsiteY489" fmla="*/ 377510 h 739466"/>
              <a:gd name="connsiteX490" fmla="*/ 240141 w 11505972"/>
              <a:gd name="connsiteY490" fmla="*/ 382064 h 739466"/>
              <a:gd name="connsiteX491" fmla="*/ 237744 w 11505972"/>
              <a:gd name="connsiteY491" fmla="*/ 377030 h 739466"/>
              <a:gd name="connsiteX492" fmla="*/ 236306 w 11505972"/>
              <a:gd name="connsiteY492" fmla="*/ 370560 h 739466"/>
              <a:gd name="connsiteX493" fmla="*/ 221447 w 11505972"/>
              <a:gd name="connsiteY493" fmla="*/ 370560 h 739466"/>
              <a:gd name="connsiteX494" fmla="*/ 219050 w 11505972"/>
              <a:gd name="connsiteY494" fmla="*/ 372957 h 739466"/>
              <a:gd name="connsiteX495" fmla="*/ 218811 w 11505972"/>
              <a:gd name="connsiteY495" fmla="*/ 379907 h 739466"/>
              <a:gd name="connsiteX496" fmla="*/ 219530 w 11505972"/>
              <a:gd name="connsiteY496" fmla="*/ 387815 h 739466"/>
              <a:gd name="connsiteX497" fmla="*/ 220967 w 11505972"/>
              <a:gd name="connsiteY497" fmla="*/ 393567 h 739466"/>
              <a:gd name="connsiteX498" fmla="*/ 220728 w 11505972"/>
              <a:gd name="connsiteY498" fmla="*/ 381824 h 739466"/>
              <a:gd name="connsiteX499" fmla="*/ 221927 w 11505972"/>
              <a:gd name="connsiteY499" fmla="*/ 372477 h 739466"/>
              <a:gd name="connsiteX500" fmla="*/ 221447 w 11505972"/>
              <a:gd name="connsiteY500" fmla="*/ 370560 h 739466"/>
              <a:gd name="connsiteX501" fmla="*/ 191250 w 11505972"/>
              <a:gd name="connsiteY501" fmla="*/ 367684 h 739466"/>
              <a:gd name="connsiteX502" fmla="*/ 191250 w 11505972"/>
              <a:gd name="connsiteY502" fmla="*/ 373915 h 739466"/>
              <a:gd name="connsiteX503" fmla="*/ 193646 w 11505972"/>
              <a:gd name="connsiteY503" fmla="*/ 370800 h 739466"/>
              <a:gd name="connsiteX504" fmla="*/ 191250 w 11505972"/>
              <a:gd name="connsiteY504" fmla="*/ 367684 h 739466"/>
              <a:gd name="connsiteX505" fmla="*/ 207067 w 11505972"/>
              <a:gd name="connsiteY505" fmla="*/ 365287 h 739466"/>
              <a:gd name="connsiteX506" fmla="*/ 206109 w 11505972"/>
              <a:gd name="connsiteY506" fmla="*/ 372477 h 739466"/>
              <a:gd name="connsiteX507" fmla="*/ 207067 w 11505972"/>
              <a:gd name="connsiteY507" fmla="*/ 370080 h 739466"/>
              <a:gd name="connsiteX508" fmla="*/ 207067 w 11505972"/>
              <a:gd name="connsiteY508" fmla="*/ 365287 h 739466"/>
              <a:gd name="connsiteX509" fmla="*/ 238223 w 11505972"/>
              <a:gd name="connsiteY509" fmla="*/ 364808 h 739466"/>
              <a:gd name="connsiteX510" fmla="*/ 237265 w 11505972"/>
              <a:gd name="connsiteY510" fmla="*/ 367923 h 739466"/>
              <a:gd name="connsiteX511" fmla="*/ 238703 w 11505972"/>
              <a:gd name="connsiteY511" fmla="*/ 370080 h 739466"/>
              <a:gd name="connsiteX512" fmla="*/ 238943 w 11505972"/>
              <a:gd name="connsiteY512" fmla="*/ 367684 h 739466"/>
              <a:gd name="connsiteX513" fmla="*/ 238223 w 11505972"/>
              <a:gd name="connsiteY513" fmla="*/ 364808 h 739466"/>
              <a:gd name="connsiteX514" fmla="*/ 157218 w 11505972"/>
              <a:gd name="connsiteY514" fmla="*/ 362411 h 739466"/>
              <a:gd name="connsiteX515" fmla="*/ 155780 w 11505972"/>
              <a:gd name="connsiteY515" fmla="*/ 366006 h 739466"/>
              <a:gd name="connsiteX516" fmla="*/ 156738 w 11505972"/>
              <a:gd name="connsiteY516" fmla="*/ 370080 h 739466"/>
              <a:gd name="connsiteX517" fmla="*/ 157457 w 11505972"/>
              <a:gd name="connsiteY517" fmla="*/ 366725 h 739466"/>
              <a:gd name="connsiteX518" fmla="*/ 157218 w 11505972"/>
              <a:gd name="connsiteY518" fmla="*/ 362411 h 739466"/>
              <a:gd name="connsiteX519" fmla="*/ 216175 w 11505972"/>
              <a:gd name="connsiteY519" fmla="*/ 359535 h 739466"/>
              <a:gd name="connsiteX520" fmla="*/ 216175 w 11505972"/>
              <a:gd name="connsiteY520" fmla="*/ 365287 h 739466"/>
              <a:gd name="connsiteX521" fmla="*/ 217612 w 11505972"/>
              <a:gd name="connsiteY521" fmla="*/ 362651 h 739466"/>
              <a:gd name="connsiteX522" fmla="*/ 216175 w 11505972"/>
              <a:gd name="connsiteY522" fmla="*/ 359535 h 739466"/>
              <a:gd name="connsiteX523" fmla="*/ 230554 w 11505972"/>
              <a:gd name="connsiteY523" fmla="*/ 358098 h 739466"/>
              <a:gd name="connsiteX524" fmla="*/ 229835 w 11505972"/>
              <a:gd name="connsiteY524" fmla="*/ 363610 h 739466"/>
              <a:gd name="connsiteX525" fmla="*/ 230554 w 11505972"/>
              <a:gd name="connsiteY525" fmla="*/ 366725 h 739466"/>
              <a:gd name="connsiteX526" fmla="*/ 231273 w 11505972"/>
              <a:gd name="connsiteY526" fmla="*/ 365287 h 739466"/>
              <a:gd name="connsiteX527" fmla="*/ 230554 w 11505972"/>
              <a:gd name="connsiteY527" fmla="*/ 358098 h 739466"/>
              <a:gd name="connsiteX528" fmla="*/ 200357 w 11505972"/>
              <a:gd name="connsiteY528" fmla="*/ 358098 h 739466"/>
              <a:gd name="connsiteX529" fmla="*/ 197960 w 11505972"/>
              <a:gd name="connsiteY529" fmla="*/ 359535 h 739466"/>
              <a:gd name="connsiteX530" fmla="*/ 200357 w 11505972"/>
              <a:gd name="connsiteY530" fmla="*/ 363850 h 739466"/>
              <a:gd name="connsiteX531" fmla="*/ 207067 w 11505972"/>
              <a:gd name="connsiteY531" fmla="*/ 356659 h 739466"/>
              <a:gd name="connsiteX532" fmla="*/ 207181 w 11505972"/>
              <a:gd name="connsiteY532" fmla="*/ 357000 h 739466"/>
              <a:gd name="connsiteX533" fmla="*/ 207067 w 11505972"/>
              <a:gd name="connsiteY533" fmla="*/ 358098 h 739466"/>
              <a:gd name="connsiteX534" fmla="*/ 253562 w 11505972"/>
              <a:gd name="connsiteY534" fmla="*/ 355221 h 739466"/>
              <a:gd name="connsiteX535" fmla="*/ 253562 w 11505972"/>
              <a:gd name="connsiteY535" fmla="*/ 362411 h 739466"/>
              <a:gd name="connsiteX536" fmla="*/ 252603 w 11505972"/>
              <a:gd name="connsiteY536" fmla="*/ 358816 h 739466"/>
              <a:gd name="connsiteX537" fmla="*/ 253562 w 11505972"/>
              <a:gd name="connsiteY537" fmla="*/ 355221 h 739466"/>
              <a:gd name="connsiteX538" fmla="*/ 187415 w 11505972"/>
              <a:gd name="connsiteY538" fmla="*/ 355221 h 739466"/>
              <a:gd name="connsiteX539" fmla="*/ 186936 w 11505972"/>
              <a:gd name="connsiteY539" fmla="*/ 364808 h 739466"/>
              <a:gd name="connsiteX540" fmla="*/ 187415 w 11505972"/>
              <a:gd name="connsiteY540" fmla="*/ 373915 h 739466"/>
              <a:gd name="connsiteX541" fmla="*/ 188374 w 11505972"/>
              <a:gd name="connsiteY541" fmla="*/ 370800 h 739466"/>
              <a:gd name="connsiteX542" fmla="*/ 189093 w 11505972"/>
              <a:gd name="connsiteY542" fmla="*/ 365047 h 739466"/>
              <a:gd name="connsiteX543" fmla="*/ 188853 w 11505972"/>
              <a:gd name="connsiteY543" fmla="*/ 359056 h 739466"/>
              <a:gd name="connsiteX544" fmla="*/ 187415 w 11505972"/>
              <a:gd name="connsiteY544" fmla="*/ 355221 h 739466"/>
              <a:gd name="connsiteX545" fmla="*/ 206109 w 11505972"/>
              <a:gd name="connsiteY545" fmla="*/ 353783 h 739466"/>
              <a:gd name="connsiteX546" fmla="*/ 207067 w 11505972"/>
              <a:gd name="connsiteY546" fmla="*/ 354982 h 739466"/>
              <a:gd name="connsiteX547" fmla="*/ 207067 w 11505972"/>
              <a:gd name="connsiteY547" fmla="*/ 356659 h 739466"/>
              <a:gd name="connsiteX548" fmla="*/ 165846 w 11505972"/>
              <a:gd name="connsiteY548" fmla="*/ 352825 h 739466"/>
              <a:gd name="connsiteX549" fmla="*/ 162970 w 11505972"/>
              <a:gd name="connsiteY549" fmla="*/ 364808 h 739466"/>
              <a:gd name="connsiteX550" fmla="*/ 162970 w 11505972"/>
              <a:gd name="connsiteY550" fmla="*/ 377270 h 739466"/>
              <a:gd name="connsiteX551" fmla="*/ 163929 w 11505972"/>
              <a:gd name="connsiteY551" fmla="*/ 372477 h 739466"/>
              <a:gd name="connsiteX552" fmla="*/ 163929 w 11505972"/>
              <a:gd name="connsiteY552" fmla="*/ 366725 h 739466"/>
              <a:gd name="connsiteX553" fmla="*/ 165606 w 11505972"/>
              <a:gd name="connsiteY553" fmla="*/ 360494 h 739466"/>
              <a:gd name="connsiteX554" fmla="*/ 165846 w 11505972"/>
              <a:gd name="connsiteY554" fmla="*/ 352825 h 739466"/>
              <a:gd name="connsiteX555" fmla="*/ 152425 w 11505972"/>
              <a:gd name="connsiteY555" fmla="*/ 351387 h 739466"/>
              <a:gd name="connsiteX556" fmla="*/ 152425 w 11505972"/>
              <a:gd name="connsiteY556" fmla="*/ 356660 h 739466"/>
              <a:gd name="connsiteX557" fmla="*/ 153623 w 11505972"/>
              <a:gd name="connsiteY557" fmla="*/ 353543 h 739466"/>
              <a:gd name="connsiteX558" fmla="*/ 152425 w 11505972"/>
              <a:gd name="connsiteY558" fmla="*/ 351387 h 739466"/>
              <a:gd name="connsiteX559" fmla="*/ 146673 w 11505972"/>
              <a:gd name="connsiteY559" fmla="*/ 350428 h 739466"/>
              <a:gd name="connsiteX560" fmla="*/ 144276 w 11505972"/>
              <a:gd name="connsiteY560" fmla="*/ 352106 h 739466"/>
              <a:gd name="connsiteX561" fmla="*/ 143318 w 11505972"/>
              <a:gd name="connsiteY561" fmla="*/ 355701 h 739466"/>
              <a:gd name="connsiteX562" fmla="*/ 144995 w 11505972"/>
              <a:gd name="connsiteY562" fmla="*/ 365287 h 739466"/>
              <a:gd name="connsiteX563" fmla="*/ 146193 w 11505972"/>
              <a:gd name="connsiteY563" fmla="*/ 375832 h 739466"/>
              <a:gd name="connsiteX564" fmla="*/ 146433 w 11505972"/>
              <a:gd name="connsiteY564" fmla="*/ 362651 h 739466"/>
              <a:gd name="connsiteX565" fmla="*/ 146673 w 11505972"/>
              <a:gd name="connsiteY565" fmla="*/ 350428 h 739466"/>
              <a:gd name="connsiteX566" fmla="*/ 184539 w 11505972"/>
              <a:gd name="connsiteY566" fmla="*/ 349470 h 739466"/>
              <a:gd name="connsiteX567" fmla="*/ 180704 w 11505972"/>
              <a:gd name="connsiteY567" fmla="*/ 359775 h 739466"/>
              <a:gd name="connsiteX568" fmla="*/ 181184 w 11505972"/>
              <a:gd name="connsiteY568" fmla="*/ 372477 h 739466"/>
              <a:gd name="connsiteX569" fmla="*/ 182622 w 11505972"/>
              <a:gd name="connsiteY569" fmla="*/ 371279 h 739466"/>
              <a:gd name="connsiteX570" fmla="*/ 182382 w 11505972"/>
              <a:gd name="connsiteY570" fmla="*/ 368403 h 739466"/>
              <a:gd name="connsiteX571" fmla="*/ 182143 w 11505972"/>
              <a:gd name="connsiteY571" fmla="*/ 365287 h 739466"/>
              <a:gd name="connsiteX572" fmla="*/ 183581 w 11505972"/>
              <a:gd name="connsiteY572" fmla="*/ 362890 h 739466"/>
              <a:gd name="connsiteX573" fmla="*/ 184779 w 11505972"/>
              <a:gd name="connsiteY573" fmla="*/ 365047 h 739466"/>
              <a:gd name="connsiteX574" fmla="*/ 185019 w 11505972"/>
              <a:gd name="connsiteY574" fmla="*/ 368642 h 739466"/>
              <a:gd name="connsiteX575" fmla="*/ 186217 w 11505972"/>
              <a:gd name="connsiteY575" fmla="*/ 359056 h 739466"/>
              <a:gd name="connsiteX576" fmla="*/ 184539 w 11505972"/>
              <a:gd name="connsiteY576" fmla="*/ 349470 h 739466"/>
              <a:gd name="connsiteX577" fmla="*/ 196523 w 11505972"/>
              <a:gd name="connsiteY577" fmla="*/ 347073 h 739466"/>
              <a:gd name="connsiteX578" fmla="*/ 196523 w 11505972"/>
              <a:gd name="connsiteY578" fmla="*/ 350668 h 739466"/>
              <a:gd name="connsiteX579" fmla="*/ 197960 w 11505972"/>
              <a:gd name="connsiteY579" fmla="*/ 351866 h 739466"/>
              <a:gd name="connsiteX580" fmla="*/ 196523 w 11505972"/>
              <a:gd name="connsiteY580" fmla="*/ 352825 h 739466"/>
              <a:gd name="connsiteX581" fmla="*/ 197001 w 11505972"/>
              <a:gd name="connsiteY581" fmla="*/ 354742 h 739466"/>
              <a:gd name="connsiteX582" fmla="*/ 197960 w 11505972"/>
              <a:gd name="connsiteY582" fmla="*/ 355701 h 739466"/>
              <a:gd name="connsiteX583" fmla="*/ 199158 w 11505972"/>
              <a:gd name="connsiteY583" fmla="*/ 352585 h 739466"/>
              <a:gd name="connsiteX584" fmla="*/ 199398 w 11505972"/>
              <a:gd name="connsiteY584" fmla="*/ 348031 h 739466"/>
              <a:gd name="connsiteX585" fmla="*/ 197960 w 11505972"/>
              <a:gd name="connsiteY585" fmla="*/ 347552 h 739466"/>
              <a:gd name="connsiteX586" fmla="*/ 196523 w 11505972"/>
              <a:gd name="connsiteY586" fmla="*/ 347073 h 739466"/>
              <a:gd name="connsiteX587" fmla="*/ 238703 w 11505972"/>
              <a:gd name="connsiteY587" fmla="*/ 345156 h 739466"/>
              <a:gd name="connsiteX588" fmla="*/ 237265 w 11505972"/>
              <a:gd name="connsiteY588" fmla="*/ 346833 h 739466"/>
              <a:gd name="connsiteX589" fmla="*/ 237744 w 11505972"/>
              <a:gd name="connsiteY589" fmla="*/ 349470 h 739466"/>
              <a:gd name="connsiteX590" fmla="*/ 239182 w 11505972"/>
              <a:gd name="connsiteY590" fmla="*/ 348990 h 739466"/>
              <a:gd name="connsiteX591" fmla="*/ 238703 w 11505972"/>
              <a:gd name="connsiteY591" fmla="*/ 345156 h 739466"/>
              <a:gd name="connsiteX592" fmla="*/ 174953 w 11505972"/>
              <a:gd name="connsiteY592" fmla="*/ 345156 h 739466"/>
              <a:gd name="connsiteX593" fmla="*/ 173515 w 11505972"/>
              <a:gd name="connsiteY593" fmla="*/ 346114 h 739466"/>
              <a:gd name="connsiteX594" fmla="*/ 172077 w 11505972"/>
              <a:gd name="connsiteY594" fmla="*/ 348031 h 739466"/>
              <a:gd name="connsiteX595" fmla="*/ 172556 w 11505972"/>
              <a:gd name="connsiteY595" fmla="*/ 361213 h 739466"/>
              <a:gd name="connsiteX596" fmla="*/ 170639 w 11505972"/>
              <a:gd name="connsiteY596" fmla="*/ 374874 h 739466"/>
              <a:gd name="connsiteX597" fmla="*/ 172317 w 11505972"/>
              <a:gd name="connsiteY597" fmla="*/ 373196 h 739466"/>
              <a:gd name="connsiteX598" fmla="*/ 173515 w 11505972"/>
              <a:gd name="connsiteY598" fmla="*/ 370560 h 739466"/>
              <a:gd name="connsiteX599" fmla="*/ 174953 w 11505972"/>
              <a:gd name="connsiteY599" fmla="*/ 372957 h 739466"/>
              <a:gd name="connsiteX600" fmla="*/ 174953 w 11505972"/>
              <a:gd name="connsiteY600" fmla="*/ 376312 h 739466"/>
              <a:gd name="connsiteX601" fmla="*/ 176391 w 11505972"/>
              <a:gd name="connsiteY601" fmla="*/ 371039 h 739466"/>
              <a:gd name="connsiteX602" fmla="*/ 175911 w 11505972"/>
              <a:gd name="connsiteY602" fmla="*/ 365287 h 739466"/>
              <a:gd name="connsiteX603" fmla="*/ 175192 w 11505972"/>
              <a:gd name="connsiteY603" fmla="*/ 365767 h 739466"/>
              <a:gd name="connsiteX604" fmla="*/ 174474 w 11505972"/>
              <a:gd name="connsiteY604" fmla="*/ 366245 h 739466"/>
              <a:gd name="connsiteX605" fmla="*/ 175192 w 11505972"/>
              <a:gd name="connsiteY605" fmla="*/ 355461 h 739466"/>
              <a:gd name="connsiteX606" fmla="*/ 174953 w 11505972"/>
              <a:gd name="connsiteY606" fmla="*/ 345156 h 739466"/>
              <a:gd name="connsiteX607" fmla="*/ 169201 w 11505972"/>
              <a:gd name="connsiteY607" fmla="*/ 330776 h 739466"/>
              <a:gd name="connsiteX608" fmla="*/ 169201 w 11505972"/>
              <a:gd name="connsiteY608" fmla="*/ 336049 h 739466"/>
              <a:gd name="connsiteX609" fmla="*/ 168242 w 11505972"/>
              <a:gd name="connsiteY609" fmla="*/ 341801 h 739466"/>
              <a:gd name="connsiteX610" fmla="*/ 168002 w 11505972"/>
              <a:gd name="connsiteY610" fmla="*/ 346833 h 739466"/>
              <a:gd name="connsiteX611" fmla="*/ 169680 w 11505972"/>
              <a:gd name="connsiteY611" fmla="*/ 349470 h 739466"/>
              <a:gd name="connsiteX612" fmla="*/ 169441 w 11505972"/>
              <a:gd name="connsiteY612" fmla="*/ 344436 h 739466"/>
              <a:gd name="connsiteX613" fmla="*/ 170879 w 11505972"/>
              <a:gd name="connsiteY613" fmla="*/ 338445 h 739466"/>
              <a:gd name="connsiteX614" fmla="*/ 171358 w 11505972"/>
              <a:gd name="connsiteY614" fmla="*/ 333412 h 739466"/>
              <a:gd name="connsiteX615" fmla="*/ 169201 w 11505972"/>
              <a:gd name="connsiteY615" fmla="*/ 330776 h 739466"/>
              <a:gd name="connsiteX616" fmla="*/ 189812 w 11505972"/>
              <a:gd name="connsiteY616" fmla="*/ 327421 h 739466"/>
              <a:gd name="connsiteX617" fmla="*/ 188134 w 11505972"/>
              <a:gd name="connsiteY617" fmla="*/ 330057 h 739466"/>
              <a:gd name="connsiteX618" fmla="*/ 188374 w 11505972"/>
              <a:gd name="connsiteY618" fmla="*/ 334131 h 739466"/>
              <a:gd name="connsiteX619" fmla="*/ 190051 w 11505972"/>
              <a:gd name="connsiteY619" fmla="*/ 331255 h 739466"/>
              <a:gd name="connsiteX620" fmla="*/ 189812 w 11505972"/>
              <a:gd name="connsiteY620" fmla="*/ 327421 h 739466"/>
              <a:gd name="connsiteX621" fmla="*/ 253562 w 11505972"/>
              <a:gd name="connsiteY621" fmla="*/ 322148 h 739466"/>
              <a:gd name="connsiteX622" fmla="*/ 253083 w 11505972"/>
              <a:gd name="connsiteY622" fmla="*/ 325983 h 739466"/>
              <a:gd name="connsiteX623" fmla="*/ 254520 w 11505972"/>
              <a:gd name="connsiteY623" fmla="*/ 327421 h 739466"/>
              <a:gd name="connsiteX624" fmla="*/ 255240 w 11505972"/>
              <a:gd name="connsiteY624" fmla="*/ 324065 h 739466"/>
              <a:gd name="connsiteX625" fmla="*/ 253562 w 11505972"/>
              <a:gd name="connsiteY625" fmla="*/ 322148 h 739466"/>
              <a:gd name="connsiteX626" fmla="*/ 201315 w 11505972"/>
              <a:gd name="connsiteY626" fmla="*/ 322148 h 739466"/>
              <a:gd name="connsiteX627" fmla="*/ 200597 w 11505972"/>
              <a:gd name="connsiteY627" fmla="*/ 329099 h 739466"/>
              <a:gd name="connsiteX628" fmla="*/ 199878 w 11505972"/>
              <a:gd name="connsiteY628" fmla="*/ 336049 h 739466"/>
              <a:gd name="connsiteX629" fmla="*/ 200597 w 11505972"/>
              <a:gd name="connsiteY629" fmla="*/ 336528 h 739466"/>
              <a:gd name="connsiteX630" fmla="*/ 202275 w 11505972"/>
              <a:gd name="connsiteY630" fmla="*/ 335569 h 739466"/>
              <a:gd name="connsiteX631" fmla="*/ 201795 w 11505972"/>
              <a:gd name="connsiteY631" fmla="*/ 328379 h 739466"/>
              <a:gd name="connsiteX632" fmla="*/ 201315 w 11505972"/>
              <a:gd name="connsiteY632" fmla="*/ 322148 h 739466"/>
              <a:gd name="connsiteX633" fmla="*/ 184539 w 11505972"/>
              <a:gd name="connsiteY633" fmla="*/ 315917 h 739466"/>
              <a:gd name="connsiteX634" fmla="*/ 182382 w 11505972"/>
              <a:gd name="connsiteY634" fmla="*/ 319752 h 739466"/>
              <a:gd name="connsiteX635" fmla="*/ 181424 w 11505972"/>
              <a:gd name="connsiteY635" fmla="*/ 325743 h 739466"/>
              <a:gd name="connsiteX636" fmla="*/ 181184 w 11505972"/>
              <a:gd name="connsiteY636" fmla="*/ 331974 h 739466"/>
              <a:gd name="connsiteX637" fmla="*/ 180704 w 11505972"/>
              <a:gd name="connsiteY637" fmla="*/ 336528 h 739466"/>
              <a:gd name="connsiteX638" fmla="*/ 184539 w 11505972"/>
              <a:gd name="connsiteY638" fmla="*/ 315917 h 739466"/>
              <a:gd name="connsiteX639" fmla="*/ 258835 w 11505972"/>
              <a:gd name="connsiteY639" fmla="*/ 313520 h 739466"/>
              <a:gd name="connsiteX640" fmla="*/ 261710 w 11505972"/>
              <a:gd name="connsiteY640" fmla="*/ 313520 h 739466"/>
              <a:gd name="connsiteX641" fmla="*/ 261710 w 11505972"/>
              <a:gd name="connsiteY641" fmla="*/ 321190 h 739466"/>
              <a:gd name="connsiteX642" fmla="*/ 260033 w 11505972"/>
              <a:gd name="connsiteY642" fmla="*/ 318074 h 739466"/>
              <a:gd name="connsiteX643" fmla="*/ 258835 w 11505972"/>
              <a:gd name="connsiteY643" fmla="*/ 313520 h 739466"/>
              <a:gd name="connsiteX644" fmla="*/ 235347 w 11505972"/>
              <a:gd name="connsiteY644" fmla="*/ 307768 h 739466"/>
              <a:gd name="connsiteX645" fmla="*/ 236066 w 11505972"/>
              <a:gd name="connsiteY645" fmla="*/ 310884 h 739466"/>
              <a:gd name="connsiteX646" fmla="*/ 235826 w 11505972"/>
              <a:gd name="connsiteY646" fmla="*/ 313520 h 739466"/>
              <a:gd name="connsiteX647" fmla="*/ 234389 w 11505972"/>
              <a:gd name="connsiteY647" fmla="*/ 312562 h 739466"/>
              <a:gd name="connsiteX648" fmla="*/ 234389 w 11505972"/>
              <a:gd name="connsiteY648" fmla="*/ 309446 h 739466"/>
              <a:gd name="connsiteX649" fmla="*/ 235347 w 11505972"/>
              <a:gd name="connsiteY649" fmla="*/ 307768 h 739466"/>
              <a:gd name="connsiteX650" fmla="*/ 169201 w 11505972"/>
              <a:gd name="connsiteY650" fmla="*/ 307289 h 739466"/>
              <a:gd name="connsiteX651" fmla="*/ 167284 w 11505972"/>
              <a:gd name="connsiteY651" fmla="*/ 317115 h 739466"/>
              <a:gd name="connsiteX652" fmla="*/ 167284 w 11505972"/>
              <a:gd name="connsiteY652" fmla="*/ 326942 h 739466"/>
              <a:gd name="connsiteX653" fmla="*/ 169201 w 11505972"/>
              <a:gd name="connsiteY653" fmla="*/ 316875 h 739466"/>
              <a:gd name="connsiteX654" fmla="*/ 169201 w 11505972"/>
              <a:gd name="connsiteY654" fmla="*/ 307289 h 739466"/>
              <a:gd name="connsiteX655" fmla="*/ 213778 w 11505972"/>
              <a:gd name="connsiteY655" fmla="*/ 306330 h 739466"/>
              <a:gd name="connsiteX656" fmla="*/ 216175 w 11505972"/>
              <a:gd name="connsiteY656" fmla="*/ 306330 h 739466"/>
              <a:gd name="connsiteX657" fmla="*/ 215935 w 11505972"/>
              <a:gd name="connsiteY657" fmla="*/ 308967 h 739466"/>
              <a:gd name="connsiteX658" fmla="*/ 214257 w 11505972"/>
              <a:gd name="connsiteY658" fmla="*/ 310645 h 739466"/>
              <a:gd name="connsiteX659" fmla="*/ 213778 w 11505972"/>
              <a:gd name="connsiteY659" fmla="*/ 306330 h 739466"/>
              <a:gd name="connsiteX660" fmla="*/ 197960 w 11505972"/>
              <a:gd name="connsiteY660" fmla="*/ 306330 h 739466"/>
              <a:gd name="connsiteX661" fmla="*/ 196283 w 11505972"/>
              <a:gd name="connsiteY661" fmla="*/ 310645 h 739466"/>
              <a:gd name="connsiteX662" fmla="*/ 197481 w 11505972"/>
              <a:gd name="connsiteY662" fmla="*/ 315917 h 739466"/>
              <a:gd name="connsiteX663" fmla="*/ 198200 w 11505972"/>
              <a:gd name="connsiteY663" fmla="*/ 311603 h 739466"/>
              <a:gd name="connsiteX664" fmla="*/ 197960 w 11505972"/>
              <a:gd name="connsiteY664" fmla="*/ 306330 h 739466"/>
              <a:gd name="connsiteX665" fmla="*/ 299098 w 11505972"/>
              <a:gd name="connsiteY665" fmla="*/ 302496 h 739466"/>
              <a:gd name="connsiteX666" fmla="*/ 299098 w 11505972"/>
              <a:gd name="connsiteY666" fmla="*/ 306810 h 739466"/>
              <a:gd name="connsiteX667" fmla="*/ 299696 w 11505972"/>
              <a:gd name="connsiteY667" fmla="*/ 309205 h 739466"/>
              <a:gd name="connsiteX668" fmla="*/ 299696 w 11505972"/>
              <a:gd name="connsiteY668" fmla="*/ 303694 h 739466"/>
              <a:gd name="connsiteX669" fmla="*/ 150987 w 11505972"/>
              <a:gd name="connsiteY669" fmla="*/ 301538 h 739466"/>
              <a:gd name="connsiteX670" fmla="*/ 147152 w 11505972"/>
              <a:gd name="connsiteY670" fmla="*/ 315437 h 739466"/>
              <a:gd name="connsiteX671" fmla="*/ 146673 w 11505972"/>
              <a:gd name="connsiteY671" fmla="*/ 329817 h 739466"/>
              <a:gd name="connsiteX672" fmla="*/ 144276 w 11505972"/>
              <a:gd name="connsiteY672" fmla="*/ 339404 h 739466"/>
              <a:gd name="connsiteX673" fmla="*/ 143797 w 11505972"/>
              <a:gd name="connsiteY673" fmla="*/ 350428 h 739466"/>
              <a:gd name="connsiteX674" fmla="*/ 145714 w 11505972"/>
              <a:gd name="connsiteY674" fmla="*/ 340362 h 739466"/>
              <a:gd name="connsiteX675" fmla="*/ 147631 w 11505972"/>
              <a:gd name="connsiteY675" fmla="*/ 329338 h 739466"/>
              <a:gd name="connsiteX676" fmla="*/ 148350 w 11505972"/>
              <a:gd name="connsiteY676" fmla="*/ 333652 h 739466"/>
              <a:gd name="connsiteX677" fmla="*/ 147631 w 11505972"/>
              <a:gd name="connsiteY677" fmla="*/ 338445 h 739466"/>
              <a:gd name="connsiteX678" fmla="*/ 150987 w 11505972"/>
              <a:gd name="connsiteY678" fmla="*/ 329099 h 739466"/>
              <a:gd name="connsiteX679" fmla="*/ 152425 w 11505972"/>
              <a:gd name="connsiteY679" fmla="*/ 318314 h 739466"/>
              <a:gd name="connsiteX680" fmla="*/ 150028 w 11505972"/>
              <a:gd name="connsiteY680" fmla="*/ 319032 h 739466"/>
              <a:gd name="connsiteX681" fmla="*/ 148590 w 11505972"/>
              <a:gd name="connsiteY681" fmla="*/ 320710 h 739466"/>
              <a:gd name="connsiteX682" fmla="*/ 149788 w 11505972"/>
              <a:gd name="connsiteY682" fmla="*/ 314000 h 739466"/>
              <a:gd name="connsiteX683" fmla="*/ 152425 w 11505972"/>
              <a:gd name="connsiteY683" fmla="*/ 309207 h 739466"/>
              <a:gd name="connsiteX684" fmla="*/ 151466 w 11505972"/>
              <a:gd name="connsiteY684" fmla="*/ 305132 h 739466"/>
              <a:gd name="connsiteX685" fmla="*/ 150987 w 11505972"/>
              <a:gd name="connsiteY685" fmla="*/ 301538 h 739466"/>
              <a:gd name="connsiteX686" fmla="*/ 182143 w 11505972"/>
              <a:gd name="connsiteY686" fmla="*/ 297703 h 739466"/>
              <a:gd name="connsiteX687" fmla="*/ 180704 w 11505972"/>
              <a:gd name="connsiteY687" fmla="*/ 298661 h 739466"/>
              <a:gd name="connsiteX688" fmla="*/ 180226 w 11505972"/>
              <a:gd name="connsiteY688" fmla="*/ 301058 h 739466"/>
              <a:gd name="connsiteX689" fmla="*/ 180944 w 11505972"/>
              <a:gd name="connsiteY689" fmla="*/ 303455 h 739466"/>
              <a:gd name="connsiteX690" fmla="*/ 183101 w 11505972"/>
              <a:gd name="connsiteY690" fmla="*/ 303934 h 739466"/>
              <a:gd name="connsiteX691" fmla="*/ 182861 w 11505972"/>
              <a:gd name="connsiteY691" fmla="*/ 300818 h 739466"/>
              <a:gd name="connsiteX692" fmla="*/ 182143 w 11505972"/>
              <a:gd name="connsiteY692" fmla="*/ 297703 h 739466"/>
              <a:gd name="connsiteX693" fmla="*/ 160094 w 11505972"/>
              <a:gd name="connsiteY693" fmla="*/ 297703 h 739466"/>
              <a:gd name="connsiteX694" fmla="*/ 158177 w 11505972"/>
              <a:gd name="connsiteY694" fmla="*/ 313041 h 739466"/>
              <a:gd name="connsiteX695" fmla="*/ 155780 w 11505972"/>
              <a:gd name="connsiteY695" fmla="*/ 328379 h 739466"/>
              <a:gd name="connsiteX696" fmla="*/ 157457 w 11505972"/>
              <a:gd name="connsiteY696" fmla="*/ 328619 h 739466"/>
              <a:gd name="connsiteX697" fmla="*/ 158656 w 11505972"/>
              <a:gd name="connsiteY697" fmla="*/ 326942 h 739466"/>
              <a:gd name="connsiteX698" fmla="*/ 157697 w 11505972"/>
              <a:gd name="connsiteY698" fmla="*/ 331495 h 739466"/>
              <a:gd name="connsiteX699" fmla="*/ 157218 w 11505972"/>
              <a:gd name="connsiteY699" fmla="*/ 335569 h 739466"/>
              <a:gd name="connsiteX700" fmla="*/ 154821 w 11505972"/>
              <a:gd name="connsiteY700" fmla="*/ 336049 h 739466"/>
              <a:gd name="connsiteX701" fmla="*/ 156738 w 11505972"/>
              <a:gd name="connsiteY701" fmla="*/ 339404 h 739466"/>
              <a:gd name="connsiteX702" fmla="*/ 157218 w 11505972"/>
              <a:gd name="connsiteY702" fmla="*/ 335569 h 739466"/>
              <a:gd name="connsiteX703" fmla="*/ 159135 w 11505972"/>
              <a:gd name="connsiteY703" fmla="*/ 335569 h 739466"/>
              <a:gd name="connsiteX704" fmla="*/ 160094 w 11505972"/>
              <a:gd name="connsiteY704" fmla="*/ 330776 h 739466"/>
              <a:gd name="connsiteX705" fmla="*/ 161532 w 11505972"/>
              <a:gd name="connsiteY705" fmla="*/ 326942 h 739466"/>
              <a:gd name="connsiteX706" fmla="*/ 161532 w 11505972"/>
              <a:gd name="connsiteY706" fmla="*/ 333172 h 739466"/>
              <a:gd name="connsiteX707" fmla="*/ 161292 w 11505972"/>
              <a:gd name="connsiteY707" fmla="*/ 340841 h 739466"/>
              <a:gd name="connsiteX708" fmla="*/ 159854 w 11505972"/>
              <a:gd name="connsiteY708" fmla="*/ 347313 h 739466"/>
              <a:gd name="connsiteX709" fmla="*/ 156738 w 11505972"/>
              <a:gd name="connsiteY709" fmla="*/ 348990 h 739466"/>
              <a:gd name="connsiteX710" fmla="*/ 156499 w 11505972"/>
              <a:gd name="connsiteY710" fmla="*/ 353304 h 739466"/>
              <a:gd name="connsiteX711" fmla="*/ 156738 w 11505972"/>
              <a:gd name="connsiteY711" fmla="*/ 356660 h 739466"/>
              <a:gd name="connsiteX712" fmla="*/ 158416 w 11505972"/>
              <a:gd name="connsiteY712" fmla="*/ 354742 h 739466"/>
              <a:gd name="connsiteX713" fmla="*/ 160094 w 11505972"/>
              <a:gd name="connsiteY713" fmla="*/ 352825 h 739466"/>
              <a:gd name="connsiteX714" fmla="*/ 160333 w 11505972"/>
              <a:gd name="connsiteY714" fmla="*/ 362890 h 739466"/>
              <a:gd name="connsiteX715" fmla="*/ 160094 w 11505972"/>
              <a:gd name="connsiteY715" fmla="*/ 373435 h 739466"/>
              <a:gd name="connsiteX716" fmla="*/ 162970 w 11505972"/>
              <a:gd name="connsiteY716" fmla="*/ 350188 h 739466"/>
              <a:gd name="connsiteX717" fmla="*/ 162970 w 11505972"/>
              <a:gd name="connsiteY717" fmla="*/ 323586 h 739466"/>
              <a:gd name="connsiteX718" fmla="*/ 162011 w 11505972"/>
              <a:gd name="connsiteY718" fmla="*/ 324545 h 739466"/>
              <a:gd name="connsiteX719" fmla="*/ 162490 w 11505972"/>
              <a:gd name="connsiteY719" fmla="*/ 322867 h 739466"/>
              <a:gd name="connsiteX720" fmla="*/ 163929 w 11505972"/>
              <a:gd name="connsiteY720" fmla="*/ 322148 h 739466"/>
              <a:gd name="connsiteX721" fmla="*/ 162011 w 11505972"/>
              <a:gd name="connsiteY721" fmla="*/ 315917 h 739466"/>
              <a:gd name="connsiteX722" fmla="*/ 159135 w 11505972"/>
              <a:gd name="connsiteY722" fmla="*/ 312082 h 739466"/>
              <a:gd name="connsiteX723" fmla="*/ 159615 w 11505972"/>
              <a:gd name="connsiteY723" fmla="*/ 308008 h 739466"/>
              <a:gd name="connsiteX724" fmla="*/ 160573 w 11505972"/>
              <a:gd name="connsiteY724" fmla="*/ 307768 h 739466"/>
              <a:gd name="connsiteX725" fmla="*/ 160573 w 11505972"/>
              <a:gd name="connsiteY725" fmla="*/ 303694 h 739466"/>
              <a:gd name="connsiteX726" fmla="*/ 160094 w 11505972"/>
              <a:gd name="connsiteY726" fmla="*/ 297703 h 739466"/>
              <a:gd name="connsiteX727" fmla="*/ 215695 w 11505972"/>
              <a:gd name="connsiteY727" fmla="*/ 294827 h 739466"/>
              <a:gd name="connsiteX728" fmla="*/ 215935 w 11505972"/>
              <a:gd name="connsiteY728" fmla="*/ 299141 h 739466"/>
              <a:gd name="connsiteX729" fmla="*/ 214257 w 11505972"/>
              <a:gd name="connsiteY729" fmla="*/ 302496 h 739466"/>
              <a:gd name="connsiteX730" fmla="*/ 214017 w 11505972"/>
              <a:gd name="connsiteY730" fmla="*/ 297463 h 739466"/>
              <a:gd name="connsiteX731" fmla="*/ 215695 w 11505972"/>
              <a:gd name="connsiteY731" fmla="*/ 294827 h 739466"/>
              <a:gd name="connsiteX732" fmla="*/ 147631 w 11505972"/>
              <a:gd name="connsiteY732" fmla="*/ 294827 h 739466"/>
              <a:gd name="connsiteX733" fmla="*/ 147631 w 11505972"/>
              <a:gd name="connsiteY733" fmla="*/ 296983 h 739466"/>
              <a:gd name="connsiteX734" fmla="*/ 149070 w 11505972"/>
              <a:gd name="connsiteY734" fmla="*/ 298661 h 739466"/>
              <a:gd name="connsiteX735" fmla="*/ 149788 w 11505972"/>
              <a:gd name="connsiteY735" fmla="*/ 295786 h 739466"/>
              <a:gd name="connsiteX736" fmla="*/ 147631 w 11505972"/>
              <a:gd name="connsiteY736" fmla="*/ 294827 h 739466"/>
              <a:gd name="connsiteX737" fmla="*/ 296221 w 11505972"/>
              <a:gd name="connsiteY737" fmla="*/ 289075 h 739466"/>
              <a:gd name="connsiteX738" fmla="*/ 295981 w 11505972"/>
              <a:gd name="connsiteY738" fmla="*/ 293149 h 739466"/>
              <a:gd name="connsiteX739" fmla="*/ 297659 w 11505972"/>
              <a:gd name="connsiteY739" fmla="*/ 296744 h 739466"/>
              <a:gd name="connsiteX740" fmla="*/ 296941 w 11505972"/>
              <a:gd name="connsiteY740" fmla="*/ 292910 h 739466"/>
              <a:gd name="connsiteX741" fmla="*/ 296221 w 11505972"/>
              <a:gd name="connsiteY741" fmla="*/ 289075 h 739466"/>
              <a:gd name="connsiteX742" fmla="*/ 208505 w 11505972"/>
              <a:gd name="connsiteY742" fmla="*/ 289075 h 739466"/>
              <a:gd name="connsiteX743" fmla="*/ 209225 w 11505972"/>
              <a:gd name="connsiteY743" fmla="*/ 308727 h 739466"/>
              <a:gd name="connsiteX744" fmla="*/ 208026 w 11505972"/>
              <a:gd name="connsiteY744" fmla="*/ 328379 h 739466"/>
              <a:gd name="connsiteX745" fmla="*/ 207307 w 11505972"/>
              <a:gd name="connsiteY745" fmla="*/ 309925 h 739466"/>
              <a:gd name="connsiteX746" fmla="*/ 206588 w 11505972"/>
              <a:gd name="connsiteY746" fmla="*/ 292910 h 739466"/>
              <a:gd name="connsiteX747" fmla="*/ 208026 w 11505972"/>
              <a:gd name="connsiteY747" fmla="*/ 291711 h 739466"/>
              <a:gd name="connsiteX748" fmla="*/ 208505 w 11505972"/>
              <a:gd name="connsiteY748" fmla="*/ 289075 h 739466"/>
              <a:gd name="connsiteX749" fmla="*/ 155300 w 11505972"/>
              <a:gd name="connsiteY749" fmla="*/ 288116 h 739466"/>
              <a:gd name="connsiteX750" fmla="*/ 154102 w 11505972"/>
              <a:gd name="connsiteY750" fmla="*/ 289554 h 739466"/>
              <a:gd name="connsiteX751" fmla="*/ 153383 w 11505972"/>
              <a:gd name="connsiteY751" fmla="*/ 292430 h 739466"/>
              <a:gd name="connsiteX752" fmla="*/ 154821 w 11505972"/>
              <a:gd name="connsiteY752" fmla="*/ 290753 h 739466"/>
              <a:gd name="connsiteX753" fmla="*/ 155300 w 11505972"/>
              <a:gd name="connsiteY753" fmla="*/ 288116 h 739466"/>
              <a:gd name="connsiteX754" fmla="*/ 280883 w 11505972"/>
              <a:gd name="connsiteY754" fmla="*/ 285720 h 739466"/>
              <a:gd name="connsiteX755" fmla="*/ 284957 w 11505972"/>
              <a:gd name="connsiteY755" fmla="*/ 295066 h 739466"/>
              <a:gd name="connsiteX756" fmla="*/ 288073 w 11505972"/>
              <a:gd name="connsiteY756" fmla="*/ 305372 h 739466"/>
              <a:gd name="connsiteX757" fmla="*/ 287354 w 11505972"/>
              <a:gd name="connsiteY757" fmla="*/ 315198 h 739466"/>
              <a:gd name="connsiteX758" fmla="*/ 288073 w 11505972"/>
              <a:gd name="connsiteY758" fmla="*/ 323586 h 739466"/>
              <a:gd name="connsiteX759" fmla="*/ 283999 w 11505972"/>
              <a:gd name="connsiteY759" fmla="*/ 304893 h 739466"/>
              <a:gd name="connsiteX760" fmla="*/ 280883 w 11505972"/>
              <a:gd name="connsiteY760" fmla="*/ 285720 h 739466"/>
              <a:gd name="connsiteX761" fmla="*/ 145714 w 11505972"/>
              <a:gd name="connsiteY761" fmla="*/ 285720 h 739466"/>
              <a:gd name="connsiteX762" fmla="*/ 143558 w 11505972"/>
              <a:gd name="connsiteY762" fmla="*/ 292191 h 739466"/>
              <a:gd name="connsiteX763" fmla="*/ 142838 w 11505972"/>
              <a:gd name="connsiteY763" fmla="*/ 301058 h 739466"/>
              <a:gd name="connsiteX764" fmla="*/ 143797 w 11505972"/>
              <a:gd name="connsiteY764" fmla="*/ 300818 h 739466"/>
              <a:gd name="connsiteX765" fmla="*/ 145235 w 11505972"/>
              <a:gd name="connsiteY765" fmla="*/ 300099 h 739466"/>
              <a:gd name="connsiteX766" fmla="*/ 145714 w 11505972"/>
              <a:gd name="connsiteY766" fmla="*/ 301058 h 739466"/>
              <a:gd name="connsiteX767" fmla="*/ 145235 w 11505972"/>
              <a:gd name="connsiteY767" fmla="*/ 296744 h 739466"/>
              <a:gd name="connsiteX768" fmla="*/ 146193 w 11505972"/>
              <a:gd name="connsiteY768" fmla="*/ 292910 h 739466"/>
              <a:gd name="connsiteX769" fmla="*/ 145235 w 11505972"/>
              <a:gd name="connsiteY769" fmla="*/ 289794 h 739466"/>
              <a:gd name="connsiteX770" fmla="*/ 145714 w 11505972"/>
              <a:gd name="connsiteY770" fmla="*/ 285720 h 739466"/>
              <a:gd name="connsiteX771" fmla="*/ 211382 w 11505972"/>
              <a:gd name="connsiteY771" fmla="*/ 280447 h 739466"/>
              <a:gd name="connsiteX772" fmla="*/ 215695 w 11505972"/>
              <a:gd name="connsiteY772" fmla="*/ 282844 h 739466"/>
              <a:gd name="connsiteX773" fmla="*/ 214977 w 11505972"/>
              <a:gd name="connsiteY773" fmla="*/ 288596 h 739466"/>
              <a:gd name="connsiteX774" fmla="*/ 214257 w 11505972"/>
              <a:gd name="connsiteY774" fmla="*/ 293868 h 739466"/>
              <a:gd name="connsiteX775" fmla="*/ 213299 w 11505972"/>
              <a:gd name="connsiteY775" fmla="*/ 293868 h 739466"/>
              <a:gd name="connsiteX776" fmla="*/ 213299 w 11505972"/>
              <a:gd name="connsiteY776" fmla="*/ 287158 h 739466"/>
              <a:gd name="connsiteX777" fmla="*/ 211382 w 11505972"/>
              <a:gd name="connsiteY777" fmla="*/ 280447 h 739466"/>
              <a:gd name="connsiteX778" fmla="*/ 199878 w 11505972"/>
              <a:gd name="connsiteY778" fmla="*/ 280447 h 739466"/>
              <a:gd name="connsiteX779" fmla="*/ 202753 w 11505972"/>
              <a:gd name="connsiteY779" fmla="*/ 280447 h 739466"/>
              <a:gd name="connsiteX780" fmla="*/ 203712 w 11505972"/>
              <a:gd name="connsiteY780" fmla="*/ 294587 h 739466"/>
              <a:gd name="connsiteX781" fmla="*/ 203233 w 11505972"/>
              <a:gd name="connsiteY781" fmla="*/ 309207 h 739466"/>
              <a:gd name="connsiteX782" fmla="*/ 205390 w 11505972"/>
              <a:gd name="connsiteY782" fmla="*/ 323107 h 739466"/>
              <a:gd name="connsiteX783" fmla="*/ 202753 w 11505972"/>
              <a:gd name="connsiteY783" fmla="*/ 335569 h 739466"/>
              <a:gd name="connsiteX784" fmla="*/ 203233 w 11505972"/>
              <a:gd name="connsiteY784" fmla="*/ 339404 h 739466"/>
              <a:gd name="connsiteX785" fmla="*/ 201315 w 11505972"/>
              <a:gd name="connsiteY785" fmla="*/ 341801 h 739466"/>
              <a:gd name="connsiteX786" fmla="*/ 202275 w 11505972"/>
              <a:gd name="connsiteY786" fmla="*/ 345396 h 739466"/>
              <a:gd name="connsiteX787" fmla="*/ 202275 w 11505972"/>
              <a:gd name="connsiteY787" fmla="*/ 348990 h 739466"/>
              <a:gd name="connsiteX788" fmla="*/ 203233 w 11505972"/>
              <a:gd name="connsiteY788" fmla="*/ 347073 h 739466"/>
              <a:gd name="connsiteX789" fmla="*/ 204670 w 11505972"/>
              <a:gd name="connsiteY789" fmla="*/ 354503 h 739466"/>
              <a:gd name="connsiteX790" fmla="*/ 203233 w 11505972"/>
              <a:gd name="connsiteY790" fmla="*/ 362411 h 739466"/>
              <a:gd name="connsiteX791" fmla="*/ 204910 w 11505972"/>
              <a:gd name="connsiteY791" fmla="*/ 361932 h 739466"/>
              <a:gd name="connsiteX792" fmla="*/ 207067 w 11505972"/>
              <a:gd name="connsiteY792" fmla="*/ 363850 h 739466"/>
              <a:gd name="connsiteX793" fmla="*/ 207067 w 11505972"/>
              <a:gd name="connsiteY793" fmla="*/ 361453 h 739466"/>
              <a:gd name="connsiteX794" fmla="*/ 208026 w 11505972"/>
              <a:gd name="connsiteY794" fmla="*/ 359535 h 739466"/>
              <a:gd name="connsiteX795" fmla="*/ 207181 w 11505972"/>
              <a:gd name="connsiteY795" fmla="*/ 357000 h 739466"/>
              <a:gd name="connsiteX796" fmla="*/ 208505 w 11505972"/>
              <a:gd name="connsiteY796" fmla="*/ 344197 h 739466"/>
              <a:gd name="connsiteX797" fmla="*/ 207067 w 11505972"/>
              <a:gd name="connsiteY797" fmla="*/ 346354 h 739466"/>
              <a:gd name="connsiteX798" fmla="*/ 207067 w 11505972"/>
              <a:gd name="connsiteY798" fmla="*/ 351387 h 739466"/>
              <a:gd name="connsiteX799" fmla="*/ 205630 w 11505972"/>
              <a:gd name="connsiteY799" fmla="*/ 346114 h 739466"/>
              <a:gd name="connsiteX800" fmla="*/ 206588 w 11505972"/>
              <a:gd name="connsiteY800" fmla="*/ 339404 h 739466"/>
              <a:gd name="connsiteX801" fmla="*/ 209943 w 11505972"/>
              <a:gd name="connsiteY801" fmla="*/ 332214 h 739466"/>
              <a:gd name="connsiteX802" fmla="*/ 212819 w 11505972"/>
              <a:gd name="connsiteY802" fmla="*/ 323586 h 739466"/>
              <a:gd name="connsiteX803" fmla="*/ 212580 w 11505972"/>
              <a:gd name="connsiteY803" fmla="*/ 318074 h 739466"/>
              <a:gd name="connsiteX804" fmla="*/ 213778 w 11505972"/>
              <a:gd name="connsiteY804" fmla="*/ 312562 h 739466"/>
              <a:gd name="connsiteX805" fmla="*/ 216414 w 11505972"/>
              <a:gd name="connsiteY805" fmla="*/ 316397 h 739466"/>
              <a:gd name="connsiteX806" fmla="*/ 219050 w 11505972"/>
              <a:gd name="connsiteY806" fmla="*/ 319752 h 739466"/>
              <a:gd name="connsiteX807" fmla="*/ 217852 w 11505972"/>
              <a:gd name="connsiteY807" fmla="*/ 307050 h 739466"/>
              <a:gd name="connsiteX808" fmla="*/ 220009 w 11505972"/>
              <a:gd name="connsiteY808" fmla="*/ 296265 h 739466"/>
              <a:gd name="connsiteX809" fmla="*/ 221687 w 11505972"/>
              <a:gd name="connsiteY809" fmla="*/ 302736 h 739466"/>
              <a:gd name="connsiteX810" fmla="*/ 222645 w 11505972"/>
              <a:gd name="connsiteY810" fmla="*/ 310884 h 739466"/>
              <a:gd name="connsiteX811" fmla="*/ 222406 w 11505972"/>
              <a:gd name="connsiteY811" fmla="*/ 318553 h 739466"/>
              <a:gd name="connsiteX812" fmla="*/ 220489 w 11505972"/>
              <a:gd name="connsiteY812" fmla="*/ 323586 h 739466"/>
              <a:gd name="connsiteX813" fmla="*/ 221447 w 11505972"/>
              <a:gd name="connsiteY813" fmla="*/ 325504 h 739466"/>
              <a:gd name="connsiteX814" fmla="*/ 221927 w 11505972"/>
              <a:gd name="connsiteY814" fmla="*/ 327421 h 739466"/>
              <a:gd name="connsiteX815" fmla="*/ 223124 w 11505972"/>
              <a:gd name="connsiteY815" fmla="*/ 326702 h 739466"/>
              <a:gd name="connsiteX816" fmla="*/ 223844 w 11505972"/>
              <a:gd name="connsiteY816" fmla="*/ 325504 h 739466"/>
              <a:gd name="connsiteX817" fmla="*/ 223604 w 11505972"/>
              <a:gd name="connsiteY817" fmla="*/ 327421 h 739466"/>
              <a:gd name="connsiteX818" fmla="*/ 221447 w 11505972"/>
              <a:gd name="connsiteY818" fmla="*/ 329338 h 739466"/>
              <a:gd name="connsiteX819" fmla="*/ 222885 w 11505972"/>
              <a:gd name="connsiteY819" fmla="*/ 366485 h 739466"/>
              <a:gd name="connsiteX820" fmla="*/ 224323 w 11505972"/>
              <a:gd name="connsiteY820" fmla="*/ 403153 h 739466"/>
              <a:gd name="connsiteX821" fmla="*/ 220249 w 11505972"/>
              <a:gd name="connsiteY821" fmla="*/ 400757 h 739466"/>
              <a:gd name="connsiteX822" fmla="*/ 216175 w 11505972"/>
              <a:gd name="connsiteY822" fmla="*/ 398361 h 739466"/>
              <a:gd name="connsiteX823" fmla="*/ 214257 w 11505972"/>
              <a:gd name="connsiteY823" fmla="*/ 397881 h 739466"/>
              <a:gd name="connsiteX824" fmla="*/ 212819 w 11505972"/>
              <a:gd name="connsiteY824" fmla="*/ 397881 h 739466"/>
              <a:gd name="connsiteX825" fmla="*/ 215216 w 11505972"/>
              <a:gd name="connsiteY825" fmla="*/ 391171 h 739466"/>
              <a:gd name="connsiteX826" fmla="*/ 215695 w 11505972"/>
              <a:gd name="connsiteY826" fmla="*/ 375592 h 739466"/>
              <a:gd name="connsiteX827" fmla="*/ 214257 w 11505972"/>
              <a:gd name="connsiteY827" fmla="*/ 360494 h 739466"/>
              <a:gd name="connsiteX828" fmla="*/ 212819 w 11505972"/>
              <a:gd name="connsiteY828" fmla="*/ 371039 h 739466"/>
              <a:gd name="connsiteX829" fmla="*/ 213299 w 11505972"/>
              <a:gd name="connsiteY829" fmla="*/ 384460 h 739466"/>
              <a:gd name="connsiteX830" fmla="*/ 211860 w 11505972"/>
              <a:gd name="connsiteY830" fmla="*/ 384460 h 739466"/>
              <a:gd name="connsiteX831" fmla="*/ 210423 w 11505972"/>
              <a:gd name="connsiteY831" fmla="*/ 384460 h 739466"/>
              <a:gd name="connsiteX832" fmla="*/ 209464 w 11505972"/>
              <a:gd name="connsiteY832" fmla="*/ 386857 h 739466"/>
              <a:gd name="connsiteX833" fmla="*/ 209464 w 11505972"/>
              <a:gd name="connsiteY833" fmla="*/ 397401 h 739466"/>
              <a:gd name="connsiteX834" fmla="*/ 181184 w 11505972"/>
              <a:gd name="connsiteY834" fmla="*/ 393088 h 739466"/>
              <a:gd name="connsiteX835" fmla="*/ 179746 w 11505972"/>
              <a:gd name="connsiteY835" fmla="*/ 384939 h 739466"/>
              <a:gd name="connsiteX836" fmla="*/ 179746 w 11505972"/>
              <a:gd name="connsiteY836" fmla="*/ 389014 h 739466"/>
              <a:gd name="connsiteX837" fmla="*/ 179267 w 11505972"/>
              <a:gd name="connsiteY837" fmla="*/ 393088 h 739466"/>
              <a:gd name="connsiteX838" fmla="*/ 173275 w 11505972"/>
              <a:gd name="connsiteY838" fmla="*/ 392609 h 739466"/>
              <a:gd name="connsiteX839" fmla="*/ 166804 w 11505972"/>
              <a:gd name="connsiteY839" fmla="*/ 392609 h 739466"/>
              <a:gd name="connsiteX840" fmla="*/ 167284 w 11505972"/>
              <a:gd name="connsiteY840" fmla="*/ 388055 h 739466"/>
              <a:gd name="connsiteX841" fmla="*/ 166325 w 11505972"/>
              <a:gd name="connsiteY841" fmla="*/ 385898 h 739466"/>
              <a:gd name="connsiteX842" fmla="*/ 166325 w 11505972"/>
              <a:gd name="connsiteY842" fmla="*/ 389254 h 739466"/>
              <a:gd name="connsiteX843" fmla="*/ 165846 w 11505972"/>
              <a:gd name="connsiteY843" fmla="*/ 392609 h 739466"/>
              <a:gd name="connsiteX844" fmla="*/ 154582 w 11505972"/>
              <a:gd name="connsiteY844" fmla="*/ 391650 h 739466"/>
              <a:gd name="connsiteX845" fmla="*/ 142359 w 11505972"/>
              <a:gd name="connsiteY845" fmla="*/ 391171 h 739466"/>
              <a:gd name="connsiteX846" fmla="*/ 142359 w 11505972"/>
              <a:gd name="connsiteY846" fmla="*/ 325983 h 739466"/>
              <a:gd name="connsiteX847" fmla="*/ 142838 w 11505972"/>
              <a:gd name="connsiteY847" fmla="*/ 322148 h 739466"/>
              <a:gd name="connsiteX848" fmla="*/ 142359 w 11505972"/>
              <a:gd name="connsiteY848" fmla="*/ 322627 h 739466"/>
              <a:gd name="connsiteX849" fmla="*/ 142359 w 11505972"/>
              <a:gd name="connsiteY849" fmla="*/ 313520 h 739466"/>
              <a:gd name="connsiteX850" fmla="*/ 144755 w 11505972"/>
              <a:gd name="connsiteY850" fmla="*/ 314479 h 739466"/>
              <a:gd name="connsiteX851" fmla="*/ 145475 w 11505972"/>
              <a:gd name="connsiteY851" fmla="*/ 310165 h 739466"/>
              <a:gd name="connsiteX852" fmla="*/ 145714 w 11505972"/>
              <a:gd name="connsiteY852" fmla="*/ 306330 h 739466"/>
              <a:gd name="connsiteX853" fmla="*/ 144036 w 11505972"/>
              <a:gd name="connsiteY853" fmla="*/ 309207 h 739466"/>
              <a:gd name="connsiteX854" fmla="*/ 143318 w 11505972"/>
              <a:gd name="connsiteY854" fmla="*/ 313520 h 739466"/>
              <a:gd name="connsiteX855" fmla="*/ 142838 w 11505972"/>
              <a:gd name="connsiteY855" fmla="*/ 308967 h 739466"/>
              <a:gd name="connsiteX856" fmla="*/ 143318 w 11505972"/>
              <a:gd name="connsiteY856" fmla="*/ 303934 h 739466"/>
              <a:gd name="connsiteX857" fmla="*/ 142359 w 11505972"/>
              <a:gd name="connsiteY857" fmla="*/ 307289 h 739466"/>
              <a:gd name="connsiteX858" fmla="*/ 142359 w 11505972"/>
              <a:gd name="connsiteY858" fmla="*/ 282364 h 739466"/>
              <a:gd name="connsiteX859" fmla="*/ 149070 w 11505972"/>
              <a:gd name="connsiteY859" fmla="*/ 282125 h 739466"/>
              <a:gd name="connsiteX860" fmla="*/ 155300 w 11505972"/>
              <a:gd name="connsiteY860" fmla="*/ 281885 h 739466"/>
              <a:gd name="connsiteX861" fmla="*/ 155300 w 11505972"/>
              <a:gd name="connsiteY861" fmla="*/ 285241 h 739466"/>
              <a:gd name="connsiteX862" fmla="*/ 156738 w 11505972"/>
              <a:gd name="connsiteY862" fmla="*/ 284042 h 739466"/>
              <a:gd name="connsiteX863" fmla="*/ 156738 w 11505972"/>
              <a:gd name="connsiteY863" fmla="*/ 281885 h 739466"/>
              <a:gd name="connsiteX864" fmla="*/ 157697 w 11505972"/>
              <a:gd name="connsiteY864" fmla="*/ 281885 h 739466"/>
              <a:gd name="connsiteX865" fmla="*/ 158656 w 11505972"/>
              <a:gd name="connsiteY865" fmla="*/ 282364 h 739466"/>
              <a:gd name="connsiteX866" fmla="*/ 159135 w 11505972"/>
              <a:gd name="connsiteY866" fmla="*/ 283323 h 739466"/>
              <a:gd name="connsiteX867" fmla="*/ 159375 w 11505972"/>
              <a:gd name="connsiteY867" fmla="*/ 282844 h 739466"/>
              <a:gd name="connsiteX868" fmla="*/ 159615 w 11505972"/>
              <a:gd name="connsiteY868" fmla="*/ 281885 h 739466"/>
              <a:gd name="connsiteX869" fmla="*/ 171119 w 11505972"/>
              <a:gd name="connsiteY869" fmla="*/ 281885 h 739466"/>
              <a:gd name="connsiteX870" fmla="*/ 172317 w 11505972"/>
              <a:gd name="connsiteY870" fmla="*/ 291471 h 739466"/>
              <a:gd name="connsiteX871" fmla="*/ 172077 w 11505972"/>
              <a:gd name="connsiteY871" fmla="*/ 300099 h 739466"/>
              <a:gd name="connsiteX872" fmla="*/ 176870 w 11505972"/>
              <a:gd name="connsiteY872" fmla="*/ 302496 h 739466"/>
              <a:gd name="connsiteX873" fmla="*/ 175911 w 11505972"/>
              <a:gd name="connsiteY873" fmla="*/ 310165 h 739466"/>
              <a:gd name="connsiteX874" fmla="*/ 173515 w 11505972"/>
              <a:gd name="connsiteY874" fmla="*/ 314958 h 739466"/>
              <a:gd name="connsiteX875" fmla="*/ 172796 w 11505972"/>
              <a:gd name="connsiteY875" fmla="*/ 317595 h 739466"/>
              <a:gd name="connsiteX876" fmla="*/ 173036 w 11505972"/>
              <a:gd name="connsiteY876" fmla="*/ 321190 h 739466"/>
              <a:gd name="connsiteX877" fmla="*/ 173754 w 11505972"/>
              <a:gd name="connsiteY877" fmla="*/ 320231 h 739466"/>
              <a:gd name="connsiteX878" fmla="*/ 173994 w 11505972"/>
              <a:gd name="connsiteY878" fmla="*/ 317355 h 739466"/>
              <a:gd name="connsiteX879" fmla="*/ 174953 w 11505972"/>
              <a:gd name="connsiteY879" fmla="*/ 319272 h 739466"/>
              <a:gd name="connsiteX880" fmla="*/ 175911 w 11505972"/>
              <a:gd name="connsiteY880" fmla="*/ 321190 h 739466"/>
              <a:gd name="connsiteX881" fmla="*/ 177589 w 11505972"/>
              <a:gd name="connsiteY881" fmla="*/ 320231 h 739466"/>
              <a:gd name="connsiteX882" fmla="*/ 178787 w 11505972"/>
              <a:gd name="connsiteY882" fmla="*/ 318314 h 739466"/>
              <a:gd name="connsiteX883" fmla="*/ 178787 w 11505972"/>
              <a:gd name="connsiteY883" fmla="*/ 300818 h 739466"/>
              <a:gd name="connsiteX884" fmla="*/ 180226 w 11505972"/>
              <a:gd name="connsiteY884" fmla="*/ 281406 h 739466"/>
              <a:gd name="connsiteX885" fmla="*/ 185498 w 11505972"/>
              <a:gd name="connsiteY885" fmla="*/ 281406 h 739466"/>
              <a:gd name="connsiteX886" fmla="*/ 185019 w 11505972"/>
              <a:gd name="connsiteY886" fmla="*/ 292191 h 739466"/>
              <a:gd name="connsiteX887" fmla="*/ 184060 w 11505972"/>
              <a:gd name="connsiteY887" fmla="*/ 302496 h 739466"/>
              <a:gd name="connsiteX888" fmla="*/ 186456 w 11505972"/>
              <a:gd name="connsiteY888" fmla="*/ 305372 h 739466"/>
              <a:gd name="connsiteX889" fmla="*/ 185258 w 11505972"/>
              <a:gd name="connsiteY889" fmla="*/ 308727 h 739466"/>
              <a:gd name="connsiteX890" fmla="*/ 183581 w 11505972"/>
              <a:gd name="connsiteY890" fmla="*/ 310645 h 739466"/>
              <a:gd name="connsiteX891" fmla="*/ 185977 w 11505972"/>
              <a:gd name="connsiteY891" fmla="*/ 310405 h 739466"/>
              <a:gd name="connsiteX892" fmla="*/ 187894 w 11505972"/>
              <a:gd name="connsiteY892" fmla="*/ 312082 h 739466"/>
              <a:gd name="connsiteX893" fmla="*/ 187894 w 11505972"/>
              <a:gd name="connsiteY893" fmla="*/ 318553 h 739466"/>
              <a:gd name="connsiteX894" fmla="*/ 187415 w 11505972"/>
              <a:gd name="connsiteY894" fmla="*/ 323586 h 739466"/>
              <a:gd name="connsiteX895" fmla="*/ 186696 w 11505972"/>
              <a:gd name="connsiteY895" fmla="*/ 321669 h 739466"/>
              <a:gd name="connsiteX896" fmla="*/ 187176 w 11505972"/>
              <a:gd name="connsiteY896" fmla="*/ 318553 h 739466"/>
              <a:gd name="connsiteX897" fmla="*/ 187176 w 11505972"/>
              <a:gd name="connsiteY897" fmla="*/ 315677 h 739466"/>
              <a:gd name="connsiteX898" fmla="*/ 185019 w 11505972"/>
              <a:gd name="connsiteY898" fmla="*/ 314479 h 739466"/>
              <a:gd name="connsiteX899" fmla="*/ 185977 w 11505972"/>
              <a:gd name="connsiteY899" fmla="*/ 319992 h 739466"/>
              <a:gd name="connsiteX900" fmla="*/ 185498 w 11505972"/>
              <a:gd name="connsiteY900" fmla="*/ 327421 h 739466"/>
              <a:gd name="connsiteX901" fmla="*/ 187655 w 11505972"/>
              <a:gd name="connsiteY901" fmla="*/ 325504 h 739466"/>
              <a:gd name="connsiteX902" fmla="*/ 190291 w 11505972"/>
              <a:gd name="connsiteY902" fmla="*/ 325983 h 739466"/>
              <a:gd name="connsiteX903" fmla="*/ 190051 w 11505972"/>
              <a:gd name="connsiteY903" fmla="*/ 315677 h 739466"/>
              <a:gd name="connsiteX904" fmla="*/ 191250 w 11505972"/>
              <a:gd name="connsiteY904" fmla="*/ 306330 h 739466"/>
              <a:gd name="connsiteX905" fmla="*/ 192208 w 11505972"/>
              <a:gd name="connsiteY905" fmla="*/ 308488 h 739466"/>
              <a:gd name="connsiteX906" fmla="*/ 193167 w 11505972"/>
              <a:gd name="connsiteY906" fmla="*/ 312082 h 739466"/>
              <a:gd name="connsiteX907" fmla="*/ 193886 w 11505972"/>
              <a:gd name="connsiteY907" fmla="*/ 309685 h 739466"/>
              <a:gd name="connsiteX908" fmla="*/ 195084 w 11505972"/>
              <a:gd name="connsiteY908" fmla="*/ 308727 h 739466"/>
              <a:gd name="connsiteX909" fmla="*/ 194845 w 11505972"/>
              <a:gd name="connsiteY909" fmla="*/ 294587 h 739466"/>
              <a:gd name="connsiteX910" fmla="*/ 195563 w 11505972"/>
              <a:gd name="connsiteY910" fmla="*/ 280926 h 739466"/>
              <a:gd name="connsiteX911" fmla="*/ 196043 w 11505972"/>
              <a:gd name="connsiteY911" fmla="*/ 280926 h 739466"/>
              <a:gd name="connsiteX912" fmla="*/ 197481 w 11505972"/>
              <a:gd name="connsiteY912" fmla="*/ 289794 h 739466"/>
              <a:gd name="connsiteX913" fmla="*/ 196043 w 11505972"/>
              <a:gd name="connsiteY913" fmla="*/ 297703 h 739466"/>
              <a:gd name="connsiteX914" fmla="*/ 199158 w 11505972"/>
              <a:gd name="connsiteY914" fmla="*/ 296505 h 739466"/>
              <a:gd name="connsiteX915" fmla="*/ 200836 w 11505972"/>
              <a:gd name="connsiteY915" fmla="*/ 293868 h 739466"/>
              <a:gd name="connsiteX916" fmla="*/ 200357 w 11505972"/>
              <a:gd name="connsiteY916" fmla="*/ 287397 h 739466"/>
              <a:gd name="connsiteX917" fmla="*/ 199878 w 11505972"/>
              <a:gd name="connsiteY917" fmla="*/ 280447 h 739466"/>
              <a:gd name="connsiteX918" fmla="*/ 229116 w 11505972"/>
              <a:gd name="connsiteY918" fmla="*/ 274216 h 739466"/>
              <a:gd name="connsiteX919" fmla="*/ 228877 w 11505972"/>
              <a:gd name="connsiteY919" fmla="*/ 282604 h 739466"/>
              <a:gd name="connsiteX920" fmla="*/ 228157 w 11505972"/>
              <a:gd name="connsiteY920" fmla="*/ 290992 h 739466"/>
              <a:gd name="connsiteX921" fmla="*/ 225042 w 11505972"/>
              <a:gd name="connsiteY921" fmla="*/ 288836 h 739466"/>
              <a:gd name="connsiteX922" fmla="*/ 222885 w 11505972"/>
              <a:gd name="connsiteY922" fmla="*/ 290034 h 739466"/>
              <a:gd name="connsiteX923" fmla="*/ 222885 w 11505972"/>
              <a:gd name="connsiteY923" fmla="*/ 284282 h 739466"/>
              <a:gd name="connsiteX924" fmla="*/ 224323 w 11505972"/>
              <a:gd name="connsiteY924" fmla="*/ 285241 h 739466"/>
              <a:gd name="connsiteX925" fmla="*/ 225282 w 11505972"/>
              <a:gd name="connsiteY925" fmla="*/ 287637 h 739466"/>
              <a:gd name="connsiteX926" fmla="*/ 225521 w 11505972"/>
              <a:gd name="connsiteY926" fmla="*/ 281646 h 739466"/>
              <a:gd name="connsiteX927" fmla="*/ 225761 w 11505972"/>
              <a:gd name="connsiteY927" fmla="*/ 276612 h 739466"/>
              <a:gd name="connsiteX928" fmla="*/ 229116 w 11505972"/>
              <a:gd name="connsiteY928" fmla="*/ 274216 h 739466"/>
              <a:gd name="connsiteX929" fmla="*/ 282801 w 11505972"/>
              <a:gd name="connsiteY929" fmla="*/ 271819 h 739466"/>
              <a:gd name="connsiteX930" fmla="*/ 284718 w 11505972"/>
              <a:gd name="connsiteY930" fmla="*/ 274695 h 739466"/>
              <a:gd name="connsiteX931" fmla="*/ 285676 w 11505972"/>
              <a:gd name="connsiteY931" fmla="*/ 278051 h 739466"/>
              <a:gd name="connsiteX932" fmla="*/ 283279 w 11505972"/>
              <a:gd name="connsiteY932" fmla="*/ 275174 h 739466"/>
              <a:gd name="connsiteX933" fmla="*/ 282801 w 11505972"/>
              <a:gd name="connsiteY933" fmla="*/ 271819 h 739466"/>
              <a:gd name="connsiteX934" fmla="*/ 248289 w 11505972"/>
              <a:gd name="connsiteY934" fmla="*/ 265588 h 739466"/>
              <a:gd name="connsiteX935" fmla="*/ 251165 w 11505972"/>
              <a:gd name="connsiteY935" fmla="*/ 277092 h 739466"/>
              <a:gd name="connsiteX936" fmla="*/ 252123 w 11505972"/>
              <a:gd name="connsiteY936" fmla="*/ 288116 h 739466"/>
              <a:gd name="connsiteX937" fmla="*/ 250206 w 11505972"/>
              <a:gd name="connsiteY937" fmla="*/ 285959 h 739466"/>
              <a:gd name="connsiteX938" fmla="*/ 248289 w 11505972"/>
              <a:gd name="connsiteY938" fmla="*/ 286678 h 739466"/>
              <a:gd name="connsiteX939" fmla="*/ 247331 w 11505972"/>
              <a:gd name="connsiteY939" fmla="*/ 279489 h 739466"/>
              <a:gd name="connsiteX940" fmla="*/ 247091 w 11505972"/>
              <a:gd name="connsiteY940" fmla="*/ 285001 h 739466"/>
              <a:gd name="connsiteX941" fmla="*/ 245413 w 11505972"/>
              <a:gd name="connsiteY941" fmla="*/ 290034 h 739466"/>
              <a:gd name="connsiteX942" fmla="*/ 245413 w 11505972"/>
              <a:gd name="connsiteY942" fmla="*/ 277332 h 739466"/>
              <a:gd name="connsiteX943" fmla="*/ 248289 w 11505972"/>
              <a:gd name="connsiteY943" fmla="*/ 265588 h 739466"/>
              <a:gd name="connsiteX944" fmla="*/ 251165 w 11505972"/>
              <a:gd name="connsiteY944" fmla="*/ 259357 h 739466"/>
              <a:gd name="connsiteX945" fmla="*/ 254041 w 11505972"/>
              <a:gd name="connsiteY945" fmla="*/ 266307 h 739466"/>
              <a:gd name="connsiteX946" fmla="*/ 255000 w 11505972"/>
              <a:gd name="connsiteY946" fmla="*/ 273257 h 739466"/>
              <a:gd name="connsiteX947" fmla="*/ 253562 w 11505972"/>
              <a:gd name="connsiteY947" fmla="*/ 273257 h 739466"/>
              <a:gd name="connsiteX948" fmla="*/ 252603 w 11505972"/>
              <a:gd name="connsiteY948" fmla="*/ 265828 h 739466"/>
              <a:gd name="connsiteX949" fmla="*/ 251165 w 11505972"/>
              <a:gd name="connsiteY949" fmla="*/ 259357 h 739466"/>
              <a:gd name="connsiteX950" fmla="*/ 297180 w 11505972"/>
              <a:gd name="connsiteY950" fmla="*/ 255043 h 739466"/>
              <a:gd name="connsiteX951" fmla="*/ 297659 w 11505972"/>
              <a:gd name="connsiteY951" fmla="*/ 258878 h 739466"/>
              <a:gd name="connsiteX952" fmla="*/ 298618 w 11505972"/>
              <a:gd name="connsiteY952" fmla="*/ 262233 h 739466"/>
              <a:gd name="connsiteX953" fmla="*/ 299098 w 11505972"/>
              <a:gd name="connsiteY953" fmla="*/ 257919 h 739466"/>
              <a:gd name="connsiteX954" fmla="*/ 297180 w 11505972"/>
              <a:gd name="connsiteY954" fmla="*/ 255043 h 739466"/>
              <a:gd name="connsiteX955" fmla="*/ 257875 w 11505972"/>
              <a:gd name="connsiteY955" fmla="*/ 255043 h 739466"/>
              <a:gd name="connsiteX956" fmla="*/ 258835 w 11505972"/>
              <a:gd name="connsiteY956" fmla="*/ 257919 h 739466"/>
              <a:gd name="connsiteX957" fmla="*/ 259313 w 11505972"/>
              <a:gd name="connsiteY957" fmla="*/ 260795 h 739466"/>
              <a:gd name="connsiteX958" fmla="*/ 258355 w 11505972"/>
              <a:gd name="connsiteY958" fmla="*/ 261274 h 739466"/>
              <a:gd name="connsiteX959" fmla="*/ 257396 w 11505972"/>
              <a:gd name="connsiteY959" fmla="*/ 262233 h 739466"/>
              <a:gd name="connsiteX960" fmla="*/ 256917 w 11505972"/>
              <a:gd name="connsiteY960" fmla="*/ 257919 h 739466"/>
              <a:gd name="connsiteX961" fmla="*/ 257875 w 11505972"/>
              <a:gd name="connsiteY961" fmla="*/ 255043 h 739466"/>
              <a:gd name="connsiteX962" fmla="*/ 248768 w 11505972"/>
              <a:gd name="connsiteY962" fmla="*/ 255043 h 739466"/>
              <a:gd name="connsiteX963" fmla="*/ 250206 w 11505972"/>
              <a:gd name="connsiteY963" fmla="*/ 259837 h 739466"/>
              <a:gd name="connsiteX964" fmla="*/ 249727 w 11505972"/>
              <a:gd name="connsiteY964" fmla="*/ 264630 h 739466"/>
              <a:gd name="connsiteX965" fmla="*/ 248528 w 11505972"/>
              <a:gd name="connsiteY965" fmla="*/ 259117 h 739466"/>
              <a:gd name="connsiteX966" fmla="*/ 248768 w 11505972"/>
              <a:gd name="connsiteY966" fmla="*/ 255043 h 739466"/>
              <a:gd name="connsiteX967" fmla="*/ 252123 w 11505972"/>
              <a:gd name="connsiteY967" fmla="*/ 239705 h 739466"/>
              <a:gd name="connsiteX968" fmla="*/ 255000 w 11505972"/>
              <a:gd name="connsiteY968" fmla="*/ 245696 h 739466"/>
              <a:gd name="connsiteX969" fmla="*/ 255958 w 11505972"/>
              <a:gd name="connsiteY969" fmla="*/ 253605 h 739466"/>
              <a:gd name="connsiteX970" fmla="*/ 254520 w 11505972"/>
              <a:gd name="connsiteY970" fmla="*/ 254564 h 739466"/>
              <a:gd name="connsiteX971" fmla="*/ 253562 w 11505972"/>
              <a:gd name="connsiteY971" fmla="*/ 252167 h 739466"/>
              <a:gd name="connsiteX972" fmla="*/ 252603 w 11505972"/>
              <a:gd name="connsiteY972" fmla="*/ 249770 h 739466"/>
              <a:gd name="connsiteX973" fmla="*/ 251884 w 11505972"/>
              <a:gd name="connsiteY973" fmla="*/ 250969 h 739466"/>
              <a:gd name="connsiteX974" fmla="*/ 251165 w 11505972"/>
              <a:gd name="connsiteY974" fmla="*/ 252167 h 739466"/>
              <a:gd name="connsiteX975" fmla="*/ 250206 w 11505972"/>
              <a:gd name="connsiteY975" fmla="*/ 248812 h 739466"/>
              <a:gd name="connsiteX976" fmla="*/ 249727 w 11505972"/>
              <a:gd name="connsiteY976" fmla="*/ 244978 h 739466"/>
              <a:gd name="connsiteX977" fmla="*/ 250686 w 11505972"/>
              <a:gd name="connsiteY977" fmla="*/ 240663 h 739466"/>
              <a:gd name="connsiteX978" fmla="*/ 251165 w 11505972"/>
              <a:gd name="connsiteY978" fmla="*/ 242341 h 739466"/>
              <a:gd name="connsiteX979" fmla="*/ 252123 w 11505972"/>
              <a:gd name="connsiteY979" fmla="*/ 244018 h 739466"/>
              <a:gd name="connsiteX980" fmla="*/ 252603 w 11505972"/>
              <a:gd name="connsiteY980" fmla="*/ 242101 h 739466"/>
              <a:gd name="connsiteX981" fmla="*/ 252123 w 11505972"/>
              <a:gd name="connsiteY981" fmla="*/ 239705 h 739466"/>
              <a:gd name="connsiteX982" fmla="*/ 255479 w 11505972"/>
              <a:gd name="connsiteY982" fmla="*/ 237308 h 739466"/>
              <a:gd name="connsiteX983" fmla="*/ 255958 w 11505972"/>
              <a:gd name="connsiteY983" fmla="*/ 238986 h 739466"/>
              <a:gd name="connsiteX984" fmla="*/ 255958 w 11505972"/>
              <a:gd name="connsiteY984" fmla="*/ 241143 h 739466"/>
              <a:gd name="connsiteX985" fmla="*/ 254041 w 11505972"/>
              <a:gd name="connsiteY985" fmla="*/ 240184 h 739466"/>
              <a:gd name="connsiteX986" fmla="*/ 254520 w 11505972"/>
              <a:gd name="connsiteY986" fmla="*/ 238267 h 739466"/>
              <a:gd name="connsiteX987" fmla="*/ 255479 w 11505972"/>
              <a:gd name="connsiteY987" fmla="*/ 237308 h 739466"/>
              <a:gd name="connsiteX988" fmla="*/ 286635 w 11505972"/>
              <a:gd name="connsiteY988" fmla="*/ 233953 h 739466"/>
              <a:gd name="connsiteX989" fmla="*/ 288313 w 11505972"/>
              <a:gd name="connsiteY989" fmla="*/ 244978 h 739466"/>
              <a:gd name="connsiteX990" fmla="*/ 290949 w 11505972"/>
              <a:gd name="connsiteY990" fmla="*/ 255043 h 739466"/>
              <a:gd name="connsiteX991" fmla="*/ 289990 w 11505972"/>
              <a:gd name="connsiteY991" fmla="*/ 243779 h 739466"/>
              <a:gd name="connsiteX992" fmla="*/ 286635 w 11505972"/>
              <a:gd name="connsiteY992" fmla="*/ 233953 h 739466"/>
              <a:gd name="connsiteX993" fmla="*/ 267462 w 11505972"/>
              <a:gd name="connsiteY993" fmla="*/ 227722 h 739466"/>
              <a:gd name="connsiteX994" fmla="*/ 269379 w 11505972"/>
              <a:gd name="connsiteY994" fmla="*/ 230358 h 739466"/>
              <a:gd name="connsiteX995" fmla="*/ 269859 w 11505972"/>
              <a:gd name="connsiteY995" fmla="*/ 234911 h 739466"/>
              <a:gd name="connsiteX996" fmla="*/ 270098 w 11505972"/>
              <a:gd name="connsiteY996" fmla="*/ 239705 h 739466"/>
              <a:gd name="connsiteX997" fmla="*/ 271776 w 11505972"/>
              <a:gd name="connsiteY997" fmla="*/ 242581 h 739466"/>
              <a:gd name="connsiteX998" fmla="*/ 272495 w 11505972"/>
              <a:gd name="connsiteY998" fmla="*/ 241143 h 739466"/>
              <a:gd name="connsiteX999" fmla="*/ 273693 w 11505972"/>
              <a:gd name="connsiteY999" fmla="*/ 240184 h 739466"/>
              <a:gd name="connsiteX1000" fmla="*/ 273693 w 11505972"/>
              <a:gd name="connsiteY1000" fmla="*/ 242581 h 739466"/>
              <a:gd name="connsiteX1001" fmla="*/ 274892 w 11505972"/>
              <a:gd name="connsiteY1001" fmla="*/ 243060 h 739466"/>
              <a:gd name="connsiteX1002" fmla="*/ 276090 w 11505972"/>
              <a:gd name="connsiteY1002" fmla="*/ 243779 h 739466"/>
              <a:gd name="connsiteX1003" fmla="*/ 276569 w 11505972"/>
              <a:gd name="connsiteY1003" fmla="*/ 246415 h 739466"/>
              <a:gd name="connsiteX1004" fmla="*/ 275371 w 11505972"/>
              <a:gd name="connsiteY1004" fmla="*/ 245696 h 739466"/>
              <a:gd name="connsiteX1005" fmla="*/ 274172 w 11505972"/>
              <a:gd name="connsiteY1005" fmla="*/ 244978 h 739466"/>
              <a:gd name="connsiteX1006" fmla="*/ 274172 w 11505972"/>
              <a:gd name="connsiteY1006" fmla="*/ 249770 h 739466"/>
              <a:gd name="connsiteX1007" fmla="*/ 275611 w 11505972"/>
              <a:gd name="connsiteY1007" fmla="*/ 250010 h 739466"/>
              <a:gd name="connsiteX1008" fmla="*/ 278007 w 11505972"/>
              <a:gd name="connsiteY1008" fmla="*/ 250729 h 739466"/>
              <a:gd name="connsiteX1009" fmla="*/ 279445 w 11505972"/>
              <a:gd name="connsiteY1009" fmla="*/ 258398 h 739466"/>
              <a:gd name="connsiteX1010" fmla="*/ 280883 w 11505972"/>
              <a:gd name="connsiteY1010" fmla="*/ 266067 h 739466"/>
              <a:gd name="connsiteX1011" fmla="*/ 278487 w 11505972"/>
              <a:gd name="connsiteY1011" fmla="*/ 266547 h 739466"/>
              <a:gd name="connsiteX1012" fmla="*/ 277528 w 11505972"/>
              <a:gd name="connsiteY1012" fmla="*/ 269422 h 739466"/>
              <a:gd name="connsiteX1013" fmla="*/ 277049 w 11505972"/>
              <a:gd name="connsiteY1013" fmla="*/ 266787 h 739466"/>
              <a:gd name="connsiteX1014" fmla="*/ 276090 w 11505972"/>
              <a:gd name="connsiteY1014" fmla="*/ 265588 h 739466"/>
              <a:gd name="connsiteX1015" fmla="*/ 276809 w 11505972"/>
              <a:gd name="connsiteY1015" fmla="*/ 274456 h 739466"/>
              <a:gd name="connsiteX1016" fmla="*/ 278966 w 11505972"/>
              <a:gd name="connsiteY1016" fmla="*/ 281885 h 739466"/>
              <a:gd name="connsiteX1017" fmla="*/ 278007 w 11505972"/>
              <a:gd name="connsiteY1017" fmla="*/ 290513 h 739466"/>
              <a:gd name="connsiteX1018" fmla="*/ 279684 w 11505972"/>
              <a:gd name="connsiteY1018" fmla="*/ 299380 h 739466"/>
              <a:gd name="connsiteX1019" fmla="*/ 282321 w 11505972"/>
              <a:gd name="connsiteY1019" fmla="*/ 308248 h 739466"/>
              <a:gd name="connsiteX1020" fmla="*/ 283759 w 11505972"/>
              <a:gd name="connsiteY1020" fmla="*/ 315917 h 739466"/>
              <a:gd name="connsiteX1021" fmla="*/ 281362 w 11505972"/>
              <a:gd name="connsiteY1021" fmla="*/ 314479 h 739466"/>
              <a:gd name="connsiteX1022" fmla="*/ 280883 w 11505972"/>
              <a:gd name="connsiteY1022" fmla="*/ 325983 h 739466"/>
              <a:gd name="connsiteX1023" fmla="*/ 279924 w 11505972"/>
              <a:gd name="connsiteY1023" fmla="*/ 335569 h 739466"/>
              <a:gd name="connsiteX1024" fmla="*/ 277767 w 11505972"/>
              <a:gd name="connsiteY1024" fmla="*/ 332214 h 739466"/>
              <a:gd name="connsiteX1025" fmla="*/ 276090 w 11505972"/>
              <a:gd name="connsiteY1025" fmla="*/ 328379 h 739466"/>
              <a:gd name="connsiteX1026" fmla="*/ 278007 w 11505972"/>
              <a:gd name="connsiteY1026" fmla="*/ 323107 h 739466"/>
              <a:gd name="connsiteX1027" fmla="*/ 278487 w 11505972"/>
              <a:gd name="connsiteY1027" fmla="*/ 313041 h 739466"/>
              <a:gd name="connsiteX1028" fmla="*/ 275611 w 11505972"/>
              <a:gd name="connsiteY1028" fmla="*/ 306330 h 739466"/>
              <a:gd name="connsiteX1029" fmla="*/ 274892 w 11505972"/>
              <a:gd name="connsiteY1029" fmla="*/ 295786 h 739466"/>
              <a:gd name="connsiteX1030" fmla="*/ 273693 w 11505972"/>
              <a:gd name="connsiteY1030" fmla="*/ 284042 h 739466"/>
              <a:gd name="connsiteX1031" fmla="*/ 273214 w 11505972"/>
              <a:gd name="connsiteY1031" fmla="*/ 272539 h 739466"/>
              <a:gd name="connsiteX1032" fmla="*/ 274652 w 11505972"/>
              <a:gd name="connsiteY1032" fmla="*/ 263192 h 739466"/>
              <a:gd name="connsiteX1033" fmla="*/ 273933 w 11505972"/>
              <a:gd name="connsiteY1033" fmla="*/ 258878 h 739466"/>
              <a:gd name="connsiteX1034" fmla="*/ 272255 w 11505972"/>
              <a:gd name="connsiteY1034" fmla="*/ 255043 h 739466"/>
              <a:gd name="connsiteX1035" fmla="*/ 272255 w 11505972"/>
              <a:gd name="connsiteY1035" fmla="*/ 257919 h 739466"/>
              <a:gd name="connsiteX1036" fmla="*/ 271297 w 11505972"/>
              <a:gd name="connsiteY1036" fmla="*/ 259357 h 739466"/>
              <a:gd name="connsiteX1037" fmla="*/ 271057 w 11505972"/>
              <a:gd name="connsiteY1037" fmla="*/ 255522 h 739466"/>
              <a:gd name="connsiteX1038" fmla="*/ 271297 w 11505972"/>
              <a:gd name="connsiteY1038" fmla="*/ 251208 h 739466"/>
              <a:gd name="connsiteX1039" fmla="*/ 269379 w 11505972"/>
              <a:gd name="connsiteY1039" fmla="*/ 249770 h 739466"/>
              <a:gd name="connsiteX1040" fmla="*/ 268420 w 11505972"/>
              <a:gd name="connsiteY1040" fmla="*/ 246415 h 739466"/>
              <a:gd name="connsiteX1041" fmla="*/ 269140 w 11505972"/>
              <a:gd name="connsiteY1041" fmla="*/ 241383 h 739466"/>
              <a:gd name="connsiteX1042" fmla="*/ 268181 w 11505972"/>
              <a:gd name="connsiteY1042" fmla="*/ 237068 h 739466"/>
              <a:gd name="connsiteX1043" fmla="*/ 266982 w 11505972"/>
              <a:gd name="connsiteY1043" fmla="*/ 232754 h 739466"/>
              <a:gd name="connsiteX1044" fmla="*/ 267462 w 11505972"/>
              <a:gd name="connsiteY1044" fmla="*/ 227722 h 739466"/>
              <a:gd name="connsiteX1045" fmla="*/ 253562 w 11505972"/>
              <a:gd name="connsiteY1045" fmla="*/ 224846 h 739466"/>
              <a:gd name="connsiteX1046" fmla="*/ 254041 w 11505972"/>
              <a:gd name="connsiteY1046" fmla="*/ 228441 h 739466"/>
              <a:gd name="connsiteX1047" fmla="*/ 254520 w 11505972"/>
              <a:gd name="connsiteY1047" fmla="*/ 232515 h 739466"/>
              <a:gd name="connsiteX1048" fmla="*/ 253562 w 11505972"/>
              <a:gd name="connsiteY1048" fmla="*/ 230118 h 739466"/>
              <a:gd name="connsiteX1049" fmla="*/ 253083 w 11505972"/>
              <a:gd name="connsiteY1049" fmla="*/ 227242 h 739466"/>
              <a:gd name="connsiteX1050" fmla="*/ 253562 w 11505972"/>
              <a:gd name="connsiteY1050" fmla="*/ 224846 h 739466"/>
              <a:gd name="connsiteX1051" fmla="*/ 82923 w 11505972"/>
              <a:gd name="connsiteY1051" fmla="*/ 216697 h 739466"/>
              <a:gd name="connsiteX1052" fmla="*/ 81246 w 11505972"/>
              <a:gd name="connsiteY1052" fmla="*/ 218375 h 739466"/>
              <a:gd name="connsiteX1053" fmla="*/ 81006 w 11505972"/>
              <a:gd name="connsiteY1053" fmla="*/ 221491 h 739466"/>
              <a:gd name="connsiteX1054" fmla="*/ 82923 w 11505972"/>
              <a:gd name="connsiteY1054" fmla="*/ 220292 h 739466"/>
              <a:gd name="connsiteX1055" fmla="*/ 82923 w 11505972"/>
              <a:gd name="connsiteY1055" fmla="*/ 216697 h 739466"/>
              <a:gd name="connsiteX1056" fmla="*/ 254041 w 11505972"/>
              <a:gd name="connsiteY1056" fmla="*/ 212862 h 739466"/>
              <a:gd name="connsiteX1057" fmla="*/ 256917 w 11505972"/>
              <a:gd name="connsiteY1057" fmla="*/ 214301 h 739466"/>
              <a:gd name="connsiteX1058" fmla="*/ 257157 w 11505972"/>
              <a:gd name="connsiteY1058" fmla="*/ 215979 h 739466"/>
              <a:gd name="connsiteX1059" fmla="*/ 257396 w 11505972"/>
              <a:gd name="connsiteY1059" fmla="*/ 218614 h 739466"/>
              <a:gd name="connsiteX1060" fmla="*/ 255718 w 11505972"/>
              <a:gd name="connsiteY1060" fmla="*/ 217177 h 739466"/>
              <a:gd name="connsiteX1061" fmla="*/ 254520 w 11505972"/>
              <a:gd name="connsiteY1061" fmla="*/ 215739 h 739466"/>
              <a:gd name="connsiteX1062" fmla="*/ 253562 w 11505972"/>
              <a:gd name="connsiteY1062" fmla="*/ 222449 h 739466"/>
              <a:gd name="connsiteX1063" fmla="*/ 253801 w 11505972"/>
              <a:gd name="connsiteY1063" fmla="*/ 217656 h 739466"/>
              <a:gd name="connsiteX1064" fmla="*/ 254041 w 11505972"/>
              <a:gd name="connsiteY1064" fmla="*/ 212862 h 739466"/>
              <a:gd name="connsiteX1065" fmla="*/ 109285 w 11505972"/>
              <a:gd name="connsiteY1065" fmla="*/ 211904 h 739466"/>
              <a:gd name="connsiteX1066" fmla="*/ 104492 w 11505972"/>
              <a:gd name="connsiteY1066" fmla="*/ 222929 h 739466"/>
              <a:gd name="connsiteX1067" fmla="*/ 107847 w 11505972"/>
              <a:gd name="connsiteY1067" fmla="*/ 218614 h 739466"/>
              <a:gd name="connsiteX1068" fmla="*/ 109285 w 11505972"/>
              <a:gd name="connsiteY1068" fmla="*/ 211904 h 739466"/>
              <a:gd name="connsiteX1069" fmla="*/ 139003 w 11505972"/>
              <a:gd name="connsiteY1069" fmla="*/ 211425 h 739466"/>
              <a:gd name="connsiteX1070" fmla="*/ 138045 w 11505972"/>
              <a:gd name="connsiteY1070" fmla="*/ 212623 h 739466"/>
              <a:gd name="connsiteX1071" fmla="*/ 136607 w 11505972"/>
              <a:gd name="connsiteY1071" fmla="*/ 212862 h 739466"/>
              <a:gd name="connsiteX1072" fmla="*/ 136128 w 11505972"/>
              <a:gd name="connsiteY1072" fmla="*/ 219334 h 739466"/>
              <a:gd name="connsiteX1073" fmla="*/ 137566 w 11505972"/>
              <a:gd name="connsiteY1073" fmla="*/ 223887 h 739466"/>
              <a:gd name="connsiteX1074" fmla="*/ 139003 w 11505972"/>
              <a:gd name="connsiteY1074" fmla="*/ 216457 h 739466"/>
              <a:gd name="connsiteX1075" fmla="*/ 139003 w 11505972"/>
              <a:gd name="connsiteY1075" fmla="*/ 211425 h 739466"/>
              <a:gd name="connsiteX1076" fmla="*/ 299696 w 11505972"/>
              <a:gd name="connsiteY1076" fmla="*/ 209459 h 739466"/>
              <a:gd name="connsiteX1077" fmla="*/ 299576 w 11505972"/>
              <a:gd name="connsiteY1077" fmla="*/ 209507 h 739466"/>
              <a:gd name="connsiteX1078" fmla="*/ 299696 w 11505972"/>
              <a:gd name="connsiteY1078" fmla="*/ 211781 h 739466"/>
              <a:gd name="connsiteX1079" fmla="*/ 256917 w 11505972"/>
              <a:gd name="connsiteY1079" fmla="*/ 209028 h 739466"/>
              <a:gd name="connsiteX1080" fmla="*/ 256677 w 11505972"/>
              <a:gd name="connsiteY1080" fmla="*/ 211425 h 739466"/>
              <a:gd name="connsiteX1081" fmla="*/ 255958 w 11505972"/>
              <a:gd name="connsiteY1081" fmla="*/ 212862 h 739466"/>
              <a:gd name="connsiteX1082" fmla="*/ 255000 w 11505972"/>
              <a:gd name="connsiteY1082" fmla="*/ 210466 h 739466"/>
              <a:gd name="connsiteX1083" fmla="*/ 256917 w 11505972"/>
              <a:gd name="connsiteY1083" fmla="*/ 209028 h 739466"/>
              <a:gd name="connsiteX1084" fmla="*/ 131334 w 11505972"/>
              <a:gd name="connsiteY1084" fmla="*/ 209028 h 739466"/>
              <a:gd name="connsiteX1085" fmla="*/ 129896 w 11505972"/>
              <a:gd name="connsiteY1085" fmla="*/ 209268 h 739466"/>
              <a:gd name="connsiteX1086" fmla="*/ 129178 w 11505972"/>
              <a:gd name="connsiteY1086" fmla="*/ 210945 h 739466"/>
              <a:gd name="connsiteX1087" fmla="*/ 129178 w 11505972"/>
              <a:gd name="connsiteY1087" fmla="*/ 212862 h 739466"/>
              <a:gd name="connsiteX1088" fmla="*/ 130376 w 11505972"/>
              <a:gd name="connsiteY1088" fmla="*/ 213342 h 739466"/>
              <a:gd name="connsiteX1089" fmla="*/ 130856 w 11505972"/>
              <a:gd name="connsiteY1089" fmla="*/ 211664 h 739466"/>
              <a:gd name="connsiteX1090" fmla="*/ 131334 w 11505972"/>
              <a:gd name="connsiteY1090" fmla="*/ 209028 h 739466"/>
              <a:gd name="connsiteX1091" fmla="*/ 45536 w 11505972"/>
              <a:gd name="connsiteY1091" fmla="*/ 208070 h 739466"/>
              <a:gd name="connsiteX1092" fmla="*/ 42181 w 11505972"/>
              <a:gd name="connsiteY1092" fmla="*/ 212144 h 739466"/>
              <a:gd name="connsiteX1093" fmla="*/ 42181 w 11505972"/>
              <a:gd name="connsiteY1093" fmla="*/ 219094 h 739466"/>
              <a:gd name="connsiteX1094" fmla="*/ 44578 w 11505972"/>
              <a:gd name="connsiteY1094" fmla="*/ 214780 h 739466"/>
              <a:gd name="connsiteX1095" fmla="*/ 45536 w 11505972"/>
              <a:gd name="connsiteY1095" fmla="*/ 208070 h 739466"/>
              <a:gd name="connsiteX1096" fmla="*/ 167284 w 11505972"/>
              <a:gd name="connsiteY1096" fmla="*/ 207111 h 739466"/>
              <a:gd name="connsiteX1097" fmla="*/ 167284 w 11505972"/>
              <a:gd name="connsiteY1097" fmla="*/ 211425 h 739466"/>
              <a:gd name="connsiteX1098" fmla="*/ 165846 w 11505972"/>
              <a:gd name="connsiteY1098" fmla="*/ 211425 h 739466"/>
              <a:gd name="connsiteX1099" fmla="*/ 166085 w 11505972"/>
              <a:gd name="connsiteY1099" fmla="*/ 208309 h 739466"/>
              <a:gd name="connsiteX1100" fmla="*/ 167284 w 11505972"/>
              <a:gd name="connsiteY1100" fmla="*/ 207111 h 739466"/>
              <a:gd name="connsiteX1101" fmla="*/ 125103 w 11505972"/>
              <a:gd name="connsiteY1101" fmla="*/ 207111 h 739466"/>
              <a:gd name="connsiteX1102" fmla="*/ 122707 w 11505972"/>
              <a:gd name="connsiteY1102" fmla="*/ 213342 h 739466"/>
              <a:gd name="connsiteX1103" fmla="*/ 122227 w 11505972"/>
              <a:gd name="connsiteY1103" fmla="*/ 220532 h 739466"/>
              <a:gd name="connsiteX1104" fmla="*/ 123665 w 11505972"/>
              <a:gd name="connsiteY1104" fmla="*/ 221251 h 739466"/>
              <a:gd name="connsiteX1105" fmla="*/ 123665 w 11505972"/>
              <a:gd name="connsiteY1105" fmla="*/ 224366 h 739466"/>
              <a:gd name="connsiteX1106" fmla="*/ 125103 w 11505972"/>
              <a:gd name="connsiteY1106" fmla="*/ 223887 h 739466"/>
              <a:gd name="connsiteX1107" fmla="*/ 126541 w 11505972"/>
              <a:gd name="connsiteY1107" fmla="*/ 224366 h 739466"/>
              <a:gd name="connsiteX1108" fmla="*/ 127979 w 11505972"/>
              <a:gd name="connsiteY1108" fmla="*/ 222449 h 739466"/>
              <a:gd name="connsiteX1109" fmla="*/ 127979 w 11505972"/>
              <a:gd name="connsiteY1109" fmla="*/ 218614 h 739466"/>
              <a:gd name="connsiteX1110" fmla="*/ 125583 w 11505972"/>
              <a:gd name="connsiteY1110" fmla="*/ 218614 h 739466"/>
              <a:gd name="connsiteX1111" fmla="*/ 125103 w 11505972"/>
              <a:gd name="connsiteY1111" fmla="*/ 215739 h 739466"/>
              <a:gd name="connsiteX1112" fmla="*/ 125343 w 11505972"/>
              <a:gd name="connsiteY1112" fmla="*/ 211425 h 739466"/>
              <a:gd name="connsiteX1113" fmla="*/ 125103 w 11505972"/>
              <a:gd name="connsiteY1113" fmla="*/ 207111 h 739466"/>
              <a:gd name="connsiteX1114" fmla="*/ 72378 w 11505972"/>
              <a:gd name="connsiteY1114" fmla="*/ 204714 h 739466"/>
              <a:gd name="connsiteX1115" fmla="*/ 69022 w 11505972"/>
              <a:gd name="connsiteY1115" fmla="*/ 207830 h 739466"/>
              <a:gd name="connsiteX1116" fmla="*/ 68544 w 11505972"/>
              <a:gd name="connsiteY1116" fmla="*/ 212862 h 739466"/>
              <a:gd name="connsiteX1117" fmla="*/ 71899 w 11505972"/>
              <a:gd name="connsiteY1117" fmla="*/ 211425 h 739466"/>
              <a:gd name="connsiteX1118" fmla="*/ 71659 w 11505972"/>
              <a:gd name="connsiteY1118" fmla="*/ 208070 h 739466"/>
              <a:gd name="connsiteX1119" fmla="*/ 72378 w 11505972"/>
              <a:gd name="connsiteY1119" fmla="*/ 204714 h 739466"/>
              <a:gd name="connsiteX1120" fmla="*/ 146673 w 11505972"/>
              <a:gd name="connsiteY1120" fmla="*/ 201838 h 739466"/>
              <a:gd name="connsiteX1121" fmla="*/ 144995 w 11505972"/>
              <a:gd name="connsiteY1121" fmla="*/ 202557 h 739466"/>
              <a:gd name="connsiteX1122" fmla="*/ 143318 w 11505972"/>
              <a:gd name="connsiteY1122" fmla="*/ 204235 h 739466"/>
              <a:gd name="connsiteX1123" fmla="*/ 148590 w 11505972"/>
              <a:gd name="connsiteY1123" fmla="*/ 209028 h 739466"/>
              <a:gd name="connsiteX1124" fmla="*/ 148590 w 11505972"/>
              <a:gd name="connsiteY1124" fmla="*/ 204714 h 739466"/>
              <a:gd name="connsiteX1125" fmla="*/ 146673 w 11505972"/>
              <a:gd name="connsiteY1125" fmla="*/ 201838 h 739466"/>
              <a:gd name="connsiteX1126" fmla="*/ 108807 w 11505972"/>
              <a:gd name="connsiteY1126" fmla="*/ 201838 h 739466"/>
              <a:gd name="connsiteX1127" fmla="*/ 107368 w 11505972"/>
              <a:gd name="connsiteY1127" fmla="*/ 203755 h 739466"/>
              <a:gd name="connsiteX1128" fmla="*/ 107368 w 11505972"/>
              <a:gd name="connsiteY1128" fmla="*/ 208070 h 739466"/>
              <a:gd name="connsiteX1129" fmla="*/ 108807 w 11505972"/>
              <a:gd name="connsiteY1129" fmla="*/ 201838 h 739466"/>
              <a:gd name="connsiteX1130" fmla="*/ 71899 w 11505972"/>
              <a:gd name="connsiteY1130" fmla="*/ 198004 h 739466"/>
              <a:gd name="connsiteX1131" fmla="*/ 70940 w 11505972"/>
              <a:gd name="connsiteY1131" fmla="*/ 200880 h 739466"/>
              <a:gd name="connsiteX1132" fmla="*/ 71899 w 11505972"/>
              <a:gd name="connsiteY1132" fmla="*/ 200400 h 739466"/>
              <a:gd name="connsiteX1133" fmla="*/ 72857 w 11505972"/>
              <a:gd name="connsiteY1133" fmla="*/ 200400 h 739466"/>
              <a:gd name="connsiteX1134" fmla="*/ 72378 w 11505972"/>
              <a:gd name="connsiteY1134" fmla="*/ 199202 h 739466"/>
              <a:gd name="connsiteX1135" fmla="*/ 71899 w 11505972"/>
              <a:gd name="connsiteY1135" fmla="*/ 198004 h 739466"/>
              <a:gd name="connsiteX1136" fmla="*/ 170159 w 11505972"/>
              <a:gd name="connsiteY1136" fmla="*/ 197045 h 739466"/>
              <a:gd name="connsiteX1137" fmla="*/ 170399 w 11505972"/>
              <a:gd name="connsiteY1137" fmla="*/ 202078 h 739466"/>
              <a:gd name="connsiteX1138" fmla="*/ 169201 w 11505972"/>
              <a:gd name="connsiteY1138" fmla="*/ 204714 h 739466"/>
              <a:gd name="connsiteX1139" fmla="*/ 168961 w 11505972"/>
              <a:gd name="connsiteY1139" fmla="*/ 201120 h 739466"/>
              <a:gd name="connsiteX1140" fmla="*/ 170159 w 11505972"/>
              <a:gd name="connsiteY1140" fmla="*/ 197045 h 739466"/>
              <a:gd name="connsiteX1141" fmla="*/ 154342 w 11505972"/>
              <a:gd name="connsiteY1141" fmla="*/ 196086 h 739466"/>
              <a:gd name="connsiteX1142" fmla="*/ 150987 w 11505972"/>
              <a:gd name="connsiteY1142" fmla="*/ 198483 h 739466"/>
              <a:gd name="connsiteX1143" fmla="*/ 149548 w 11505972"/>
              <a:gd name="connsiteY1143" fmla="*/ 203276 h 739466"/>
              <a:gd name="connsiteX1144" fmla="*/ 150747 w 11505972"/>
              <a:gd name="connsiteY1144" fmla="*/ 204475 h 739466"/>
              <a:gd name="connsiteX1145" fmla="*/ 151466 w 11505972"/>
              <a:gd name="connsiteY1145" fmla="*/ 206632 h 739466"/>
              <a:gd name="connsiteX1146" fmla="*/ 153863 w 11505972"/>
              <a:gd name="connsiteY1146" fmla="*/ 202318 h 739466"/>
              <a:gd name="connsiteX1147" fmla="*/ 154342 w 11505972"/>
              <a:gd name="connsiteY1147" fmla="*/ 196086 h 739466"/>
              <a:gd name="connsiteX1148" fmla="*/ 126541 w 11505972"/>
              <a:gd name="connsiteY1148" fmla="*/ 193690 h 739466"/>
              <a:gd name="connsiteX1149" fmla="*/ 123186 w 11505972"/>
              <a:gd name="connsiteY1149" fmla="*/ 196086 h 739466"/>
              <a:gd name="connsiteX1150" fmla="*/ 123186 w 11505972"/>
              <a:gd name="connsiteY1150" fmla="*/ 200880 h 739466"/>
              <a:gd name="connsiteX1151" fmla="*/ 126541 w 11505972"/>
              <a:gd name="connsiteY1151" fmla="*/ 193690 h 739466"/>
              <a:gd name="connsiteX1152" fmla="*/ 288552 w 11505972"/>
              <a:gd name="connsiteY1152" fmla="*/ 191293 h 739466"/>
              <a:gd name="connsiteX1153" fmla="*/ 289031 w 11505972"/>
              <a:gd name="connsiteY1153" fmla="*/ 194409 h 739466"/>
              <a:gd name="connsiteX1154" fmla="*/ 289990 w 11505972"/>
              <a:gd name="connsiteY1154" fmla="*/ 196086 h 739466"/>
              <a:gd name="connsiteX1155" fmla="*/ 290230 w 11505972"/>
              <a:gd name="connsiteY1155" fmla="*/ 193450 h 739466"/>
              <a:gd name="connsiteX1156" fmla="*/ 288552 w 11505972"/>
              <a:gd name="connsiteY1156" fmla="*/ 191293 h 739466"/>
              <a:gd name="connsiteX1157" fmla="*/ 161532 w 11505972"/>
              <a:gd name="connsiteY1157" fmla="*/ 189376 h 739466"/>
              <a:gd name="connsiteX1158" fmla="*/ 161052 w 11505972"/>
              <a:gd name="connsiteY1158" fmla="*/ 194409 h 739466"/>
              <a:gd name="connsiteX1159" fmla="*/ 159135 w 11505972"/>
              <a:gd name="connsiteY1159" fmla="*/ 198004 h 739466"/>
              <a:gd name="connsiteX1160" fmla="*/ 160573 w 11505972"/>
              <a:gd name="connsiteY1160" fmla="*/ 201120 h 739466"/>
              <a:gd name="connsiteX1161" fmla="*/ 163929 w 11505972"/>
              <a:gd name="connsiteY1161" fmla="*/ 201838 h 739466"/>
              <a:gd name="connsiteX1162" fmla="*/ 162251 w 11505972"/>
              <a:gd name="connsiteY1162" fmla="*/ 196086 h 739466"/>
              <a:gd name="connsiteX1163" fmla="*/ 161532 w 11505972"/>
              <a:gd name="connsiteY1163" fmla="*/ 189376 h 739466"/>
              <a:gd name="connsiteX1164" fmla="*/ 178308 w 11505972"/>
              <a:gd name="connsiteY1164" fmla="*/ 186500 h 739466"/>
              <a:gd name="connsiteX1165" fmla="*/ 177349 w 11505972"/>
              <a:gd name="connsiteY1165" fmla="*/ 191293 h 739466"/>
              <a:gd name="connsiteX1166" fmla="*/ 176870 w 11505972"/>
              <a:gd name="connsiteY1166" fmla="*/ 195607 h 739466"/>
              <a:gd name="connsiteX1167" fmla="*/ 177109 w 11505972"/>
              <a:gd name="connsiteY1167" fmla="*/ 197525 h 739466"/>
              <a:gd name="connsiteX1168" fmla="*/ 178787 w 11505972"/>
              <a:gd name="connsiteY1168" fmla="*/ 198004 h 739466"/>
              <a:gd name="connsiteX1169" fmla="*/ 178787 w 11505972"/>
              <a:gd name="connsiteY1169" fmla="*/ 192012 h 739466"/>
              <a:gd name="connsiteX1170" fmla="*/ 178308 w 11505972"/>
              <a:gd name="connsiteY1170" fmla="*/ 186500 h 739466"/>
              <a:gd name="connsiteX1171" fmla="*/ 131814 w 11505972"/>
              <a:gd name="connsiteY1171" fmla="*/ 186500 h 739466"/>
              <a:gd name="connsiteX1172" fmla="*/ 129417 w 11505972"/>
              <a:gd name="connsiteY1172" fmla="*/ 187219 h 739466"/>
              <a:gd name="connsiteX1173" fmla="*/ 127500 w 11505972"/>
              <a:gd name="connsiteY1173" fmla="*/ 188418 h 739466"/>
              <a:gd name="connsiteX1174" fmla="*/ 128219 w 11505972"/>
              <a:gd name="connsiteY1174" fmla="*/ 189616 h 739466"/>
              <a:gd name="connsiteX1175" fmla="*/ 128459 w 11505972"/>
              <a:gd name="connsiteY1175" fmla="*/ 191293 h 739466"/>
              <a:gd name="connsiteX1176" fmla="*/ 129896 w 11505972"/>
              <a:gd name="connsiteY1176" fmla="*/ 190574 h 739466"/>
              <a:gd name="connsiteX1177" fmla="*/ 130376 w 11505972"/>
              <a:gd name="connsiteY1177" fmla="*/ 191293 h 739466"/>
              <a:gd name="connsiteX1178" fmla="*/ 131814 w 11505972"/>
              <a:gd name="connsiteY1178" fmla="*/ 186500 h 739466"/>
              <a:gd name="connsiteX1179" fmla="*/ 81964 w 11505972"/>
              <a:gd name="connsiteY1179" fmla="*/ 186500 h 739466"/>
              <a:gd name="connsiteX1180" fmla="*/ 75493 w 11505972"/>
              <a:gd name="connsiteY1180" fmla="*/ 193210 h 739466"/>
              <a:gd name="connsiteX1181" fmla="*/ 72378 w 11505972"/>
              <a:gd name="connsiteY1181" fmla="*/ 204235 h 739466"/>
              <a:gd name="connsiteX1182" fmla="*/ 78849 w 11505972"/>
              <a:gd name="connsiteY1182" fmla="*/ 197764 h 739466"/>
              <a:gd name="connsiteX1183" fmla="*/ 81964 w 11505972"/>
              <a:gd name="connsiteY1183" fmla="*/ 186500 h 739466"/>
              <a:gd name="connsiteX1184" fmla="*/ 120789 w 11505972"/>
              <a:gd name="connsiteY1184" fmla="*/ 184583 h 739466"/>
              <a:gd name="connsiteX1185" fmla="*/ 116475 w 11505972"/>
              <a:gd name="connsiteY1185" fmla="*/ 187698 h 739466"/>
              <a:gd name="connsiteX1186" fmla="*/ 112641 w 11505972"/>
              <a:gd name="connsiteY1186" fmla="*/ 191293 h 739466"/>
              <a:gd name="connsiteX1187" fmla="*/ 113120 w 11505972"/>
              <a:gd name="connsiteY1187" fmla="*/ 199921 h 739466"/>
              <a:gd name="connsiteX1188" fmla="*/ 110244 w 11505972"/>
              <a:gd name="connsiteY1188" fmla="*/ 207111 h 739466"/>
              <a:gd name="connsiteX1189" fmla="*/ 111442 w 11505972"/>
              <a:gd name="connsiteY1189" fmla="*/ 211664 h 739466"/>
              <a:gd name="connsiteX1190" fmla="*/ 111203 w 11505972"/>
              <a:gd name="connsiteY1190" fmla="*/ 217177 h 739466"/>
              <a:gd name="connsiteX1191" fmla="*/ 113599 w 11505972"/>
              <a:gd name="connsiteY1191" fmla="*/ 214540 h 739466"/>
              <a:gd name="connsiteX1192" fmla="*/ 113599 w 11505972"/>
              <a:gd name="connsiteY1192" fmla="*/ 208070 h 739466"/>
              <a:gd name="connsiteX1193" fmla="*/ 117434 w 11505972"/>
              <a:gd name="connsiteY1193" fmla="*/ 196566 h 739466"/>
              <a:gd name="connsiteX1194" fmla="*/ 120789 w 11505972"/>
              <a:gd name="connsiteY1194" fmla="*/ 184583 h 739466"/>
              <a:gd name="connsiteX1195" fmla="*/ 282801 w 11505972"/>
              <a:gd name="connsiteY1195" fmla="*/ 183624 h 739466"/>
              <a:gd name="connsiteX1196" fmla="*/ 284478 w 11505972"/>
              <a:gd name="connsiteY1196" fmla="*/ 186500 h 739466"/>
              <a:gd name="connsiteX1197" fmla="*/ 285676 w 11505972"/>
              <a:gd name="connsiteY1197" fmla="*/ 184583 h 739466"/>
              <a:gd name="connsiteX1198" fmla="*/ 285916 w 11505972"/>
              <a:gd name="connsiteY1198" fmla="*/ 187458 h 739466"/>
              <a:gd name="connsiteX1199" fmla="*/ 287594 w 11505972"/>
              <a:gd name="connsiteY1199" fmla="*/ 189855 h 739466"/>
              <a:gd name="connsiteX1200" fmla="*/ 288073 w 11505972"/>
              <a:gd name="connsiteY1200" fmla="*/ 187458 h 739466"/>
              <a:gd name="connsiteX1201" fmla="*/ 290709 w 11505972"/>
              <a:gd name="connsiteY1201" fmla="*/ 191533 h 739466"/>
              <a:gd name="connsiteX1202" fmla="*/ 291428 w 11505972"/>
              <a:gd name="connsiteY1202" fmla="*/ 197045 h 739466"/>
              <a:gd name="connsiteX1203" fmla="*/ 291428 w 11505972"/>
              <a:gd name="connsiteY1203" fmla="*/ 207350 h 739466"/>
              <a:gd name="connsiteX1204" fmla="*/ 295742 w 11505972"/>
              <a:gd name="connsiteY1204" fmla="*/ 215739 h 739466"/>
              <a:gd name="connsiteX1205" fmla="*/ 293346 w 11505972"/>
              <a:gd name="connsiteY1205" fmla="*/ 220052 h 739466"/>
              <a:gd name="connsiteX1206" fmla="*/ 289271 w 11505972"/>
              <a:gd name="connsiteY1206" fmla="*/ 203516 h 739466"/>
              <a:gd name="connsiteX1207" fmla="*/ 284718 w 11505972"/>
              <a:gd name="connsiteY1207" fmla="*/ 188418 h 739466"/>
              <a:gd name="connsiteX1208" fmla="*/ 283519 w 11505972"/>
              <a:gd name="connsiteY1208" fmla="*/ 190335 h 739466"/>
              <a:gd name="connsiteX1209" fmla="*/ 281842 w 11505972"/>
              <a:gd name="connsiteY1209" fmla="*/ 188418 h 739466"/>
              <a:gd name="connsiteX1210" fmla="*/ 281123 w 11505972"/>
              <a:gd name="connsiteY1210" fmla="*/ 192731 h 739466"/>
              <a:gd name="connsiteX1211" fmla="*/ 281842 w 11505972"/>
              <a:gd name="connsiteY1211" fmla="*/ 197045 h 739466"/>
              <a:gd name="connsiteX1212" fmla="*/ 280404 w 11505972"/>
              <a:gd name="connsiteY1212" fmla="*/ 195128 h 739466"/>
              <a:gd name="connsiteX1213" fmla="*/ 278966 w 11505972"/>
              <a:gd name="connsiteY1213" fmla="*/ 193690 h 739466"/>
              <a:gd name="connsiteX1214" fmla="*/ 279206 w 11505972"/>
              <a:gd name="connsiteY1214" fmla="*/ 187219 h 739466"/>
              <a:gd name="connsiteX1215" fmla="*/ 282801 w 11505972"/>
              <a:gd name="connsiteY1215" fmla="*/ 183624 h 739466"/>
              <a:gd name="connsiteX1216" fmla="*/ 45536 w 11505972"/>
              <a:gd name="connsiteY1216" fmla="*/ 183145 h 739466"/>
              <a:gd name="connsiteX1217" fmla="*/ 44098 w 11505972"/>
              <a:gd name="connsiteY1217" fmla="*/ 186021 h 739466"/>
              <a:gd name="connsiteX1218" fmla="*/ 47453 w 11505972"/>
              <a:gd name="connsiteY1218" fmla="*/ 187458 h 739466"/>
              <a:gd name="connsiteX1219" fmla="*/ 48172 w 11505972"/>
              <a:gd name="connsiteY1219" fmla="*/ 185781 h 739466"/>
              <a:gd name="connsiteX1220" fmla="*/ 47932 w 11505972"/>
              <a:gd name="connsiteY1220" fmla="*/ 183624 h 739466"/>
              <a:gd name="connsiteX1221" fmla="*/ 45536 w 11505972"/>
              <a:gd name="connsiteY1221" fmla="*/ 183145 h 739466"/>
              <a:gd name="connsiteX1222" fmla="*/ 162011 w 11505972"/>
              <a:gd name="connsiteY1222" fmla="*/ 182186 h 739466"/>
              <a:gd name="connsiteX1223" fmla="*/ 161292 w 11505972"/>
              <a:gd name="connsiteY1223" fmla="*/ 183864 h 739466"/>
              <a:gd name="connsiteX1224" fmla="*/ 160573 w 11505972"/>
              <a:gd name="connsiteY1224" fmla="*/ 186021 h 739466"/>
              <a:gd name="connsiteX1225" fmla="*/ 162490 w 11505972"/>
              <a:gd name="connsiteY1225" fmla="*/ 187458 h 739466"/>
              <a:gd name="connsiteX1226" fmla="*/ 164407 w 11505972"/>
              <a:gd name="connsiteY1226" fmla="*/ 187458 h 739466"/>
              <a:gd name="connsiteX1227" fmla="*/ 162730 w 11505972"/>
              <a:gd name="connsiteY1227" fmla="*/ 184823 h 739466"/>
              <a:gd name="connsiteX1228" fmla="*/ 162011 w 11505972"/>
              <a:gd name="connsiteY1228" fmla="*/ 182186 h 739466"/>
              <a:gd name="connsiteX1229" fmla="*/ 175432 w 11505972"/>
              <a:gd name="connsiteY1229" fmla="*/ 178831 h 739466"/>
              <a:gd name="connsiteX1230" fmla="*/ 174474 w 11505972"/>
              <a:gd name="connsiteY1230" fmla="*/ 179789 h 739466"/>
              <a:gd name="connsiteX1231" fmla="*/ 173515 w 11505972"/>
              <a:gd name="connsiteY1231" fmla="*/ 181228 h 739466"/>
              <a:gd name="connsiteX1232" fmla="*/ 175432 w 11505972"/>
              <a:gd name="connsiteY1232" fmla="*/ 183624 h 739466"/>
              <a:gd name="connsiteX1233" fmla="*/ 176391 w 11505972"/>
              <a:gd name="connsiteY1233" fmla="*/ 181228 h 739466"/>
              <a:gd name="connsiteX1234" fmla="*/ 175432 w 11505972"/>
              <a:gd name="connsiteY1234" fmla="*/ 178831 h 739466"/>
              <a:gd name="connsiteX1235" fmla="*/ 281842 w 11505972"/>
              <a:gd name="connsiteY1235" fmla="*/ 177393 h 739466"/>
              <a:gd name="connsiteX1236" fmla="*/ 282321 w 11505972"/>
              <a:gd name="connsiteY1236" fmla="*/ 180508 h 739466"/>
              <a:gd name="connsiteX1237" fmla="*/ 281842 w 11505972"/>
              <a:gd name="connsiteY1237" fmla="*/ 183145 h 739466"/>
              <a:gd name="connsiteX1238" fmla="*/ 281123 w 11505972"/>
              <a:gd name="connsiteY1238" fmla="*/ 180269 h 739466"/>
              <a:gd name="connsiteX1239" fmla="*/ 281842 w 11505972"/>
              <a:gd name="connsiteY1239" fmla="*/ 177393 h 739466"/>
              <a:gd name="connsiteX1240" fmla="*/ 110244 w 11505972"/>
              <a:gd name="connsiteY1240" fmla="*/ 176434 h 739466"/>
              <a:gd name="connsiteX1241" fmla="*/ 107847 w 11505972"/>
              <a:gd name="connsiteY1241" fmla="*/ 179550 h 739466"/>
              <a:gd name="connsiteX1242" fmla="*/ 107368 w 11505972"/>
              <a:gd name="connsiteY1242" fmla="*/ 184583 h 739466"/>
              <a:gd name="connsiteX1243" fmla="*/ 109765 w 11505972"/>
              <a:gd name="connsiteY1243" fmla="*/ 182186 h 739466"/>
              <a:gd name="connsiteX1244" fmla="*/ 111203 w 11505972"/>
              <a:gd name="connsiteY1244" fmla="*/ 185062 h 739466"/>
              <a:gd name="connsiteX1245" fmla="*/ 112401 w 11505972"/>
              <a:gd name="connsiteY1245" fmla="*/ 182426 h 739466"/>
              <a:gd name="connsiteX1246" fmla="*/ 112641 w 11505972"/>
              <a:gd name="connsiteY1246" fmla="*/ 177393 h 739466"/>
              <a:gd name="connsiteX1247" fmla="*/ 111682 w 11505972"/>
              <a:gd name="connsiteY1247" fmla="*/ 179071 h 739466"/>
              <a:gd name="connsiteX1248" fmla="*/ 110724 w 11505972"/>
              <a:gd name="connsiteY1248" fmla="*/ 180748 h 739466"/>
              <a:gd name="connsiteX1249" fmla="*/ 110244 w 11505972"/>
              <a:gd name="connsiteY1249" fmla="*/ 179071 h 739466"/>
              <a:gd name="connsiteX1250" fmla="*/ 110244 w 11505972"/>
              <a:gd name="connsiteY1250" fmla="*/ 176434 h 739466"/>
              <a:gd name="connsiteX1251" fmla="*/ 122707 w 11505972"/>
              <a:gd name="connsiteY1251" fmla="*/ 174996 h 739466"/>
              <a:gd name="connsiteX1252" fmla="*/ 120310 w 11505972"/>
              <a:gd name="connsiteY1252" fmla="*/ 178112 h 739466"/>
              <a:gd name="connsiteX1253" fmla="*/ 117914 w 11505972"/>
              <a:gd name="connsiteY1253" fmla="*/ 180748 h 739466"/>
              <a:gd name="connsiteX1254" fmla="*/ 118872 w 11505972"/>
              <a:gd name="connsiteY1254" fmla="*/ 181946 h 739466"/>
              <a:gd name="connsiteX1255" fmla="*/ 119831 w 11505972"/>
              <a:gd name="connsiteY1255" fmla="*/ 183145 h 739466"/>
              <a:gd name="connsiteX1256" fmla="*/ 121029 w 11505972"/>
              <a:gd name="connsiteY1256" fmla="*/ 180748 h 739466"/>
              <a:gd name="connsiteX1257" fmla="*/ 123186 w 11505972"/>
              <a:gd name="connsiteY1257" fmla="*/ 179789 h 739466"/>
              <a:gd name="connsiteX1258" fmla="*/ 122707 w 11505972"/>
              <a:gd name="connsiteY1258" fmla="*/ 174996 h 739466"/>
              <a:gd name="connsiteX1259" fmla="*/ 299696 w 11505972"/>
              <a:gd name="connsiteY1259" fmla="*/ 173768 h 739466"/>
              <a:gd name="connsiteX1260" fmla="*/ 298618 w 11505972"/>
              <a:gd name="connsiteY1260" fmla="*/ 174038 h 739466"/>
              <a:gd name="connsiteX1261" fmla="*/ 299696 w 11505972"/>
              <a:gd name="connsiteY1261" fmla="*/ 175251 h 739466"/>
              <a:gd name="connsiteX1262" fmla="*/ 175432 w 11505972"/>
              <a:gd name="connsiteY1262" fmla="*/ 171162 h 739466"/>
              <a:gd name="connsiteX1263" fmla="*/ 176391 w 11505972"/>
              <a:gd name="connsiteY1263" fmla="*/ 176914 h 739466"/>
              <a:gd name="connsiteX1264" fmla="*/ 177349 w 11505972"/>
              <a:gd name="connsiteY1264" fmla="*/ 184583 h 739466"/>
              <a:gd name="connsiteX1265" fmla="*/ 178787 w 11505972"/>
              <a:gd name="connsiteY1265" fmla="*/ 176914 h 739466"/>
              <a:gd name="connsiteX1266" fmla="*/ 175432 w 11505972"/>
              <a:gd name="connsiteY1266" fmla="*/ 171162 h 739466"/>
              <a:gd name="connsiteX1267" fmla="*/ 277528 w 11505972"/>
              <a:gd name="connsiteY1267" fmla="*/ 167806 h 739466"/>
              <a:gd name="connsiteX1268" fmla="*/ 279445 w 11505972"/>
              <a:gd name="connsiteY1268" fmla="*/ 170682 h 739466"/>
              <a:gd name="connsiteX1269" fmla="*/ 280404 w 11505972"/>
              <a:gd name="connsiteY1269" fmla="*/ 174038 h 739466"/>
              <a:gd name="connsiteX1270" fmla="*/ 278007 w 11505972"/>
              <a:gd name="connsiteY1270" fmla="*/ 174038 h 739466"/>
              <a:gd name="connsiteX1271" fmla="*/ 278007 w 11505972"/>
              <a:gd name="connsiteY1271" fmla="*/ 170922 h 739466"/>
              <a:gd name="connsiteX1272" fmla="*/ 277528 w 11505972"/>
              <a:gd name="connsiteY1272" fmla="*/ 167806 h 739466"/>
              <a:gd name="connsiteX1273" fmla="*/ 60395 w 11505972"/>
              <a:gd name="connsiteY1273" fmla="*/ 167806 h 739466"/>
              <a:gd name="connsiteX1274" fmla="*/ 58238 w 11505972"/>
              <a:gd name="connsiteY1274" fmla="*/ 170922 h 739466"/>
              <a:gd name="connsiteX1275" fmla="*/ 57040 w 11505972"/>
              <a:gd name="connsiteY1275" fmla="*/ 175476 h 739466"/>
              <a:gd name="connsiteX1276" fmla="*/ 59197 w 11505972"/>
              <a:gd name="connsiteY1276" fmla="*/ 172360 h 739466"/>
              <a:gd name="connsiteX1277" fmla="*/ 60395 w 11505972"/>
              <a:gd name="connsiteY1277" fmla="*/ 167806 h 739466"/>
              <a:gd name="connsiteX1278" fmla="*/ 178129 w 11505972"/>
              <a:gd name="connsiteY1278" fmla="*/ 166549 h 739466"/>
              <a:gd name="connsiteX1279" fmla="*/ 180704 w 11505972"/>
              <a:gd name="connsiteY1279" fmla="*/ 167806 h 739466"/>
              <a:gd name="connsiteX1280" fmla="*/ 178548 w 11505972"/>
              <a:gd name="connsiteY1280" fmla="*/ 169484 h 739466"/>
              <a:gd name="connsiteX1281" fmla="*/ 178308 w 11505972"/>
              <a:gd name="connsiteY1281" fmla="*/ 172599 h 739466"/>
              <a:gd name="connsiteX1282" fmla="*/ 179746 w 11505972"/>
              <a:gd name="connsiteY1282" fmla="*/ 172599 h 739466"/>
              <a:gd name="connsiteX1283" fmla="*/ 181184 w 11505972"/>
              <a:gd name="connsiteY1283" fmla="*/ 172599 h 739466"/>
              <a:gd name="connsiteX1284" fmla="*/ 181184 w 11505972"/>
              <a:gd name="connsiteY1284" fmla="*/ 178112 h 739466"/>
              <a:gd name="connsiteX1285" fmla="*/ 180704 w 11505972"/>
              <a:gd name="connsiteY1285" fmla="*/ 182186 h 739466"/>
              <a:gd name="connsiteX1286" fmla="*/ 182622 w 11505972"/>
              <a:gd name="connsiteY1286" fmla="*/ 187938 h 739466"/>
              <a:gd name="connsiteX1287" fmla="*/ 185498 w 11505972"/>
              <a:gd name="connsiteY1287" fmla="*/ 192252 h 739466"/>
              <a:gd name="connsiteX1288" fmla="*/ 186936 w 11505972"/>
              <a:gd name="connsiteY1288" fmla="*/ 183624 h 739466"/>
              <a:gd name="connsiteX1289" fmla="*/ 184060 w 11505972"/>
              <a:gd name="connsiteY1289" fmla="*/ 181467 h 739466"/>
              <a:gd name="connsiteX1290" fmla="*/ 184060 w 11505972"/>
              <a:gd name="connsiteY1290" fmla="*/ 177393 h 739466"/>
              <a:gd name="connsiteX1291" fmla="*/ 185738 w 11505972"/>
              <a:gd name="connsiteY1291" fmla="*/ 178351 h 739466"/>
              <a:gd name="connsiteX1292" fmla="*/ 187415 w 11505972"/>
              <a:gd name="connsiteY1292" fmla="*/ 179789 h 739466"/>
              <a:gd name="connsiteX1293" fmla="*/ 187415 w 11505972"/>
              <a:gd name="connsiteY1293" fmla="*/ 198483 h 739466"/>
              <a:gd name="connsiteX1294" fmla="*/ 185019 w 11505972"/>
              <a:gd name="connsiteY1294" fmla="*/ 198962 h 739466"/>
              <a:gd name="connsiteX1295" fmla="*/ 183341 w 11505972"/>
              <a:gd name="connsiteY1295" fmla="*/ 202318 h 739466"/>
              <a:gd name="connsiteX1296" fmla="*/ 181903 w 11505972"/>
              <a:gd name="connsiteY1296" fmla="*/ 206392 h 739466"/>
              <a:gd name="connsiteX1297" fmla="*/ 179746 w 11505972"/>
              <a:gd name="connsiteY1297" fmla="*/ 209028 h 739466"/>
              <a:gd name="connsiteX1298" fmla="*/ 181424 w 11505972"/>
              <a:gd name="connsiteY1298" fmla="*/ 213102 h 739466"/>
              <a:gd name="connsiteX1299" fmla="*/ 183581 w 11505972"/>
              <a:gd name="connsiteY1299" fmla="*/ 216697 h 739466"/>
              <a:gd name="connsiteX1300" fmla="*/ 182143 w 11505972"/>
              <a:gd name="connsiteY1300" fmla="*/ 220772 h 739466"/>
              <a:gd name="connsiteX1301" fmla="*/ 181663 w 11505972"/>
              <a:gd name="connsiteY1301" fmla="*/ 225804 h 739466"/>
              <a:gd name="connsiteX1302" fmla="*/ 176870 w 11505972"/>
              <a:gd name="connsiteY1302" fmla="*/ 225804 h 739466"/>
              <a:gd name="connsiteX1303" fmla="*/ 176870 w 11505972"/>
              <a:gd name="connsiteY1303" fmla="*/ 222689 h 739466"/>
              <a:gd name="connsiteX1304" fmla="*/ 176870 w 11505972"/>
              <a:gd name="connsiteY1304" fmla="*/ 220052 h 739466"/>
              <a:gd name="connsiteX1305" fmla="*/ 178308 w 11505972"/>
              <a:gd name="connsiteY1305" fmla="*/ 211664 h 739466"/>
              <a:gd name="connsiteX1306" fmla="*/ 177349 w 11505972"/>
              <a:gd name="connsiteY1306" fmla="*/ 203276 h 739466"/>
              <a:gd name="connsiteX1307" fmla="*/ 174474 w 11505972"/>
              <a:gd name="connsiteY1307" fmla="*/ 212144 h 739466"/>
              <a:gd name="connsiteX1308" fmla="*/ 173036 w 11505972"/>
              <a:gd name="connsiteY1308" fmla="*/ 220532 h 739466"/>
              <a:gd name="connsiteX1309" fmla="*/ 171597 w 11505972"/>
              <a:gd name="connsiteY1309" fmla="*/ 216937 h 739466"/>
              <a:gd name="connsiteX1310" fmla="*/ 171119 w 11505972"/>
              <a:gd name="connsiteY1310" fmla="*/ 212144 h 739466"/>
              <a:gd name="connsiteX1311" fmla="*/ 171358 w 11505972"/>
              <a:gd name="connsiteY1311" fmla="*/ 207350 h 739466"/>
              <a:gd name="connsiteX1312" fmla="*/ 172077 w 11505972"/>
              <a:gd name="connsiteY1312" fmla="*/ 204235 h 739466"/>
              <a:gd name="connsiteX1313" fmla="*/ 173515 w 11505972"/>
              <a:gd name="connsiteY1313" fmla="*/ 206632 h 739466"/>
              <a:gd name="connsiteX1314" fmla="*/ 172556 w 11505972"/>
              <a:gd name="connsiteY1314" fmla="*/ 202318 h 739466"/>
              <a:gd name="connsiteX1315" fmla="*/ 173036 w 11505972"/>
              <a:gd name="connsiteY1315" fmla="*/ 198004 h 739466"/>
              <a:gd name="connsiteX1316" fmla="*/ 174713 w 11505972"/>
              <a:gd name="connsiteY1316" fmla="*/ 197525 h 739466"/>
              <a:gd name="connsiteX1317" fmla="*/ 175911 w 11505972"/>
              <a:gd name="connsiteY1317" fmla="*/ 196086 h 739466"/>
              <a:gd name="connsiteX1318" fmla="*/ 175432 w 11505972"/>
              <a:gd name="connsiteY1318" fmla="*/ 190574 h 739466"/>
              <a:gd name="connsiteX1319" fmla="*/ 173994 w 11505972"/>
              <a:gd name="connsiteY1319" fmla="*/ 185062 h 739466"/>
              <a:gd name="connsiteX1320" fmla="*/ 173754 w 11505972"/>
              <a:gd name="connsiteY1320" fmla="*/ 189616 h 739466"/>
              <a:gd name="connsiteX1321" fmla="*/ 173515 w 11505972"/>
              <a:gd name="connsiteY1321" fmla="*/ 193210 h 739466"/>
              <a:gd name="connsiteX1322" fmla="*/ 172317 w 11505972"/>
              <a:gd name="connsiteY1322" fmla="*/ 192252 h 739466"/>
              <a:gd name="connsiteX1323" fmla="*/ 170639 w 11505972"/>
              <a:gd name="connsiteY1323" fmla="*/ 191293 h 739466"/>
              <a:gd name="connsiteX1324" fmla="*/ 171837 w 11505972"/>
              <a:gd name="connsiteY1324" fmla="*/ 182905 h 739466"/>
              <a:gd name="connsiteX1325" fmla="*/ 173515 w 11505972"/>
              <a:gd name="connsiteY1325" fmla="*/ 173798 h 739466"/>
              <a:gd name="connsiteX1326" fmla="*/ 176151 w 11505972"/>
              <a:gd name="connsiteY1326" fmla="*/ 167567 h 739466"/>
              <a:gd name="connsiteX1327" fmla="*/ 178129 w 11505972"/>
              <a:gd name="connsiteY1327" fmla="*/ 166549 h 739466"/>
              <a:gd name="connsiteX1328" fmla="*/ 81725 w 11505972"/>
              <a:gd name="connsiteY1328" fmla="*/ 163732 h 739466"/>
              <a:gd name="connsiteX1329" fmla="*/ 80526 w 11505972"/>
              <a:gd name="connsiteY1329" fmla="*/ 163972 h 739466"/>
              <a:gd name="connsiteX1330" fmla="*/ 77171 w 11505972"/>
              <a:gd name="connsiteY1330" fmla="*/ 172839 h 739466"/>
              <a:gd name="connsiteX1331" fmla="*/ 74774 w 11505972"/>
              <a:gd name="connsiteY1331" fmla="*/ 183145 h 739466"/>
              <a:gd name="connsiteX1332" fmla="*/ 71899 w 11505972"/>
              <a:gd name="connsiteY1332" fmla="*/ 188418 h 739466"/>
              <a:gd name="connsiteX1333" fmla="*/ 71419 w 11505972"/>
              <a:gd name="connsiteY1333" fmla="*/ 194648 h 739466"/>
              <a:gd name="connsiteX1334" fmla="*/ 76452 w 11505972"/>
              <a:gd name="connsiteY1334" fmla="*/ 181707 h 739466"/>
              <a:gd name="connsiteX1335" fmla="*/ 81485 w 11505972"/>
              <a:gd name="connsiteY1335" fmla="*/ 169724 h 739466"/>
              <a:gd name="connsiteX1336" fmla="*/ 81006 w 11505972"/>
              <a:gd name="connsiteY1336" fmla="*/ 166848 h 739466"/>
              <a:gd name="connsiteX1337" fmla="*/ 81964 w 11505972"/>
              <a:gd name="connsiteY1337" fmla="*/ 163972 h 739466"/>
              <a:gd name="connsiteX1338" fmla="*/ 81725 w 11505972"/>
              <a:gd name="connsiteY1338" fmla="*/ 163732 h 739466"/>
              <a:gd name="connsiteX1339" fmla="*/ 186936 w 11505972"/>
              <a:gd name="connsiteY1339" fmla="*/ 163013 h 739466"/>
              <a:gd name="connsiteX1340" fmla="*/ 185019 w 11505972"/>
              <a:gd name="connsiteY1340" fmla="*/ 174996 h 739466"/>
              <a:gd name="connsiteX1341" fmla="*/ 183821 w 11505972"/>
              <a:gd name="connsiteY1341" fmla="*/ 168765 h 739466"/>
              <a:gd name="connsiteX1342" fmla="*/ 186936 w 11505972"/>
              <a:gd name="connsiteY1342" fmla="*/ 163013 h 739466"/>
              <a:gd name="connsiteX1343" fmla="*/ 126062 w 11505972"/>
              <a:gd name="connsiteY1343" fmla="*/ 161575 h 739466"/>
              <a:gd name="connsiteX1344" fmla="*/ 124624 w 11505972"/>
              <a:gd name="connsiteY1344" fmla="*/ 164451 h 739466"/>
              <a:gd name="connsiteX1345" fmla="*/ 123665 w 11505972"/>
              <a:gd name="connsiteY1345" fmla="*/ 168765 h 739466"/>
              <a:gd name="connsiteX1346" fmla="*/ 126062 w 11505972"/>
              <a:gd name="connsiteY1346" fmla="*/ 161575 h 739466"/>
              <a:gd name="connsiteX1347" fmla="*/ 120789 w 11505972"/>
              <a:gd name="connsiteY1347" fmla="*/ 159179 h 739466"/>
              <a:gd name="connsiteX1348" fmla="*/ 118632 w 11505972"/>
              <a:gd name="connsiteY1348" fmla="*/ 163013 h 739466"/>
              <a:gd name="connsiteX1349" fmla="*/ 117914 w 11505972"/>
              <a:gd name="connsiteY1349" fmla="*/ 168765 h 739466"/>
              <a:gd name="connsiteX1350" fmla="*/ 115277 w 11505972"/>
              <a:gd name="connsiteY1350" fmla="*/ 170682 h 739466"/>
              <a:gd name="connsiteX1351" fmla="*/ 114079 w 11505972"/>
              <a:gd name="connsiteY1351" fmla="*/ 176434 h 739466"/>
              <a:gd name="connsiteX1352" fmla="*/ 115757 w 11505972"/>
              <a:gd name="connsiteY1352" fmla="*/ 174996 h 739466"/>
              <a:gd name="connsiteX1353" fmla="*/ 117914 w 11505972"/>
              <a:gd name="connsiteY1353" fmla="*/ 173558 h 739466"/>
              <a:gd name="connsiteX1354" fmla="*/ 119831 w 11505972"/>
              <a:gd name="connsiteY1354" fmla="*/ 166608 h 739466"/>
              <a:gd name="connsiteX1355" fmla="*/ 120789 w 11505972"/>
              <a:gd name="connsiteY1355" fmla="*/ 159179 h 739466"/>
              <a:gd name="connsiteX1356" fmla="*/ 173036 w 11505972"/>
              <a:gd name="connsiteY1356" fmla="*/ 156782 h 739466"/>
              <a:gd name="connsiteX1357" fmla="*/ 174953 w 11505972"/>
              <a:gd name="connsiteY1357" fmla="*/ 158220 h 739466"/>
              <a:gd name="connsiteX1358" fmla="*/ 174953 w 11505972"/>
              <a:gd name="connsiteY1358" fmla="*/ 163013 h 739466"/>
              <a:gd name="connsiteX1359" fmla="*/ 173515 w 11505972"/>
              <a:gd name="connsiteY1359" fmla="*/ 160857 h 739466"/>
              <a:gd name="connsiteX1360" fmla="*/ 173036 w 11505972"/>
              <a:gd name="connsiteY1360" fmla="*/ 156782 h 739466"/>
              <a:gd name="connsiteX1361" fmla="*/ 262669 w 11505972"/>
              <a:gd name="connsiteY1361" fmla="*/ 155824 h 739466"/>
              <a:gd name="connsiteX1362" fmla="*/ 263867 w 11505972"/>
              <a:gd name="connsiteY1362" fmla="*/ 162774 h 739466"/>
              <a:gd name="connsiteX1363" fmla="*/ 265065 w 11505972"/>
              <a:gd name="connsiteY1363" fmla="*/ 169724 h 739466"/>
              <a:gd name="connsiteX1364" fmla="*/ 265545 w 11505972"/>
              <a:gd name="connsiteY1364" fmla="*/ 167087 h 739466"/>
              <a:gd name="connsiteX1365" fmla="*/ 266982 w 11505972"/>
              <a:gd name="connsiteY1365" fmla="*/ 165410 h 739466"/>
              <a:gd name="connsiteX1366" fmla="*/ 267462 w 11505972"/>
              <a:gd name="connsiteY1366" fmla="*/ 172839 h 739466"/>
              <a:gd name="connsiteX1367" fmla="*/ 266503 w 11505972"/>
              <a:gd name="connsiteY1367" fmla="*/ 179789 h 739466"/>
              <a:gd name="connsiteX1368" fmla="*/ 263148 w 11505972"/>
              <a:gd name="connsiteY1368" fmla="*/ 167806 h 739466"/>
              <a:gd name="connsiteX1369" fmla="*/ 262669 w 11505972"/>
              <a:gd name="connsiteY1369" fmla="*/ 155824 h 739466"/>
              <a:gd name="connsiteX1370" fmla="*/ 125583 w 11505972"/>
              <a:gd name="connsiteY1370" fmla="*/ 155344 h 739466"/>
              <a:gd name="connsiteX1371" fmla="*/ 123186 w 11505972"/>
              <a:gd name="connsiteY1371" fmla="*/ 158699 h 739466"/>
              <a:gd name="connsiteX1372" fmla="*/ 125583 w 11505972"/>
              <a:gd name="connsiteY1372" fmla="*/ 159179 h 739466"/>
              <a:gd name="connsiteX1373" fmla="*/ 69981 w 11505972"/>
              <a:gd name="connsiteY1373" fmla="*/ 150551 h 739466"/>
              <a:gd name="connsiteX1374" fmla="*/ 66387 w 11505972"/>
              <a:gd name="connsiteY1374" fmla="*/ 156302 h 739466"/>
              <a:gd name="connsiteX1375" fmla="*/ 65667 w 11505972"/>
              <a:gd name="connsiteY1375" fmla="*/ 163013 h 739466"/>
              <a:gd name="connsiteX1376" fmla="*/ 69981 w 11505972"/>
              <a:gd name="connsiteY1376" fmla="*/ 150551 h 739466"/>
              <a:gd name="connsiteX1377" fmla="*/ 181663 w 11505972"/>
              <a:gd name="connsiteY1377" fmla="*/ 145278 h 739466"/>
              <a:gd name="connsiteX1378" fmla="*/ 182382 w 11505972"/>
              <a:gd name="connsiteY1378" fmla="*/ 147915 h 739466"/>
              <a:gd name="connsiteX1379" fmla="*/ 182143 w 11505972"/>
              <a:gd name="connsiteY1379" fmla="*/ 151510 h 739466"/>
              <a:gd name="connsiteX1380" fmla="*/ 180704 w 11505972"/>
              <a:gd name="connsiteY1380" fmla="*/ 152229 h 739466"/>
              <a:gd name="connsiteX1381" fmla="*/ 179746 w 11505972"/>
              <a:gd name="connsiteY1381" fmla="*/ 153906 h 739466"/>
              <a:gd name="connsiteX1382" fmla="*/ 181184 w 11505972"/>
              <a:gd name="connsiteY1382" fmla="*/ 154865 h 739466"/>
              <a:gd name="connsiteX1383" fmla="*/ 182143 w 11505972"/>
              <a:gd name="connsiteY1383" fmla="*/ 153906 h 739466"/>
              <a:gd name="connsiteX1384" fmla="*/ 182861 w 11505972"/>
              <a:gd name="connsiteY1384" fmla="*/ 160377 h 739466"/>
              <a:gd name="connsiteX1385" fmla="*/ 180704 w 11505972"/>
              <a:gd name="connsiteY1385" fmla="*/ 164931 h 739466"/>
              <a:gd name="connsiteX1386" fmla="*/ 180226 w 11505972"/>
              <a:gd name="connsiteY1386" fmla="*/ 161815 h 739466"/>
              <a:gd name="connsiteX1387" fmla="*/ 180704 w 11505972"/>
              <a:gd name="connsiteY1387" fmla="*/ 157741 h 739466"/>
              <a:gd name="connsiteX1388" fmla="*/ 178548 w 11505972"/>
              <a:gd name="connsiteY1388" fmla="*/ 157741 h 739466"/>
              <a:gd name="connsiteX1389" fmla="*/ 177349 w 11505972"/>
              <a:gd name="connsiteY1389" fmla="*/ 155824 h 739466"/>
              <a:gd name="connsiteX1390" fmla="*/ 181663 w 11505972"/>
              <a:gd name="connsiteY1390" fmla="*/ 145278 h 739466"/>
              <a:gd name="connsiteX1391" fmla="*/ 145235 w 11505972"/>
              <a:gd name="connsiteY1391" fmla="*/ 144320 h 739466"/>
              <a:gd name="connsiteX1392" fmla="*/ 139963 w 11505972"/>
              <a:gd name="connsiteY1392" fmla="*/ 153906 h 739466"/>
              <a:gd name="connsiteX1393" fmla="*/ 141400 w 11505972"/>
              <a:gd name="connsiteY1393" fmla="*/ 153667 h 739466"/>
              <a:gd name="connsiteX1394" fmla="*/ 142359 w 11505972"/>
              <a:gd name="connsiteY1394" fmla="*/ 151989 h 739466"/>
              <a:gd name="connsiteX1395" fmla="*/ 142359 w 11505972"/>
              <a:gd name="connsiteY1395" fmla="*/ 154865 h 739466"/>
              <a:gd name="connsiteX1396" fmla="*/ 142359 w 11505972"/>
              <a:gd name="connsiteY1396" fmla="*/ 157741 h 739466"/>
              <a:gd name="connsiteX1397" fmla="*/ 143318 w 11505972"/>
              <a:gd name="connsiteY1397" fmla="*/ 157501 h 739466"/>
              <a:gd name="connsiteX1398" fmla="*/ 143318 w 11505972"/>
              <a:gd name="connsiteY1398" fmla="*/ 155824 h 739466"/>
              <a:gd name="connsiteX1399" fmla="*/ 143318 w 11505972"/>
              <a:gd name="connsiteY1399" fmla="*/ 153906 h 739466"/>
              <a:gd name="connsiteX1400" fmla="*/ 143797 w 11505972"/>
              <a:gd name="connsiteY1400" fmla="*/ 152947 h 739466"/>
              <a:gd name="connsiteX1401" fmla="*/ 143078 w 11505972"/>
              <a:gd name="connsiteY1401" fmla="*/ 167327 h 739466"/>
              <a:gd name="connsiteX1402" fmla="*/ 140921 w 11505972"/>
              <a:gd name="connsiteY1402" fmla="*/ 182186 h 739466"/>
              <a:gd name="connsiteX1403" fmla="*/ 139723 w 11505972"/>
              <a:gd name="connsiteY1403" fmla="*/ 181707 h 739466"/>
              <a:gd name="connsiteX1404" fmla="*/ 139003 w 11505972"/>
              <a:gd name="connsiteY1404" fmla="*/ 181228 h 739466"/>
              <a:gd name="connsiteX1405" fmla="*/ 141161 w 11505972"/>
              <a:gd name="connsiteY1405" fmla="*/ 173798 h 739466"/>
              <a:gd name="connsiteX1406" fmla="*/ 141400 w 11505972"/>
              <a:gd name="connsiteY1406" fmla="*/ 165410 h 739466"/>
              <a:gd name="connsiteX1407" fmla="*/ 136607 w 11505972"/>
              <a:gd name="connsiteY1407" fmla="*/ 169244 h 739466"/>
              <a:gd name="connsiteX1408" fmla="*/ 136128 w 11505972"/>
              <a:gd name="connsiteY1408" fmla="*/ 178831 h 739466"/>
              <a:gd name="connsiteX1409" fmla="*/ 135169 w 11505972"/>
              <a:gd name="connsiteY1409" fmla="*/ 176674 h 739466"/>
              <a:gd name="connsiteX1410" fmla="*/ 135648 w 11505972"/>
              <a:gd name="connsiteY1410" fmla="*/ 172599 h 739466"/>
              <a:gd name="connsiteX1411" fmla="*/ 134450 w 11505972"/>
              <a:gd name="connsiteY1411" fmla="*/ 172121 h 739466"/>
              <a:gd name="connsiteX1412" fmla="*/ 133251 w 11505972"/>
              <a:gd name="connsiteY1412" fmla="*/ 171641 h 739466"/>
              <a:gd name="connsiteX1413" fmla="*/ 131334 w 11505972"/>
              <a:gd name="connsiteY1413" fmla="*/ 178591 h 739466"/>
              <a:gd name="connsiteX1414" fmla="*/ 131334 w 11505972"/>
              <a:gd name="connsiteY1414" fmla="*/ 186021 h 739466"/>
              <a:gd name="connsiteX1415" fmla="*/ 132773 w 11505972"/>
              <a:gd name="connsiteY1415" fmla="*/ 181228 h 739466"/>
              <a:gd name="connsiteX1416" fmla="*/ 134450 w 11505972"/>
              <a:gd name="connsiteY1416" fmla="*/ 182186 h 739466"/>
              <a:gd name="connsiteX1417" fmla="*/ 134690 w 11505972"/>
              <a:gd name="connsiteY1417" fmla="*/ 180748 h 739466"/>
              <a:gd name="connsiteX1418" fmla="*/ 136128 w 11505972"/>
              <a:gd name="connsiteY1418" fmla="*/ 183864 h 739466"/>
              <a:gd name="connsiteX1419" fmla="*/ 135648 w 11505972"/>
              <a:gd name="connsiteY1419" fmla="*/ 188418 h 739466"/>
              <a:gd name="connsiteX1420" fmla="*/ 139003 w 11505972"/>
              <a:gd name="connsiteY1420" fmla="*/ 187458 h 739466"/>
              <a:gd name="connsiteX1421" fmla="*/ 138045 w 11505972"/>
              <a:gd name="connsiteY1421" fmla="*/ 186740 h 739466"/>
              <a:gd name="connsiteX1422" fmla="*/ 137086 w 11505972"/>
              <a:gd name="connsiteY1422" fmla="*/ 186500 h 739466"/>
              <a:gd name="connsiteX1423" fmla="*/ 139003 w 11505972"/>
              <a:gd name="connsiteY1423" fmla="*/ 184583 h 739466"/>
              <a:gd name="connsiteX1424" fmla="*/ 139483 w 11505972"/>
              <a:gd name="connsiteY1424" fmla="*/ 185781 h 739466"/>
              <a:gd name="connsiteX1425" fmla="*/ 140921 w 11505972"/>
              <a:gd name="connsiteY1425" fmla="*/ 186500 h 739466"/>
              <a:gd name="connsiteX1426" fmla="*/ 141161 w 11505972"/>
              <a:gd name="connsiteY1426" fmla="*/ 183384 h 739466"/>
              <a:gd name="connsiteX1427" fmla="*/ 142838 w 11505972"/>
              <a:gd name="connsiteY1427" fmla="*/ 183145 h 739466"/>
              <a:gd name="connsiteX1428" fmla="*/ 143797 w 11505972"/>
              <a:gd name="connsiteY1428" fmla="*/ 177153 h 739466"/>
              <a:gd name="connsiteX1429" fmla="*/ 144755 w 11505972"/>
              <a:gd name="connsiteY1429" fmla="*/ 171162 h 739466"/>
              <a:gd name="connsiteX1430" fmla="*/ 145714 w 11505972"/>
              <a:gd name="connsiteY1430" fmla="*/ 173558 h 739466"/>
              <a:gd name="connsiteX1431" fmla="*/ 146433 w 11505972"/>
              <a:gd name="connsiteY1431" fmla="*/ 171641 h 739466"/>
              <a:gd name="connsiteX1432" fmla="*/ 144755 w 11505972"/>
              <a:gd name="connsiteY1432" fmla="*/ 169724 h 739466"/>
              <a:gd name="connsiteX1433" fmla="*/ 148111 w 11505972"/>
              <a:gd name="connsiteY1433" fmla="*/ 158220 h 739466"/>
              <a:gd name="connsiteX1434" fmla="*/ 147631 w 11505972"/>
              <a:gd name="connsiteY1434" fmla="*/ 147675 h 739466"/>
              <a:gd name="connsiteX1435" fmla="*/ 146433 w 11505972"/>
              <a:gd name="connsiteY1435" fmla="*/ 148394 h 739466"/>
              <a:gd name="connsiteX1436" fmla="*/ 145235 w 11505972"/>
              <a:gd name="connsiteY1436" fmla="*/ 150072 h 739466"/>
              <a:gd name="connsiteX1437" fmla="*/ 144755 w 11505972"/>
              <a:gd name="connsiteY1437" fmla="*/ 147435 h 739466"/>
              <a:gd name="connsiteX1438" fmla="*/ 145235 w 11505972"/>
              <a:gd name="connsiteY1438" fmla="*/ 144320 h 739466"/>
              <a:gd name="connsiteX1439" fmla="*/ 118872 w 11505972"/>
              <a:gd name="connsiteY1439" fmla="*/ 142882 h 739466"/>
              <a:gd name="connsiteX1440" fmla="*/ 117674 w 11505972"/>
              <a:gd name="connsiteY1440" fmla="*/ 145758 h 739466"/>
              <a:gd name="connsiteX1441" fmla="*/ 116955 w 11505972"/>
              <a:gd name="connsiteY1441" fmla="*/ 150072 h 739466"/>
              <a:gd name="connsiteX1442" fmla="*/ 118393 w 11505972"/>
              <a:gd name="connsiteY1442" fmla="*/ 151749 h 739466"/>
              <a:gd name="connsiteX1443" fmla="*/ 118393 w 11505972"/>
              <a:gd name="connsiteY1443" fmla="*/ 155344 h 739466"/>
              <a:gd name="connsiteX1444" fmla="*/ 120070 w 11505972"/>
              <a:gd name="connsiteY1444" fmla="*/ 151749 h 739466"/>
              <a:gd name="connsiteX1445" fmla="*/ 122227 w 11505972"/>
              <a:gd name="connsiteY1445" fmla="*/ 151510 h 739466"/>
              <a:gd name="connsiteX1446" fmla="*/ 122707 w 11505972"/>
              <a:gd name="connsiteY1446" fmla="*/ 149352 h 739466"/>
              <a:gd name="connsiteX1447" fmla="*/ 122707 w 11505972"/>
              <a:gd name="connsiteY1447" fmla="*/ 146716 h 739466"/>
              <a:gd name="connsiteX1448" fmla="*/ 120310 w 11505972"/>
              <a:gd name="connsiteY1448" fmla="*/ 145997 h 739466"/>
              <a:gd name="connsiteX1449" fmla="*/ 118872 w 11505972"/>
              <a:gd name="connsiteY1449" fmla="*/ 148154 h 739466"/>
              <a:gd name="connsiteX1450" fmla="*/ 118872 w 11505972"/>
              <a:gd name="connsiteY1450" fmla="*/ 145997 h 739466"/>
              <a:gd name="connsiteX1451" fmla="*/ 118872 w 11505972"/>
              <a:gd name="connsiteY1451" fmla="*/ 142882 h 739466"/>
              <a:gd name="connsiteX1452" fmla="*/ 14380 w 11505972"/>
              <a:gd name="connsiteY1452" fmla="*/ 141923 h 739466"/>
              <a:gd name="connsiteX1453" fmla="*/ 14619 w 11505972"/>
              <a:gd name="connsiteY1453" fmla="*/ 144560 h 739466"/>
              <a:gd name="connsiteX1454" fmla="*/ 14859 w 11505972"/>
              <a:gd name="connsiteY1454" fmla="*/ 147675 h 739466"/>
              <a:gd name="connsiteX1455" fmla="*/ 17256 w 11505972"/>
              <a:gd name="connsiteY1455" fmla="*/ 141923 h 739466"/>
              <a:gd name="connsiteX1456" fmla="*/ 46974 w 11505972"/>
              <a:gd name="connsiteY1456" fmla="*/ 140485 h 739466"/>
              <a:gd name="connsiteX1457" fmla="*/ 44338 w 11505972"/>
              <a:gd name="connsiteY1457" fmla="*/ 143361 h 739466"/>
              <a:gd name="connsiteX1458" fmla="*/ 43618 w 11505972"/>
              <a:gd name="connsiteY1458" fmla="*/ 149113 h 739466"/>
              <a:gd name="connsiteX1459" fmla="*/ 45775 w 11505972"/>
              <a:gd name="connsiteY1459" fmla="*/ 145278 h 739466"/>
              <a:gd name="connsiteX1460" fmla="*/ 46974 w 11505972"/>
              <a:gd name="connsiteY1460" fmla="*/ 140485 h 739466"/>
              <a:gd name="connsiteX1461" fmla="*/ 161532 w 11505972"/>
              <a:gd name="connsiteY1461" fmla="*/ 139526 h 739466"/>
              <a:gd name="connsiteX1462" fmla="*/ 162011 w 11505972"/>
              <a:gd name="connsiteY1462" fmla="*/ 141204 h 739466"/>
              <a:gd name="connsiteX1463" fmla="*/ 162970 w 11505972"/>
              <a:gd name="connsiteY1463" fmla="*/ 141923 h 739466"/>
              <a:gd name="connsiteX1464" fmla="*/ 162011 w 11505972"/>
              <a:gd name="connsiteY1464" fmla="*/ 145758 h 739466"/>
              <a:gd name="connsiteX1465" fmla="*/ 163449 w 11505972"/>
              <a:gd name="connsiteY1465" fmla="*/ 144560 h 739466"/>
              <a:gd name="connsiteX1466" fmla="*/ 164887 w 11505972"/>
              <a:gd name="connsiteY1466" fmla="*/ 143361 h 739466"/>
              <a:gd name="connsiteX1467" fmla="*/ 164887 w 11505972"/>
              <a:gd name="connsiteY1467" fmla="*/ 154146 h 739466"/>
              <a:gd name="connsiteX1468" fmla="*/ 164407 w 11505972"/>
              <a:gd name="connsiteY1468" fmla="*/ 163013 h 739466"/>
              <a:gd name="connsiteX1469" fmla="*/ 163449 w 11505972"/>
              <a:gd name="connsiteY1469" fmla="*/ 160857 h 739466"/>
              <a:gd name="connsiteX1470" fmla="*/ 162011 w 11505972"/>
              <a:gd name="connsiteY1470" fmla="*/ 160137 h 739466"/>
              <a:gd name="connsiteX1471" fmla="*/ 162730 w 11505972"/>
              <a:gd name="connsiteY1471" fmla="*/ 154865 h 739466"/>
              <a:gd name="connsiteX1472" fmla="*/ 162011 w 11505972"/>
              <a:gd name="connsiteY1472" fmla="*/ 150072 h 739466"/>
              <a:gd name="connsiteX1473" fmla="*/ 161292 w 11505972"/>
              <a:gd name="connsiteY1473" fmla="*/ 150551 h 739466"/>
              <a:gd name="connsiteX1474" fmla="*/ 160094 w 11505972"/>
              <a:gd name="connsiteY1474" fmla="*/ 151510 h 739466"/>
              <a:gd name="connsiteX1475" fmla="*/ 159615 w 11505972"/>
              <a:gd name="connsiteY1475" fmla="*/ 148873 h 739466"/>
              <a:gd name="connsiteX1476" fmla="*/ 159135 w 11505972"/>
              <a:gd name="connsiteY1476" fmla="*/ 146716 h 739466"/>
              <a:gd name="connsiteX1477" fmla="*/ 160333 w 11505972"/>
              <a:gd name="connsiteY1477" fmla="*/ 142882 h 739466"/>
              <a:gd name="connsiteX1478" fmla="*/ 161532 w 11505972"/>
              <a:gd name="connsiteY1478" fmla="*/ 139526 h 739466"/>
              <a:gd name="connsiteX1479" fmla="*/ 131814 w 11505972"/>
              <a:gd name="connsiteY1479" fmla="*/ 139526 h 739466"/>
              <a:gd name="connsiteX1480" fmla="*/ 129417 w 11505972"/>
              <a:gd name="connsiteY1480" fmla="*/ 141683 h 739466"/>
              <a:gd name="connsiteX1481" fmla="*/ 129417 w 11505972"/>
              <a:gd name="connsiteY1481" fmla="*/ 145758 h 739466"/>
              <a:gd name="connsiteX1482" fmla="*/ 131814 w 11505972"/>
              <a:gd name="connsiteY1482" fmla="*/ 143600 h 739466"/>
              <a:gd name="connsiteX1483" fmla="*/ 131814 w 11505972"/>
              <a:gd name="connsiteY1483" fmla="*/ 139526 h 739466"/>
              <a:gd name="connsiteX1484" fmla="*/ 149070 w 11505972"/>
              <a:gd name="connsiteY1484" fmla="*/ 139047 h 739466"/>
              <a:gd name="connsiteX1485" fmla="*/ 148350 w 11505972"/>
              <a:gd name="connsiteY1485" fmla="*/ 142402 h 739466"/>
              <a:gd name="connsiteX1486" fmla="*/ 147152 w 11505972"/>
              <a:gd name="connsiteY1486" fmla="*/ 145278 h 739466"/>
              <a:gd name="connsiteX1487" fmla="*/ 148111 w 11505972"/>
              <a:gd name="connsiteY1487" fmla="*/ 145039 h 739466"/>
              <a:gd name="connsiteX1488" fmla="*/ 149788 w 11505972"/>
              <a:gd name="connsiteY1488" fmla="*/ 142882 h 739466"/>
              <a:gd name="connsiteX1489" fmla="*/ 150507 w 11505972"/>
              <a:gd name="connsiteY1489" fmla="*/ 140245 h 739466"/>
              <a:gd name="connsiteX1490" fmla="*/ 149070 w 11505972"/>
              <a:gd name="connsiteY1490" fmla="*/ 139047 h 739466"/>
              <a:gd name="connsiteX1491" fmla="*/ 58957 w 11505972"/>
              <a:gd name="connsiteY1491" fmla="*/ 139047 h 739466"/>
              <a:gd name="connsiteX1492" fmla="*/ 57040 w 11505972"/>
              <a:gd name="connsiteY1492" fmla="*/ 141923 h 739466"/>
              <a:gd name="connsiteX1493" fmla="*/ 58477 w 11505972"/>
              <a:gd name="connsiteY1493" fmla="*/ 141923 h 739466"/>
              <a:gd name="connsiteX1494" fmla="*/ 59437 w 11505972"/>
              <a:gd name="connsiteY1494" fmla="*/ 141444 h 739466"/>
              <a:gd name="connsiteX1495" fmla="*/ 59437 w 11505972"/>
              <a:gd name="connsiteY1495" fmla="*/ 140245 h 739466"/>
              <a:gd name="connsiteX1496" fmla="*/ 58957 w 11505972"/>
              <a:gd name="connsiteY1496" fmla="*/ 139047 h 739466"/>
              <a:gd name="connsiteX1497" fmla="*/ 157218 w 11505972"/>
              <a:gd name="connsiteY1497" fmla="*/ 135692 h 739466"/>
              <a:gd name="connsiteX1498" fmla="*/ 157218 w 11505972"/>
              <a:gd name="connsiteY1498" fmla="*/ 147195 h 739466"/>
              <a:gd name="connsiteX1499" fmla="*/ 152904 w 11505972"/>
              <a:gd name="connsiteY1499" fmla="*/ 155344 h 739466"/>
              <a:gd name="connsiteX1500" fmla="*/ 154582 w 11505972"/>
              <a:gd name="connsiteY1500" fmla="*/ 149832 h 739466"/>
              <a:gd name="connsiteX1501" fmla="*/ 153383 w 11505972"/>
              <a:gd name="connsiteY1501" fmla="*/ 147675 h 739466"/>
              <a:gd name="connsiteX1502" fmla="*/ 155061 w 11505972"/>
              <a:gd name="connsiteY1502" fmla="*/ 140965 h 739466"/>
              <a:gd name="connsiteX1503" fmla="*/ 157218 w 11505972"/>
              <a:gd name="connsiteY1503" fmla="*/ 135692 h 739466"/>
              <a:gd name="connsiteX1504" fmla="*/ 258355 w 11505972"/>
              <a:gd name="connsiteY1504" fmla="*/ 133295 h 739466"/>
              <a:gd name="connsiteX1505" fmla="*/ 260991 w 11505972"/>
              <a:gd name="connsiteY1505" fmla="*/ 136411 h 739466"/>
              <a:gd name="connsiteX1506" fmla="*/ 264107 w 11505972"/>
              <a:gd name="connsiteY1506" fmla="*/ 138088 h 739466"/>
              <a:gd name="connsiteX1507" fmla="*/ 264586 w 11505972"/>
              <a:gd name="connsiteY1507" fmla="*/ 140965 h 739466"/>
              <a:gd name="connsiteX1508" fmla="*/ 265065 w 11505972"/>
              <a:gd name="connsiteY1508" fmla="*/ 143361 h 739466"/>
              <a:gd name="connsiteX1509" fmla="*/ 262908 w 11505972"/>
              <a:gd name="connsiteY1509" fmla="*/ 144560 h 739466"/>
              <a:gd name="connsiteX1510" fmla="*/ 263627 w 11505972"/>
              <a:gd name="connsiteY1510" fmla="*/ 148154 h 739466"/>
              <a:gd name="connsiteX1511" fmla="*/ 261470 w 11505972"/>
              <a:gd name="connsiteY1511" fmla="*/ 146477 h 739466"/>
              <a:gd name="connsiteX1512" fmla="*/ 260752 w 11505972"/>
              <a:gd name="connsiteY1512" fmla="*/ 142882 h 739466"/>
              <a:gd name="connsiteX1513" fmla="*/ 261470 w 11505972"/>
              <a:gd name="connsiteY1513" fmla="*/ 142642 h 739466"/>
              <a:gd name="connsiteX1514" fmla="*/ 261710 w 11505972"/>
              <a:gd name="connsiteY1514" fmla="*/ 141923 h 739466"/>
              <a:gd name="connsiteX1515" fmla="*/ 261230 w 11505972"/>
              <a:gd name="connsiteY1515" fmla="*/ 139526 h 739466"/>
              <a:gd name="connsiteX1516" fmla="*/ 259793 w 11505972"/>
              <a:gd name="connsiteY1516" fmla="*/ 138088 h 739466"/>
              <a:gd name="connsiteX1517" fmla="*/ 260272 w 11505972"/>
              <a:gd name="connsiteY1517" fmla="*/ 139766 h 739466"/>
              <a:gd name="connsiteX1518" fmla="*/ 260752 w 11505972"/>
              <a:gd name="connsiteY1518" fmla="*/ 141444 h 739466"/>
              <a:gd name="connsiteX1519" fmla="*/ 257875 w 11505972"/>
              <a:gd name="connsiteY1519" fmla="*/ 140485 h 739466"/>
              <a:gd name="connsiteX1520" fmla="*/ 258115 w 11505972"/>
              <a:gd name="connsiteY1520" fmla="*/ 137370 h 739466"/>
              <a:gd name="connsiteX1521" fmla="*/ 259313 w 11505972"/>
              <a:gd name="connsiteY1521" fmla="*/ 134733 h 739466"/>
              <a:gd name="connsiteX1522" fmla="*/ 258355 w 11505972"/>
              <a:gd name="connsiteY1522" fmla="*/ 133295 h 739466"/>
              <a:gd name="connsiteX1523" fmla="*/ 166325 w 11505972"/>
              <a:gd name="connsiteY1523" fmla="*/ 133295 h 739466"/>
              <a:gd name="connsiteX1524" fmla="*/ 166085 w 11505972"/>
              <a:gd name="connsiteY1524" fmla="*/ 136171 h 739466"/>
              <a:gd name="connsiteX1525" fmla="*/ 165846 w 11505972"/>
              <a:gd name="connsiteY1525" fmla="*/ 139526 h 739466"/>
              <a:gd name="connsiteX1526" fmla="*/ 164168 w 11505972"/>
              <a:gd name="connsiteY1526" fmla="*/ 136411 h 739466"/>
              <a:gd name="connsiteX1527" fmla="*/ 166325 w 11505972"/>
              <a:gd name="connsiteY1527" fmla="*/ 133295 h 739466"/>
              <a:gd name="connsiteX1528" fmla="*/ 125103 w 11505972"/>
              <a:gd name="connsiteY1528" fmla="*/ 128502 h 739466"/>
              <a:gd name="connsiteX1529" fmla="*/ 124864 w 11505972"/>
              <a:gd name="connsiteY1529" fmla="*/ 129940 h 739466"/>
              <a:gd name="connsiteX1530" fmla="*/ 125583 w 11505972"/>
              <a:gd name="connsiteY1530" fmla="*/ 131858 h 739466"/>
              <a:gd name="connsiteX1531" fmla="*/ 127021 w 11505972"/>
              <a:gd name="connsiteY1531" fmla="*/ 128502 h 739466"/>
              <a:gd name="connsiteX1532" fmla="*/ 125583 w 11505972"/>
              <a:gd name="connsiteY1532" fmla="*/ 129221 h 739466"/>
              <a:gd name="connsiteX1533" fmla="*/ 125103 w 11505972"/>
              <a:gd name="connsiteY1533" fmla="*/ 128502 h 739466"/>
              <a:gd name="connsiteX1534" fmla="*/ 71419 w 11505972"/>
              <a:gd name="connsiteY1534" fmla="*/ 128023 h 739466"/>
              <a:gd name="connsiteX1535" fmla="*/ 69981 w 11505972"/>
              <a:gd name="connsiteY1535" fmla="*/ 128263 h 739466"/>
              <a:gd name="connsiteX1536" fmla="*/ 68544 w 11505972"/>
              <a:gd name="connsiteY1536" fmla="*/ 129461 h 739466"/>
              <a:gd name="connsiteX1537" fmla="*/ 68064 w 11505972"/>
              <a:gd name="connsiteY1537" fmla="*/ 134733 h 739466"/>
              <a:gd name="connsiteX1538" fmla="*/ 66627 w 11505972"/>
              <a:gd name="connsiteY1538" fmla="*/ 139047 h 739466"/>
              <a:gd name="connsiteX1539" fmla="*/ 71419 w 11505972"/>
              <a:gd name="connsiteY1539" fmla="*/ 128023 h 739466"/>
              <a:gd name="connsiteX1540" fmla="*/ 137566 w 11505972"/>
              <a:gd name="connsiteY1540" fmla="*/ 126585 h 739466"/>
              <a:gd name="connsiteX1541" fmla="*/ 137805 w 11505972"/>
              <a:gd name="connsiteY1541" fmla="*/ 128981 h 739466"/>
              <a:gd name="connsiteX1542" fmla="*/ 139003 w 11505972"/>
              <a:gd name="connsiteY1542" fmla="*/ 129461 h 739466"/>
              <a:gd name="connsiteX1543" fmla="*/ 139243 w 11505972"/>
              <a:gd name="connsiteY1543" fmla="*/ 128263 h 739466"/>
              <a:gd name="connsiteX1544" fmla="*/ 139483 w 11505972"/>
              <a:gd name="connsiteY1544" fmla="*/ 126585 h 739466"/>
              <a:gd name="connsiteX1545" fmla="*/ 266024 w 11505972"/>
              <a:gd name="connsiteY1545" fmla="*/ 125146 h 739466"/>
              <a:gd name="connsiteX1546" fmla="*/ 267702 w 11505972"/>
              <a:gd name="connsiteY1546" fmla="*/ 127064 h 739466"/>
              <a:gd name="connsiteX1547" fmla="*/ 266982 w 11505972"/>
              <a:gd name="connsiteY1547" fmla="*/ 130419 h 739466"/>
              <a:gd name="connsiteX1548" fmla="*/ 265545 w 11505972"/>
              <a:gd name="connsiteY1548" fmla="*/ 128263 h 739466"/>
              <a:gd name="connsiteX1549" fmla="*/ 266024 w 11505972"/>
              <a:gd name="connsiteY1549" fmla="*/ 125146 h 739466"/>
              <a:gd name="connsiteX1550" fmla="*/ 141400 w 11505972"/>
              <a:gd name="connsiteY1550" fmla="*/ 124668 h 739466"/>
              <a:gd name="connsiteX1551" fmla="*/ 139963 w 11505972"/>
              <a:gd name="connsiteY1551" fmla="*/ 128741 h 739466"/>
              <a:gd name="connsiteX1552" fmla="*/ 139723 w 11505972"/>
              <a:gd name="connsiteY1552" fmla="*/ 135213 h 739466"/>
              <a:gd name="connsiteX1553" fmla="*/ 138764 w 11505972"/>
              <a:gd name="connsiteY1553" fmla="*/ 141204 h 739466"/>
              <a:gd name="connsiteX1554" fmla="*/ 135648 w 11505972"/>
              <a:gd name="connsiteY1554" fmla="*/ 144320 h 739466"/>
              <a:gd name="connsiteX1555" fmla="*/ 135648 w 11505972"/>
              <a:gd name="connsiteY1555" fmla="*/ 151989 h 739466"/>
              <a:gd name="connsiteX1556" fmla="*/ 131095 w 11505972"/>
              <a:gd name="connsiteY1556" fmla="*/ 157501 h 739466"/>
              <a:gd name="connsiteX1557" fmla="*/ 127500 w 11505972"/>
              <a:gd name="connsiteY1557" fmla="*/ 163972 h 739466"/>
              <a:gd name="connsiteX1558" fmla="*/ 128219 w 11505972"/>
              <a:gd name="connsiteY1558" fmla="*/ 165649 h 739466"/>
              <a:gd name="connsiteX1559" fmla="*/ 129417 w 11505972"/>
              <a:gd name="connsiteY1559" fmla="*/ 167327 h 739466"/>
              <a:gd name="connsiteX1560" fmla="*/ 131095 w 11505972"/>
              <a:gd name="connsiteY1560" fmla="*/ 165889 h 739466"/>
              <a:gd name="connsiteX1561" fmla="*/ 132293 w 11505972"/>
              <a:gd name="connsiteY1561" fmla="*/ 163013 h 739466"/>
              <a:gd name="connsiteX1562" fmla="*/ 133731 w 11505972"/>
              <a:gd name="connsiteY1562" fmla="*/ 167567 h 739466"/>
              <a:gd name="connsiteX1563" fmla="*/ 136128 w 11505972"/>
              <a:gd name="connsiteY1563" fmla="*/ 168765 h 739466"/>
              <a:gd name="connsiteX1564" fmla="*/ 134690 w 11505972"/>
              <a:gd name="connsiteY1564" fmla="*/ 164451 h 739466"/>
              <a:gd name="connsiteX1565" fmla="*/ 135409 w 11505972"/>
              <a:gd name="connsiteY1565" fmla="*/ 159897 h 739466"/>
              <a:gd name="connsiteX1566" fmla="*/ 136846 w 11505972"/>
              <a:gd name="connsiteY1566" fmla="*/ 155344 h 739466"/>
              <a:gd name="connsiteX1567" fmla="*/ 137086 w 11505972"/>
              <a:gd name="connsiteY1567" fmla="*/ 150551 h 739466"/>
              <a:gd name="connsiteX1568" fmla="*/ 140921 w 11505972"/>
              <a:gd name="connsiteY1568" fmla="*/ 139526 h 739466"/>
              <a:gd name="connsiteX1569" fmla="*/ 142838 w 11505972"/>
              <a:gd name="connsiteY1569" fmla="*/ 126585 h 739466"/>
              <a:gd name="connsiteX1570" fmla="*/ 141400 w 11505972"/>
              <a:gd name="connsiteY1570" fmla="*/ 125146 h 739466"/>
              <a:gd name="connsiteX1571" fmla="*/ 134690 w 11505972"/>
              <a:gd name="connsiteY1571" fmla="*/ 119874 h 739466"/>
              <a:gd name="connsiteX1572" fmla="*/ 132773 w 11505972"/>
              <a:gd name="connsiteY1572" fmla="*/ 126585 h 739466"/>
              <a:gd name="connsiteX1573" fmla="*/ 135169 w 11505972"/>
              <a:gd name="connsiteY1573" fmla="*/ 123469 h 739466"/>
              <a:gd name="connsiteX1574" fmla="*/ 134690 w 11505972"/>
              <a:gd name="connsiteY1574" fmla="*/ 119874 h 739466"/>
              <a:gd name="connsiteX1575" fmla="*/ 188853 w 11505972"/>
              <a:gd name="connsiteY1575" fmla="*/ 118436 h 739466"/>
              <a:gd name="connsiteX1576" fmla="*/ 190051 w 11505972"/>
              <a:gd name="connsiteY1576" fmla="*/ 118676 h 739466"/>
              <a:gd name="connsiteX1577" fmla="*/ 191250 w 11505972"/>
              <a:gd name="connsiteY1577" fmla="*/ 119874 h 739466"/>
              <a:gd name="connsiteX1578" fmla="*/ 190771 w 11505972"/>
              <a:gd name="connsiteY1578" fmla="*/ 121791 h 739466"/>
              <a:gd name="connsiteX1579" fmla="*/ 190291 w 11505972"/>
              <a:gd name="connsiteY1579" fmla="*/ 123709 h 739466"/>
              <a:gd name="connsiteX1580" fmla="*/ 188374 w 11505972"/>
              <a:gd name="connsiteY1580" fmla="*/ 123229 h 739466"/>
              <a:gd name="connsiteX1581" fmla="*/ 189093 w 11505972"/>
              <a:gd name="connsiteY1581" fmla="*/ 129940 h 739466"/>
              <a:gd name="connsiteX1582" fmla="*/ 187415 w 11505972"/>
              <a:gd name="connsiteY1582" fmla="*/ 135692 h 739466"/>
              <a:gd name="connsiteX1583" fmla="*/ 187655 w 11505972"/>
              <a:gd name="connsiteY1583" fmla="*/ 126585 h 739466"/>
              <a:gd name="connsiteX1584" fmla="*/ 188853 w 11505972"/>
              <a:gd name="connsiteY1584" fmla="*/ 118436 h 739466"/>
              <a:gd name="connsiteX1585" fmla="*/ 145714 w 11505972"/>
              <a:gd name="connsiteY1585" fmla="*/ 118436 h 739466"/>
              <a:gd name="connsiteX1586" fmla="*/ 144516 w 11505972"/>
              <a:gd name="connsiteY1586" fmla="*/ 120833 h 739466"/>
              <a:gd name="connsiteX1587" fmla="*/ 143797 w 11505972"/>
              <a:gd name="connsiteY1587" fmla="*/ 124668 h 739466"/>
              <a:gd name="connsiteX1588" fmla="*/ 147631 w 11505972"/>
              <a:gd name="connsiteY1588" fmla="*/ 122271 h 739466"/>
              <a:gd name="connsiteX1589" fmla="*/ 147392 w 11505972"/>
              <a:gd name="connsiteY1589" fmla="*/ 121312 h 739466"/>
              <a:gd name="connsiteX1590" fmla="*/ 147152 w 11505972"/>
              <a:gd name="connsiteY1590" fmla="*/ 119874 h 739466"/>
              <a:gd name="connsiteX1591" fmla="*/ 146193 w 11505972"/>
              <a:gd name="connsiteY1591" fmla="*/ 122271 h 739466"/>
              <a:gd name="connsiteX1592" fmla="*/ 145714 w 11505972"/>
              <a:gd name="connsiteY1592" fmla="*/ 118436 h 739466"/>
              <a:gd name="connsiteX1593" fmla="*/ 165367 w 11505972"/>
              <a:gd name="connsiteY1593" fmla="*/ 114602 h 739466"/>
              <a:gd name="connsiteX1594" fmla="*/ 167763 w 11505972"/>
              <a:gd name="connsiteY1594" fmla="*/ 114602 h 739466"/>
              <a:gd name="connsiteX1595" fmla="*/ 168242 w 11505972"/>
              <a:gd name="connsiteY1595" fmla="*/ 120833 h 739466"/>
              <a:gd name="connsiteX1596" fmla="*/ 168242 w 11505972"/>
              <a:gd name="connsiteY1596" fmla="*/ 128023 h 739466"/>
              <a:gd name="connsiteX1597" fmla="*/ 165606 w 11505972"/>
              <a:gd name="connsiteY1597" fmla="*/ 126345 h 739466"/>
              <a:gd name="connsiteX1598" fmla="*/ 162970 w 11505972"/>
              <a:gd name="connsiteY1598" fmla="*/ 127064 h 739466"/>
              <a:gd name="connsiteX1599" fmla="*/ 162730 w 11505972"/>
              <a:gd name="connsiteY1599" fmla="*/ 123948 h 739466"/>
              <a:gd name="connsiteX1600" fmla="*/ 164407 w 11505972"/>
              <a:gd name="connsiteY1600" fmla="*/ 121312 h 739466"/>
              <a:gd name="connsiteX1601" fmla="*/ 165846 w 11505972"/>
              <a:gd name="connsiteY1601" fmla="*/ 123709 h 739466"/>
              <a:gd name="connsiteX1602" fmla="*/ 165846 w 11505972"/>
              <a:gd name="connsiteY1602" fmla="*/ 120593 h 739466"/>
              <a:gd name="connsiteX1603" fmla="*/ 164407 w 11505972"/>
              <a:gd name="connsiteY1603" fmla="*/ 119874 h 739466"/>
              <a:gd name="connsiteX1604" fmla="*/ 165367 w 11505972"/>
              <a:gd name="connsiteY1604" fmla="*/ 114602 h 739466"/>
              <a:gd name="connsiteX1605" fmla="*/ 140921 w 11505972"/>
              <a:gd name="connsiteY1605" fmla="*/ 113643 h 739466"/>
              <a:gd name="connsiteX1606" fmla="*/ 139003 w 11505972"/>
              <a:gd name="connsiteY1606" fmla="*/ 118196 h 739466"/>
              <a:gd name="connsiteX1607" fmla="*/ 139003 w 11505972"/>
              <a:gd name="connsiteY1607" fmla="*/ 123229 h 739466"/>
              <a:gd name="connsiteX1608" fmla="*/ 140441 w 11505972"/>
              <a:gd name="connsiteY1608" fmla="*/ 122031 h 739466"/>
              <a:gd name="connsiteX1609" fmla="*/ 142359 w 11505972"/>
              <a:gd name="connsiteY1609" fmla="*/ 121312 h 739466"/>
              <a:gd name="connsiteX1610" fmla="*/ 142838 w 11505972"/>
              <a:gd name="connsiteY1610" fmla="*/ 117957 h 739466"/>
              <a:gd name="connsiteX1611" fmla="*/ 143797 w 11505972"/>
              <a:gd name="connsiteY1611" fmla="*/ 115081 h 739466"/>
              <a:gd name="connsiteX1612" fmla="*/ 142598 w 11505972"/>
              <a:gd name="connsiteY1612" fmla="*/ 113883 h 739466"/>
              <a:gd name="connsiteX1613" fmla="*/ 140921 w 11505972"/>
              <a:gd name="connsiteY1613" fmla="*/ 113643 h 739466"/>
              <a:gd name="connsiteX1614" fmla="*/ 259793 w 11505972"/>
              <a:gd name="connsiteY1614" fmla="*/ 112684 h 739466"/>
              <a:gd name="connsiteX1615" fmla="*/ 260512 w 11505972"/>
              <a:gd name="connsiteY1615" fmla="*/ 114841 h 739466"/>
              <a:gd name="connsiteX1616" fmla="*/ 260752 w 11505972"/>
              <a:gd name="connsiteY1616" fmla="*/ 117478 h 739466"/>
              <a:gd name="connsiteX1617" fmla="*/ 258355 w 11505972"/>
              <a:gd name="connsiteY1617" fmla="*/ 118436 h 739466"/>
              <a:gd name="connsiteX1618" fmla="*/ 257875 w 11505972"/>
              <a:gd name="connsiteY1618" fmla="*/ 116039 h 739466"/>
              <a:gd name="connsiteX1619" fmla="*/ 258835 w 11505972"/>
              <a:gd name="connsiteY1619" fmla="*/ 116519 h 739466"/>
              <a:gd name="connsiteX1620" fmla="*/ 259313 w 11505972"/>
              <a:gd name="connsiteY1620" fmla="*/ 117478 h 739466"/>
              <a:gd name="connsiteX1621" fmla="*/ 259313 w 11505972"/>
              <a:gd name="connsiteY1621" fmla="*/ 114841 h 739466"/>
              <a:gd name="connsiteX1622" fmla="*/ 259793 w 11505972"/>
              <a:gd name="connsiteY1622" fmla="*/ 112684 h 739466"/>
              <a:gd name="connsiteX1623" fmla="*/ 187415 w 11505972"/>
              <a:gd name="connsiteY1623" fmla="*/ 112205 h 739466"/>
              <a:gd name="connsiteX1624" fmla="*/ 187655 w 11505972"/>
              <a:gd name="connsiteY1624" fmla="*/ 113643 h 739466"/>
              <a:gd name="connsiteX1625" fmla="*/ 187894 w 11505972"/>
              <a:gd name="connsiteY1625" fmla="*/ 115081 h 739466"/>
              <a:gd name="connsiteX1626" fmla="*/ 186696 w 11505972"/>
              <a:gd name="connsiteY1626" fmla="*/ 115561 h 739466"/>
              <a:gd name="connsiteX1627" fmla="*/ 185498 w 11505972"/>
              <a:gd name="connsiteY1627" fmla="*/ 116039 h 739466"/>
              <a:gd name="connsiteX1628" fmla="*/ 187415 w 11505972"/>
              <a:gd name="connsiteY1628" fmla="*/ 112205 h 739466"/>
              <a:gd name="connsiteX1629" fmla="*/ 99220 w 11505972"/>
              <a:gd name="connsiteY1629" fmla="*/ 110767 h 739466"/>
              <a:gd name="connsiteX1630" fmla="*/ 98022 w 11505972"/>
              <a:gd name="connsiteY1630" fmla="*/ 112205 h 739466"/>
              <a:gd name="connsiteX1631" fmla="*/ 96823 w 11505972"/>
              <a:gd name="connsiteY1631" fmla="*/ 114602 h 739466"/>
              <a:gd name="connsiteX1632" fmla="*/ 98740 w 11505972"/>
              <a:gd name="connsiteY1632" fmla="*/ 114362 h 739466"/>
              <a:gd name="connsiteX1633" fmla="*/ 99220 w 11505972"/>
              <a:gd name="connsiteY1633" fmla="*/ 110767 h 739466"/>
              <a:gd name="connsiteX1634" fmla="*/ 12582 w 11505972"/>
              <a:gd name="connsiteY1634" fmla="*/ 109929 h 739466"/>
              <a:gd name="connsiteX1635" fmla="*/ 11504 w 11505972"/>
              <a:gd name="connsiteY1635" fmla="*/ 111246 h 739466"/>
              <a:gd name="connsiteX1636" fmla="*/ 12223 w 11505972"/>
              <a:gd name="connsiteY1636" fmla="*/ 112924 h 739466"/>
              <a:gd name="connsiteX1637" fmla="*/ 13901 w 11505972"/>
              <a:gd name="connsiteY1637" fmla="*/ 113643 h 739466"/>
              <a:gd name="connsiteX1638" fmla="*/ 13901 w 11505972"/>
              <a:gd name="connsiteY1638" fmla="*/ 110767 h 739466"/>
              <a:gd name="connsiteX1639" fmla="*/ 12582 w 11505972"/>
              <a:gd name="connsiteY1639" fmla="*/ 109929 h 739466"/>
              <a:gd name="connsiteX1640" fmla="*/ 50329 w 11505972"/>
              <a:gd name="connsiteY1640" fmla="*/ 109809 h 739466"/>
              <a:gd name="connsiteX1641" fmla="*/ 51527 w 11505972"/>
              <a:gd name="connsiteY1641" fmla="*/ 111486 h 739466"/>
              <a:gd name="connsiteX1642" fmla="*/ 53685 w 11505972"/>
              <a:gd name="connsiteY1642" fmla="*/ 112205 h 739466"/>
              <a:gd name="connsiteX1643" fmla="*/ 52486 w 11505972"/>
              <a:gd name="connsiteY1643" fmla="*/ 110288 h 739466"/>
              <a:gd name="connsiteX1644" fmla="*/ 50329 w 11505972"/>
              <a:gd name="connsiteY1644" fmla="*/ 109809 h 739466"/>
              <a:gd name="connsiteX1645" fmla="*/ 125583 w 11505972"/>
              <a:gd name="connsiteY1645" fmla="*/ 108850 h 739466"/>
              <a:gd name="connsiteX1646" fmla="*/ 120550 w 11505972"/>
              <a:gd name="connsiteY1646" fmla="*/ 110527 h 739466"/>
              <a:gd name="connsiteX1647" fmla="*/ 116475 w 11505972"/>
              <a:gd name="connsiteY1647" fmla="*/ 114602 h 739466"/>
              <a:gd name="connsiteX1648" fmla="*/ 118393 w 11505972"/>
              <a:gd name="connsiteY1648" fmla="*/ 114362 h 739466"/>
              <a:gd name="connsiteX1649" fmla="*/ 119831 w 11505972"/>
              <a:gd name="connsiteY1649" fmla="*/ 112205 h 739466"/>
              <a:gd name="connsiteX1650" fmla="*/ 121269 w 11505972"/>
              <a:gd name="connsiteY1650" fmla="*/ 112924 h 739466"/>
              <a:gd name="connsiteX1651" fmla="*/ 122707 w 11505972"/>
              <a:gd name="connsiteY1651" fmla="*/ 113643 h 739466"/>
              <a:gd name="connsiteX1652" fmla="*/ 124145 w 11505972"/>
              <a:gd name="connsiteY1652" fmla="*/ 111246 h 739466"/>
              <a:gd name="connsiteX1653" fmla="*/ 125583 w 11505972"/>
              <a:gd name="connsiteY1653" fmla="*/ 108850 h 739466"/>
              <a:gd name="connsiteX1654" fmla="*/ 252123 w 11505972"/>
              <a:gd name="connsiteY1654" fmla="*/ 105015 h 739466"/>
              <a:gd name="connsiteX1655" fmla="*/ 253801 w 11505972"/>
              <a:gd name="connsiteY1655" fmla="*/ 111726 h 739466"/>
              <a:gd name="connsiteX1656" fmla="*/ 255479 w 11505972"/>
              <a:gd name="connsiteY1656" fmla="*/ 118436 h 739466"/>
              <a:gd name="connsiteX1657" fmla="*/ 252123 w 11505972"/>
              <a:gd name="connsiteY1657" fmla="*/ 114362 h 739466"/>
              <a:gd name="connsiteX1658" fmla="*/ 252123 w 11505972"/>
              <a:gd name="connsiteY1658" fmla="*/ 105015 h 739466"/>
              <a:gd name="connsiteX1659" fmla="*/ 33553 w 11505972"/>
              <a:gd name="connsiteY1659" fmla="*/ 105015 h 739466"/>
              <a:gd name="connsiteX1660" fmla="*/ 35949 w 11505972"/>
              <a:gd name="connsiteY1660" fmla="*/ 107412 h 739466"/>
              <a:gd name="connsiteX1661" fmla="*/ 35949 w 11505972"/>
              <a:gd name="connsiteY1661" fmla="*/ 105015 h 739466"/>
              <a:gd name="connsiteX1662" fmla="*/ 129896 w 11505972"/>
              <a:gd name="connsiteY1662" fmla="*/ 101660 h 739466"/>
              <a:gd name="connsiteX1663" fmla="*/ 128459 w 11505972"/>
              <a:gd name="connsiteY1663" fmla="*/ 103098 h 739466"/>
              <a:gd name="connsiteX1664" fmla="*/ 128459 w 11505972"/>
              <a:gd name="connsiteY1664" fmla="*/ 105974 h 739466"/>
              <a:gd name="connsiteX1665" fmla="*/ 128219 w 11505972"/>
              <a:gd name="connsiteY1665" fmla="*/ 108371 h 739466"/>
              <a:gd name="connsiteX1666" fmla="*/ 126062 w 11505972"/>
              <a:gd name="connsiteY1666" fmla="*/ 108850 h 739466"/>
              <a:gd name="connsiteX1667" fmla="*/ 127500 w 11505972"/>
              <a:gd name="connsiteY1667" fmla="*/ 109569 h 739466"/>
              <a:gd name="connsiteX1668" fmla="*/ 129896 w 11505972"/>
              <a:gd name="connsiteY1668" fmla="*/ 109809 h 739466"/>
              <a:gd name="connsiteX1669" fmla="*/ 130376 w 11505972"/>
              <a:gd name="connsiteY1669" fmla="*/ 105734 h 739466"/>
              <a:gd name="connsiteX1670" fmla="*/ 129896 w 11505972"/>
              <a:gd name="connsiteY1670" fmla="*/ 101660 h 739466"/>
              <a:gd name="connsiteX1671" fmla="*/ 177829 w 11505972"/>
              <a:gd name="connsiteY1671" fmla="*/ 99263 h 739466"/>
              <a:gd name="connsiteX1672" fmla="*/ 176870 w 11505972"/>
              <a:gd name="connsiteY1672" fmla="*/ 108371 h 739466"/>
              <a:gd name="connsiteX1673" fmla="*/ 174474 w 11505972"/>
              <a:gd name="connsiteY1673" fmla="*/ 115081 h 739466"/>
              <a:gd name="connsiteX1674" fmla="*/ 175192 w 11505972"/>
              <a:gd name="connsiteY1674" fmla="*/ 106693 h 739466"/>
              <a:gd name="connsiteX1675" fmla="*/ 177829 w 11505972"/>
              <a:gd name="connsiteY1675" fmla="*/ 99263 h 739466"/>
              <a:gd name="connsiteX1676" fmla="*/ 246372 w 11505972"/>
              <a:gd name="connsiteY1676" fmla="*/ 97346 h 739466"/>
              <a:gd name="connsiteX1677" fmla="*/ 248289 w 11505972"/>
              <a:gd name="connsiteY1677" fmla="*/ 98544 h 739466"/>
              <a:gd name="connsiteX1678" fmla="*/ 250206 w 11505972"/>
              <a:gd name="connsiteY1678" fmla="*/ 98784 h 739466"/>
              <a:gd name="connsiteX1679" fmla="*/ 248768 w 11505972"/>
              <a:gd name="connsiteY1679" fmla="*/ 103098 h 739466"/>
              <a:gd name="connsiteX1680" fmla="*/ 249248 w 11505972"/>
              <a:gd name="connsiteY1680" fmla="*/ 108131 h 739466"/>
              <a:gd name="connsiteX1681" fmla="*/ 250206 w 11505972"/>
              <a:gd name="connsiteY1681" fmla="*/ 113643 h 739466"/>
              <a:gd name="connsiteX1682" fmla="*/ 249727 w 11505972"/>
              <a:gd name="connsiteY1682" fmla="*/ 118436 h 739466"/>
              <a:gd name="connsiteX1683" fmla="*/ 249248 w 11505972"/>
              <a:gd name="connsiteY1683" fmla="*/ 116998 h 739466"/>
              <a:gd name="connsiteX1684" fmla="*/ 247570 w 11505972"/>
              <a:gd name="connsiteY1684" fmla="*/ 106693 h 739466"/>
              <a:gd name="connsiteX1685" fmla="*/ 246372 w 11505972"/>
              <a:gd name="connsiteY1685" fmla="*/ 97346 h 739466"/>
              <a:gd name="connsiteX1686" fmla="*/ 188374 w 11505972"/>
              <a:gd name="connsiteY1686" fmla="*/ 95908 h 739466"/>
              <a:gd name="connsiteX1687" fmla="*/ 192208 w 11505972"/>
              <a:gd name="connsiteY1687" fmla="*/ 101181 h 739466"/>
              <a:gd name="connsiteX1688" fmla="*/ 194126 w 11505972"/>
              <a:gd name="connsiteY1688" fmla="*/ 109809 h 739466"/>
              <a:gd name="connsiteX1689" fmla="*/ 194126 w 11505972"/>
              <a:gd name="connsiteY1689" fmla="*/ 110288 h 739466"/>
              <a:gd name="connsiteX1690" fmla="*/ 190531 w 11505972"/>
              <a:gd name="connsiteY1690" fmla="*/ 106214 h 739466"/>
              <a:gd name="connsiteX1691" fmla="*/ 190771 w 11505972"/>
              <a:gd name="connsiteY1691" fmla="*/ 99263 h 739466"/>
              <a:gd name="connsiteX1692" fmla="*/ 189333 w 11505972"/>
              <a:gd name="connsiteY1692" fmla="*/ 99742 h 739466"/>
              <a:gd name="connsiteX1693" fmla="*/ 187894 w 11505972"/>
              <a:gd name="connsiteY1693" fmla="*/ 100222 h 739466"/>
              <a:gd name="connsiteX1694" fmla="*/ 188374 w 11505972"/>
              <a:gd name="connsiteY1694" fmla="*/ 95908 h 739466"/>
              <a:gd name="connsiteX1695" fmla="*/ 156259 w 11505972"/>
              <a:gd name="connsiteY1695" fmla="*/ 94470 h 739466"/>
              <a:gd name="connsiteX1696" fmla="*/ 157697 w 11505972"/>
              <a:gd name="connsiteY1696" fmla="*/ 95429 h 739466"/>
              <a:gd name="connsiteX1697" fmla="*/ 159135 w 11505972"/>
              <a:gd name="connsiteY1697" fmla="*/ 94470 h 739466"/>
              <a:gd name="connsiteX1698" fmla="*/ 161532 w 11505972"/>
              <a:gd name="connsiteY1698" fmla="*/ 101181 h 739466"/>
              <a:gd name="connsiteX1699" fmla="*/ 161532 w 11505972"/>
              <a:gd name="connsiteY1699" fmla="*/ 109329 h 739466"/>
              <a:gd name="connsiteX1700" fmla="*/ 160573 w 11505972"/>
              <a:gd name="connsiteY1700" fmla="*/ 117717 h 739466"/>
              <a:gd name="connsiteX1701" fmla="*/ 160094 w 11505972"/>
              <a:gd name="connsiteY1701" fmla="*/ 124668 h 739466"/>
              <a:gd name="connsiteX1702" fmla="*/ 156738 w 11505972"/>
              <a:gd name="connsiteY1702" fmla="*/ 126585 h 739466"/>
              <a:gd name="connsiteX1703" fmla="*/ 157457 w 11505972"/>
              <a:gd name="connsiteY1703" fmla="*/ 122751 h 739466"/>
              <a:gd name="connsiteX1704" fmla="*/ 158895 w 11505972"/>
              <a:gd name="connsiteY1704" fmla="*/ 117478 h 739466"/>
              <a:gd name="connsiteX1705" fmla="*/ 159615 w 11505972"/>
              <a:gd name="connsiteY1705" fmla="*/ 112205 h 739466"/>
              <a:gd name="connsiteX1706" fmla="*/ 158177 w 11505972"/>
              <a:gd name="connsiteY1706" fmla="*/ 108371 h 739466"/>
              <a:gd name="connsiteX1707" fmla="*/ 155061 w 11505972"/>
              <a:gd name="connsiteY1707" fmla="*/ 115800 h 739466"/>
              <a:gd name="connsiteX1708" fmla="*/ 154342 w 11505972"/>
              <a:gd name="connsiteY1708" fmla="*/ 126585 h 739466"/>
              <a:gd name="connsiteX1709" fmla="*/ 153143 w 11505972"/>
              <a:gd name="connsiteY1709" fmla="*/ 128023 h 739466"/>
              <a:gd name="connsiteX1710" fmla="*/ 153383 w 11505972"/>
              <a:gd name="connsiteY1710" fmla="*/ 125146 h 739466"/>
              <a:gd name="connsiteX1711" fmla="*/ 155540 w 11505972"/>
              <a:gd name="connsiteY1711" fmla="*/ 111726 h 739466"/>
              <a:gd name="connsiteX1712" fmla="*/ 158177 w 11505972"/>
              <a:gd name="connsiteY1712" fmla="*/ 102619 h 739466"/>
              <a:gd name="connsiteX1713" fmla="*/ 156499 w 11505972"/>
              <a:gd name="connsiteY1713" fmla="*/ 104776 h 739466"/>
              <a:gd name="connsiteX1714" fmla="*/ 154342 w 11505972"/>
              <a:gd name="connsiteY1714" fmla="*/ 103577 h 739466"/>
              <a:gd name="connsiteX1715" fmla="*/ 152904 w 11505972"/>
              <a:gd name="connsiteY1715" fmla="*/ 110767 h 739466"/>
              <a:gd name="connsiteX1716" fmla="*/ 150987 w 11505972"/>
              <a:gd name="connsiteY1716" fmla="*/ 110288 h 739466"/>
              <a:gd name="connsiteX1717" fmla="*/ 149070 w 11505972"/>
              <a:gd name="connsiteY1717" fmla="*/ 110767 h 739466"/>
              <a:gd name="connsiteX1718" fmla="*/ 152185 w 11505972"/>
              <a:gd name="connsiteY1718" fmla="*/ 101900 h 739466"/>
              <a:gd name="connsiteX1719" fmla="*/ 156259 w 11505972"/>
              <a:gd name="connsiteY1719" fmla="*/ 94470 h 739466"/>
              <a:gd name="connsiteX1720" fmla="*/ 172077 w 11505972"/>
              <a:gd name="connsiteY1720" fmla="*/ 93991 h 739466"/>
              <a:gd name="connsiteX1721" fmla="*/ 172317 w 11505972"/>
              <a:gd name="connsiteY1721" fmla="*/ 106453 h 739466"/>
              <a:gd name="connsiteX1722" fmla="*/ 170159 w 11505972"/>
              <a:gd name="connsiteY1722" fmla="*/ 115081 h 739466"/>
              <a:gd name="connsiteX1723" fmla="*/ 171119 w 11505972"/>
              <a:gd name="connsiteY1723" fmla="*/ 104297 h 739466"/>
              <a:gd name="connsiteX1724" fmla="*/ 172077 w 11505972"/>
              <a:gd name="connsiteY1724" fmla="*/ 93991 h 739466"/>
              <a:gd name="connsiteX1725" fmla="*/ 124384 w 11505972"/>
              <a:gd name="connsiteY1725" fmla="*/ 93991 h 739466"/>
              <a:gd name="connsiteX1726" fmla="*/ 123186 w 11505972"/>
              <a:gd name="connsiteY1726" fmla="*/ 97346 h 739466"/>
              <a:gd name="connsiteX1727" fmla="*/ 125103 w 11505972"/>
              <a:gd name="connsiteY1727" fmla="*/ 96148 h 739466"/>
              <a:gd name="connsiteX1728" fmla="*/ 126541 w 11505972"/>
              <a:gd name="connsiteY1728" fmla="*/ 93991 h 739466"/>
              <a:gd name="connsiteX1729" fmla="*/ 124384 w 11505972"/>
              <a:gd name="connsiteY1729" fmla="*/ 93991 h 739466"/>
              <a:gd name="connsiteX1730" fmla="*/ 230075 w 11505972"/>
              <a:gd name="connsiteY1730" fmla="*/ 93032 h 739466"/>
              <a:gd name="connsiteX1731" fmla="*/ 230554 w 11505972"/>
              <a:gd name="connsiteY1731" fmla="*/ 96867 h 739466"/>
              <a:gd name="connsiteX1732" fmla="*/ 229116 w 11505972"/>
              <a:gd name="connsiteY1732" fmla="*/ 96387 h 739466"/>
              <a:gd name="connsiteX1733" fmla="*/ 230075 w 11505972"/>
              <a:gd name="connsiteY1733" fmla="*/ 93032 h 739466"/>
              <a:gd name="connsiteX1734" fmla="*/ 185019 w 11505972"/>
              <a:gd name="connsiteY1734" fmla="*/ 93032 h 739466"/>
              <a:gd name="connsiteX1735" fmla="*/ 187176 w 11505972"/>
              <a:gd name="connsiteY1735" fmla="*/ 96387 h 739466"/>
              <a:gd name="connsiteX1736" fmla="*/ 186936 w 11505972"/>
              <a:gd name="connsiteY1736" fmla="*/ 101660 h 739466"/>
              <a:gd name="connsiteX1737" fmla="*/ 184779 w 11505972"/>
              <a:gd name="connsiteY1737" fmla="*/ 98544 h 739466"/>
              <a:gd name="connsiteX1738" fmla="*/ 185019 w 11505972"/>
              <a:gd name="connsiteY1738" fmla="*/ 93032 h 739466"/>
              <a:gd name="connsiteX1739" fmla="*/ 127500 w 11505972"/>
              <a:gd name="connsiteY1739" fmla="*/ 93032 h 739466"/>
              <a:gd name="connsiteX1740" fmla="*/ 127739 w 11505972"/>
              <a:gd name="connsiteY1740" fmla="*/ 94950 h 739466"/>
              <a:gd name="connsiteX1741" fmla="*/ 127979 w 11505972"/>
              <a:gd name="connsiteY1741" fmla="*/ 96387 h 739466"/>
              <a:gd name="connsiteX1742" fmla="*/ 129417 w 11505972"/>
              <a:gd name="connsiteY1742" fmla="*/ 93032 h 739466"/>
              <a:gd name="connsiteX1743" fmla="*/ 237744 w 11505972"/>
              <a:gd name="connsiteY1743" fmla="*/ 92553 h 739466"/>
              <a:gd name="connsiteX1744" fmla="*/ 237025 w 11505972"/>
              <a:gd name="connsiteY1744" fmla="*/ 96148 h 739466"/>
              <a:gd name="connsiteX1745" fmla="*/ 237265 w 11505972"/>
              <a:gd name="connsiteY1745" fmla="*/ 99263 h 739466"/>
              <a:gd name="connsiteX1746" fmla="*/ 236786 w 11505972"/>
              <a:gd name="connsiteY1746" fmla="*/ 98784 h 739466"/>
              <a:gd name="connsiteX1747" fmla="*/ 237025 w 11505972"/>
              <a:gd name="connsiteY1747" fmla="*/ 95189 h 739466"/>
              <a:gd name="connsiteX1748" fmla="*/ 237744 w 11505972"/>
              <a:gd name="connsiteY1748" fmla="*/ 92553 h 739466"/>
              <a:gd name="connsiteX1749" fmla="*/ 261230 w 11505972"/>
              <a:gd name="connsiteY1749" fmla="*/ 91594 h 739466"/>
              <a:gd name="connsiteX1750" fmla="*/ 262190 w 11505972"/>
              <a:gd name="connsiteY1750" fmla="*/ 92313 h 739466"/>
              <a:gd name="connsiteX1751" fmla="*/ 263627 w 11505972"/>
              <a:gd name="connsiteY1751" fmla="*/ 91594 h 739466"/>
              <a:gd name="connsiteX1752" fmla="*/ 263627 w 11505972"/>
              <a:gd name="connsiteY1752" fmla="*/ 102619 h 739466"/>
              <a:gd name="connsiteX1753" fmla="*/ 262669 w 11505972"/>
              <a:gd name="connsiteY1753" fmla="*/ 113164 h 739466"/>
              <a:gd name="connsiteX1754" fmla="*/ 260512 w 11505972"/>
              <a:gd name="connsiteY1754" fmla="*/ 102619 h 739466"/>
              <a:gd name="connsiteX1755" fmla="*/ 261230 w 11505972"/>
              <a:gd name="connsiteY1755" fmla="*/ 91594 h 739466"/>
              <a:gd name="connsiteX1756" fmla="*/ 49370 w 11505972"/>
              <a:gd name="connsiteY1756" fmla="*/ 91115 h 739466"/>
              <a:gd name="connsiteX1757" fmla="*/ 45536 w 11505972"/>
              <a:gd name="connsiteY1757" fmla="*/ 93751 h 739466"/>
              <a:gd name="connsiteX1758" fmla="*/ 41701 w 11505972"/>
              <a:gd name="connsiteY1758" fmla="*/ 96387 h 739466"/>
              <a:gd name="connsiteX1759" fmla="*/ 46734 w 11505972"/>
              <a:gd name="connsiteY1759" fmla="*/ 97346 h 739466"/>
              <a:gd name="connsiteX1760" fmla="*/ 51767 w 11505972"/>
              <a:gd name="connsiteY1760" fmla="*/ 95908 h 739466"/>
              <a:gd name="connsiteX1761" fmla="*/ 53205 w 11505972"/>
              <a:gd name="connsiteY1761" fmla="*/ 97346 h 739466"/>
              <a:gd name="connsiteX1762" fmla="*/ 55123 w 11505972"/>
              <a:gd name="connsiteY1762" fmla="*/ 98784 h 739466"/>
              <a:gd name="connsiteX1763" fmla="*/ 54882 w 11505972"/>
              <a:gd name="connsiteY1763" fmla="*/ 96627 h 739466"/>
              <a:gd name="connsiteX1764" fmla="*/ 54164 w 11505972"/>
              <a:gd name="connsiteY1764" fmla="*/ 94470 h 739466"/>
              <a:gd name="connsiteX1765" fmla="*/ 51048 w 11505972"/>
              <a:gd name="connsiteY1765" fmla="*/ 93751 h 739466"/>
              <a:gd name="connsiteX1766" fmla="*/ 49370 w 11505972"/>
              <a:gd name="connsiteY1766" fmla="*/ 91115 h 739466"/>
              <a:gd name="connsiteX1767" fmla="*/ 255000 w 11505972"/>
              <a:gd name="connsiteY1767" fmla="*/ 86801 h 739466"/>
              <a:gd name="connsiteX1768" fmla="*/ 258835 w 11505972"/>
              <a:gd name="connsiteY1768" fmla="*/ 86801 h 739466"/>
              <a:gd name="connsiteX1769" fmla="*/ 259313 w 11505972"/>
              <a:gd name="connsiteY1769" fmla="*/ 89198 h 739466"/>
              <a:gd name="connsiteX1770" fmla="*/ 259553 w 11505972"/>
              <a:gd name="connsiteY1770" fmla="*/ 88239 h 739466"/>
              <a:gd name="connsiteX1771" fmla="*/ 259793 w 11505972"/>
              <a:gd name="connsiteY1771" fmla="*/ 87760 h 739466"/>
              <a:gd name="connsiteX1772" fmla="*/ 260033 w 11505972"/>
              <a:gd name="connsiteY1772" fmla="*/ 90156 h 739466"/>
              <a:gd name="connsiteX1773" fmla="*/ 259313 w 11505972"/>
              <a:gd name="connsiteY1773" fmla="*/ 91594 h 739466"/>
              <a:gd name="connsiteX1774" fmla="*/ 258595 w 11505972"/>
              <a:gd name="connsiteY1774" fmla="*/ 89917 h 739466"/>
              <a:gd name="connsiteX1775" fmla="*/ 257396 w 11505972"/>
              <a:gd name="connsiteY1775" fmla="*/ 89198 h 739466"/>
              <a:gd name="connsiteX1776" fmla="*/ 257157 w 11505972"/>
              <a:gd name="connsiteY1776" fmla="*/ 96627 h 739466"/>
              <a:gd name="connsiteX1777" fmla="*/ 255000 w 11505972"/>
              <a:gd name="connsiteY1777" fmla="*/ 102619 h 739466"/>
              <a:gd name="connsiteX1778" fmla="*/ 256917 w 11505972"/>
              <a:gd name="connsiteY1778" fmla="*/ 103577 h 739466"/>
              <a:gd name="connsiteX1779" fmla="*/ 257396 w 11505972"/>
              <a:gd name="connsiteY1779" fmla="*/ 106932 h 739466"/>
              <a:gd name="connsiteX1780" fmla="*/ 254760 w 11505972"/>
              <a:gd name="connsiteY1780" fmla="*/ 105494 h 739466"/>
              <a:gd name="connsiteX1781" fmla="*/ 254041 w 11505972"/>
              <a:gd name="connsiteY1781" fmla="*/ 101660 h 739466"/>
              <a:gd name="connsiteX1782" fmla="*/ 255240 w 11505972"/>
              <a:gd name="connsiteY1782" fmla="*/ 95668 h 739466"/>
              <a:gd name="connsiteX1783" fmla="*/ 255000 w 11505972"/>
              <a:gd name="connsiteY1783" fmla="*/ 86801 h 739466"/>
              <a:gd name="connsiteX1784" fmla="*/ 142838 w 11505972"/>
              <a:gd name="connsiteY1784" fmla="*/ 86801 h 739466"/>
              <a:gd name="connsiteX1785" fmla="*/ 141161 w 11505972"/>
              <a:gd name="connsiteY1785" fmla="*/ 89437 h 739466"/>
              <a:gd name="connsiteX1786" fmla="*/ 142838 w 11505972"/>
              <a:gd name="connsiteY1786" fmla="*/ 91115 h 739466"/>
              <a:gd name="connsiteX1787" fmla="*/ 125583 w 11505972"/>
              <a:gd name="connsiteY1787" fmla="*/ 86801 h 739466"/>
              <a:gd name="connsiteX1788" fmla="*/ 123905 w 11505972"/>
              <a:gd name="connsiteY1788" fmla="*/ 88000 h 739466"/>
              <a:gd name="connsiteX1789" fmla="*/ 123665 w 11505972"/>
              <a:gd name="connsiteY1789" fmla="*/ 90156 h 739466"/>
              <a:gd name="connsiteX1790" fmla="*/ 124864 w 11505972"/>
              <a:gd name="connsiteY1790" fmla="*/ 89917 h 739466"/>
              <a:gd name="connsiteX1791" fmla="*/ 126062 w 11505972"/>
              <a:gd name="connsiteY1791" fmla="*/ 89198 h 739466"/>
              <a:gd name="connsiteX1792" fmla="*/ 125822 w 11505972"/>
              <a:gd name="connsiteY1792" fmla="*/ 88000 h 739466"/>
              <a:gd name="connsiteX1793" fmla="*/ 125583 w 11505972"/>
              <a:gd name="connsiteY1793" fmla="*/ 86801 h 739466"/>
              <a:gd name="connsiteX1794" fmla="*/ 128998 w 11505972"/>
              <a:gd name="connsiteY1794" fmla="*/ 86202 h 739466"/>
              <a:gd name="connsiteX1795" fmla="*/ 128219 w 11505972"/>
              <a:gd name="connsiteY1795" fmla="*/ 87280 h 739466"/>
              <a:gd name="connsiteX1796" fmla="*/ 126541 w 11505972"/>
              <a:gd name="connsiteY1796" fmla="*/ 90156 h 739466"/>
              <a:gd name="connsiteX1797" fmla="*/ 127021 w 11505972"/>
              <a:gd name="connsiteY1797" fmla="*/ 91594 h 739466"/>
              <a:gd name="connsiteX1798" fmla="*/ 127979 w 11505972"/>
              <a:gd name="connsiteY1798" fmla="*/ 92553 h 739466"/>
              <a:gd name="connsiteX1799" fmla="*/ 129178 w 11505972"/>
              <a:gd name="connsiteY1799" fmla="*/ 90396 h 739466"/>
              <a:gd name="connsiteX1800" fmla="*/ 129896 w 11505972"/>
              <a:gd name="connsiteY1800" fmla="*/ 87760 h 739466"/>
              <a:gd name="connsiteX1801" fmla="*/ 128998 w 11505972"/>
              <a:gd name="connsiteY1801" fmla="*/ 86202 h 739466"/>
              <a:gd name="connsiteX1802" fmla="*/ 200597 w 11505972"/>
              <a:gd name="connsiteY1802" fmla="*/ 85363 h 739466"/>
              <a:gd name="connsiteX1803" fmla="*/ 204192 w 11505972"/>
              <a:gd name="connsiteY1803" fmla="*/ 85363 h 739466"/>
              <a:gd name="connsiteX1804" fmla="*/ 204670 w 11505972"/>
              <a:gd name="connsiteY1804" fmla="*/ 89198 h 739466"/>
              <a:gd name="connsiteX1805" fmla="*/ 203712 w 11505972"/>
              <a:gd name="connsiteY1805" fmla="*/ 88958 h 739466"/>
              <a:gd name="connsiteX1806" fmla="*/ 203233 w 11505972"/>
              <a:gd name="connsiteY1806" fmla="*/ 87760 h 739466"/>
              <a:gd name="connsiteX1807" fmla="*/ 202753 w 11505972"/>
              <a:gd name="connsiteY1807" fmla="*/ 88718 h 739466"/>
              <a:gd name="connsiteX1808" fmla="*/ 203712 w 11505972"/>
              <a:gd name="connsiteY1808" fmla="*/ 93032 h 739466"/>
              <a:gd name="connsiteX1809" fmla="*/ 203233 w 11505972"/>
              <a:gd name="connsiteY1809" fmla="*/ 97825 h 739466"/>
              <a:gd name="connsiteX1810" fmla="*/ 201795 w 11505972"/>
              <a:gd name="connsiteY1810" fmla="*/ 92792 h 739466"/>
              <a:gd name="connsiteX1811" fmla="*/ 199398 w 11505972"/>
              <a:gd name="connsiteY1811" fmla="*/ 88718 h 739466"/>
              <a:gd name="connsiteX1812" fmla="*/ 200597 w 11505972"/>
              <a:gd name="connsiteY1812" fmla="*/ 85363 h 739466"/>
              <a:gd name="connsiteX1813" fmla="*/ 108327 w 11505972"/>
              <a:gd name="connsiteY1813" fmla="*/ 82008 h 739466"/>
              <a:gd name="connsiteX1814" fmla="*/ 108807 w 11505972"/>
              <a:gd name="connsiteY1814" fmla="*/ 86322 h 739466"/>
              <a:gd name="connsiteX1815" fmla="*/ 111203 w 11505972"/>
              <a:gd name="connsiteY1815" fmla="*/ 84405 h 739466"/>
              <a:gd name="connsiteX1816" fmla="*/ 108327 w 11505972"/>
              <a:gd name="connsiteY1816" fmla="*/ 82008 h 739466"/>
              <a:gd name="connsiteX1817" fmla="*/ 118872 w 11505972"/>
              <a:gd name="connsiteY1817" fmla="*/ 80090 h 739466"/>
              <a:gd name="connsiteX1818" fmla="*/ 117674 w 11505972"/>
              <a:gd name="connsiteY1818" fmla="*/ 82727 h 739466"/>
              <a:gd name="connsiteX1819" fmla="*/ 119831 w 11505972"/>
              <a:gd name="connsiteY1819" fmla="*/ 84405 h 739466"/>
              <a:gd name="connsiteX1820" fmla="*/ 119591 w 11505972"/>
              <a:gd name="connsiteY1820" fmla="*/ 82008 h 739466"/>
              <a:gd name="connsiteX1821" fmla="*/ 118872 w 11505972"/>
              <a:gd name="connsiteY1821" fmla="*/ 80090 h 739466"/>
              <a:gd name="connsiteX1822" fmla="*/ 196043 w 11505972"/>
              <a:gd name="connsiteY1822" fmla="*/ 77694 h 739466"/>
              <a:gd name="connsiteX1823" fmla="*/ 197481 w 11505972"/>
              <a:gd name="connsiteY1823" fmla="*/ 79132 h 739466"/>
              <a:gd name="connsiteX1824" fmla="*/ 196043 w 11505972"/>
              <a:gd name="connsiteY1824" fmla="*/ 81528 h 739466"/>
              <a:gd name="connsiteX1825" fmla="*/ 75733 w 11505972"/>
              <a:gd name="connsiteY1825" fmla="*/ 76735 h 739466"/>
              <a:gd name="connsiteX1826" fmla="*/ 74295 w 11505972"/>
              <a:gd name="connsiteY1826" fmla="*/ 80090 h 739466"/>
              <a:gd name="connsiteX1827" fmla="*/ 76212 w 11505972"/>
              <a:gd name="connsiteY1827" fmla="*/ 80570 h 739466"/>
              <a:gd name="connsiteX1828" fmla="*/ 76452 w 11505972"/>
              <a:gd name="connsiteY1828" fmla="*/ 78893 h 739466"/>
              <a:gd name="connsiteX1829" fmla="*/ 75733 w 11505972"/>
              <a:gd name="connsiteY1829" fmla="*/ 76735 h 739466"/>
              <a:gd name="connsiteX1830" fmla="*/ 188853 w 11505972"/>
              <a:gd name="connsiteY1830" fmla="*/ 74338 h 739466"/>
              <a:gd name="connsiteX1831" fmla="*/ 191489 w 11505972"/>
              <a:gd name="connsiteY1831" fmla="*/ 78173 h 739466"/>
              <a:gd name="connsiteX1832" fmla="*/ 190291 w 11505972"/>
              <a:gd name="connsiteY1832" fmla="*/ 83446 h 739466"/>
              <a:gd name="connsiteX1833" fmla="*/ 191250 w 11505972"/>
              <a:gd name="connsiteY1833" fmla="*/ 84883 h 739466"/>
              <a:gd name="connsiteX1834" fmla="*/ 192688 w 11505972"/>
              <a:gd name="connsiteY1834" fmla="*/ 85363 h 739466"/>
              <a:gd name="connsiteX1835" fmla="*/ 192448 w 11505972"/>
              <a:gd name="connsiteY1835" fmla="*/ 87520 h 739466"/>
              <a:gd name="connsiteX1836" fmla="*/ 192208 w 11505972"/>
              <a:gd name="connsiteY1836" fmla="*/ 89198 h 739466"/>
              <a:gd name="connsiteX1837" fmla="*/ 190771 w 11505972"/>
              <a:gd name="connsiteY1837" fmla="*/ 88000 h 739466"/>
              <a:gd name="connsiteX1838" fmla="*/ 189812 w 11505972"/>
              <a:gd name="connsiteY1838" fmla="*/ 86801 h 739466"/>
              <a:gd name="connsiteX1839" fmla="*/ 189333 w 11505972"/>
              <a:gd name="connsiteY1839" fmla="*/ 82487 h 739466"/>
              <a:gd name="connsiteX1840" fmla="*/ 187415 w 11505972"/>
              <a:gd name="connsiteY1840" fmla="*/ 80570 h 739466"/>
              <a:gd name="connsiteX1841" fmla="*/ 188853 w 11505972"/>
              <a:gd name="connsiteY1841" fmla="*/ 79371 h 739466"/>
              <a:gd name="connsiteX1842" fmla="*/ 190291 w 11505972"/>
              <a:gd name="connsiteY1842" fmla="*/ 78173 h 739466"/>
              <a:gd name="connsiteX1843" fmla="*/ 188853 w 11505972"/>
              <a:gd name="connsiteY1843" fmla="*/ 74338 h 739466"/>
              <a:gd name="connsiteX1844" fmla="*/ 89633 w 11505972"/>
              <a:gd name="connsiteY1844" fmla="*/ 74338 h 739466"/>
              <a:gd name="connsiteX1845" fmla="*/ 86758 w 11505972"/>
              <a:gd name="connsiteY1845" fmla="*/ 79371 h 739466"/>
              <a:gd name="connsiteX1846" fmla="*/ 84361 w 11505972"/>
              <a:gd name="connsiteY1846" fmla="*/ 84405 h 739466"/>
              <a:gd name="connsiteX1847" fmla="*/ 82923 w 11505972"/>
              <a:gd name="connsiteY1847" fmla="*/ 83685 h 739466"/>
              <a:gd name="connsiteX1848" fmla="*/ 81485 w 11505972"/>
              <a:gd name="connsiteY1848" fmla="*/ 82966 h 739466"/>
              <a:gd name="connsiteX1849" fmla="*/ 82443 w 11505972"/>
              <a:gd name="connsiteY1849" fmla="*/ 85842 h 739466"/>
              <a:gd name="connsiteX1850" fmla="*/ 83882 w 11505972"/>
              <a:gd name="connsiteY1850" fmla="*/ 88718 h 739466"/>
              <a:gd name="connsiteX1851" fmla="*/ 87716 w 11505972"/>
              <a:gd name="connsiteY1851" fmla="*/ 82248 h 739466"/>
              <a:gd name="connsiteX1852" fmla="*/ 89633 w 11505972"/>
              <a:gd name="connsiteY1852" fmla="*/ 74338 h 739466"/>
              <a:gd name="connsiteX1853" fmla="*/ 77890 w 11505972"/>
              <a:gd name="connsiteY1853" fmla="*/ 73140 h 739466"/>
              <a:gd name="connsiteX1854" fmla="*/ 78130 w 11505972"/>
              <a:gd name="connsiteY1854" fmla="*/ 75776 h 739466"/>
              <a:gd name="connsiteX1855" fmla="*/ 79088 w 11505972"/>
              <a:gd name="connsiteY1855" fmla="*/ 74818 h 739466"/>
              <a:gd name="connsiteX1856" fmla="*/ 80047 w 11505972"/>
              <a:gd name="connsiteY1856" fmla="*/ 73380 h 739466"/>
              <a:gd name="connsiteX1857" fmla="*/ 77890 w 11505972"/>
              <a:gd name="connsiteY1857" fmla="*/ 73140 h 739466"/>
              <a:gd name="connsiteX1858" fmla="*/ 207067 w 11505972"/>
              <a:gd name="connsiteY1858" fmla="*/ 70504 h 739466"/>
              <a:gd name="connsiteX1859" fmla="*/ 208985 w 11505972"/>
              <a:gd name="connsiteY1859" fmla="*/ 83206 h 739466"/>
              <a:gd name="connsiteX1860" fmla="*/ 209943 w 11505972"/>
              <a:gd name="connsiteY1860" fmla="*/ 94470 h 739466"/>
              <a:gd name="connsiteX1861" fmla="*/ 207547 w 11505972"/>
              <a:gd name="connsiteY1861" fmla="*/ 88239 h 739466"/>
              <a:gd name="connsiteX1862" fmla="*/ 207547 w 11505972"/>
              <a:gd name="connsiteY1862" fmla="*/ 79132 h 739466"/>
              <a:gd name="connsiteX1863" fmla="*/ 205630 w 11505972"/>
              <a:gd name="connsiteY1863" fmla="*/ 78173 h 739466"/>
              <a:gd name="connsiteX1864" fmla="*/ 204192 w 11505972"/>
              <a:gd name="connsiteY1864" fmla="*/ 81049 h 739466"/>
              <a:gd name="connsiteX1865" fmla="*/ 202753 w 11505972"/>
              <a:gd name="connsiteY1865" fmla="*/ 83446 h 739466"/>
              <a:gd name="connsiteX1866" fmla="*/ 200836 w 11505972"/>
              <a:gd name="connsiteY1866" fmla="*/ 82966 h 739466"/>
              <a:gd name="connsiteX1867" fmla="*/ 200117 w 11505972"/>
              <a:gd name="connsiteY1867" fmla="*/ 79371 h 739466"/>
              <a:gd name="connsiteX1868" fmla="*/ 199878 w 11505972"/>
              <a:gd name="connsiteY1868" fmla="*/ 75298 h 739466"/>
              <a:gd name="connsiteX1869" fmla="*/ 203473 w 11505972"/>
              <a:gd name="connsiteY1869" fmla="*/ 72661 h 739466"/>
              <a:gd name="connsiteX1870" fmla="*/ 207067 w 11505972"/>
              <a:gd name="connsiteY1870" fmla="*/ 70504 h 739466"/>
              <a:gd name="connsiteX1871" fmla="*/ 153383 w 11505972"/>
              <a:gd name="connsiteY1871" fmla="*/ 69546 h 739466"/>
              <a:gd name="connsiteX1872" fmla="*/ 151466 w 11505972"/>
              <a:gd name="connsiteY1872" fmla="*/ 73620 h 739466"/>
              <a:gd name="connsiteX1873" fmla="*/ 149070 w 11505972"/>
              <a:gd name="connsiteY1873" fmla="*/ 77694 h 739466"/>
              <a:gd name="connsiteX1874" fmla="*/ 148350 w 11505972"/>
              <a:gd name="connsiteY1874" fmla="*/ 82248 h 739466"/>
              <a:gd name="connsiteX1875" fmla="*/ 148590 w 11505972"/>
              <a:gd name="connsiteY1875" fmla="*/ 87760 h 739466"/>
              <a:gd name="connsiteX1876" fmla="*/ 150028 w 11505972"/>
              <a:gd name="connsiteY1876" fmla="*/ 83925 h 739466"/>
              <a:gd name="connsiteX1877" fmla="*/ 151945 w 11505972"/>
              <a:gd name="connsiteY1877" fmla="*/ 82008 h 739466"/>
              <a:gd name="connsiteX1878" fmla="*/ 151226 w 11505972"/>
              <a:gd name="connsiteY1878" fmla="*/ 79371 h 739466"/>
              <a:gd name="connsiteX1879" fmla="*/ 152185 w 11505972"/>
              <a:gd name="connsiteY1879" fmla="*/ 76975 h 739466"/>
              <a:gd name="connsiteX1880" fmla="*/ 153383 w 11505972"/>
              <a:gd name="connsiteY1880" fmla="*/ 74099 h 739466"/>
              <a:gd name="connsiteX1881" fmla="*/ 153383 w 11505972"/>
              <a:gd name="connsiteY1881" fmla="*/ 69546 h 739466"/>
              <a:gd name="connsiteX1882" fmla="*/ 132773 w 11505972"/>
              <a:gd name="connsiteY1882" fmla="*/ 67149 h 739466"/>
              <a:gd name="connsiteX1883" fmla="*/ 130856 w 11505972"/>
              <a:gd name="connsiteY1883" fmla="*/ 68347 h 739466"/>
              <a:gd name="connsiteX1884" fmla="*/ 131334 w 11505972"/>
              <a:gd name="connsiteY1884" fmla="*/ 70983 h 739466"/>
              <a:gd name="connsiteX1885" fmla="*/ 132293 w 11505972"/>
              <a:gd name="connsiteY1885" fmla="*/ 69306 h 739466"/>
              <a:gd name="connsiteX1886" fmla="*/ 132773 w 11505972"/>
              <a:gd name="connsiteY1886" fmla="*/ 67149 h 739466"/>
              <a:gd name="connsiteX1887" fmla="*/ 97243 w 11505972"/>
              <a:gd name="connsiteY1887" fmla="*/ 65711 h 739466"/>
              <a:gd name="connsiteX1888" fmla="*/ 96105 w 11505972"/>
              <a:gd name="connsiteY1888" fmla="*/ 67149 h 739466"/>
              <a:gd name="connsiteX1889" fmla="*/ 95865 w 11505972"/>
              <a:gd name="connsiteY1889" fmla="*/ 70983 h 739466"/>
              <a:gd name="connsiteX1890" fmla="*/ 97303 w 11505972"/>
              <a:gd name="connsiteY1890" fmla="*/ 69546 h 739466"/>
              <a:gd name="connsiteX1891" fmla="*/ 98261 w 11505972"/>
              <a:gd name="connsiteY1891" fmla="*/ 67149 h 739466"/>
              <a:gd name="connsiteX1892" fmla="*/ 97243 w 11505972"/>
              <a:gd name="connsiteY1892" fmla="*/ 65711 h 739466"/>
              <a:gd name="connsiteX1893" fmla="*/ 56560 w 11505972"/>
              <a:gd name="connsiteY1893" fmla="*/ 63314 h 739466"/>
              <a:gd name="connsiteX1894" fmla="*/ 50808 w 11505972"/>
              <a:gd name="connsiteY1894" fmla="*/ 63794 h 739466"/>
              <a:gd name="connsiteX1895" fmla="*/ 54403 w 11505972"/>
              <a:gd name="connsiteY1895" fmla="*/ 69066 h 739466"/>
              <a:gd name="connsiteX1896" fmla="*/ 58477 w 11505972"/>
              <a:gd name="connsiteY1896" fmla="*/ 72901 h 739466"/>
              <a:gd name="connsiteX1897" fmla="*/ 58477 w 11505972"/>
              <a:gd name="connsiteY1897" fmla="*/ 67388 h 739466"/>
              <a:gd name="connsiteX1898" fmla="*/ 56560 w 11505972"/>
              <a:gd name="connsiteY1898" fmla="*/ 63314 h 739466"/>
              <a:gd name="connsiteX1899" fmla="*/ 281636 w 11505972"/>
              <a:gd name="connsiteY1899" fmla="*/ 63276 h 739466"/>
              <a:gd name="connsiteX1900" fmla="*/ 282115 w 11505972"/>
              <a:gd name="connsiteY1900" fmla="*/ 64277 h 739466"/>
              <a:gd name="connsiteX1901" fmla="*/ 281842 w 11505972"/>
              <a:gd name="connsiteY1901" fmla="*/ 65231 h 739466"/>
              <a:gd name="connsiteX1902" fmla="*/ 282801 w 11505972"/>
              <a:gd name="connsiteY1902" fmla="*/ 61876 h 739466"/>
              <a:gd name="connsiteX1903" fmla="*/ 282801 w 11505972"/>
              <a:gd name="connsiteY1903" fmla="*/ 65711 h 739466"/>
              <a:gd name="connsiteX1904" fmla="*/ 282115 w 11505972"/>
              <a:gd name="connsiteY1904" fmla="*/ 64277 h 739466"/>
              <a:gd name="connsiteX1905" fmla="*/ 159615 w 11505972"/>
              <a:gd name="connsiteY1905" fmla="*/ 60918 h 739466"/>
              <a:gd name="connsiteX1906" fmla="*/ 158416 w 11505972"/>
              <a:gd name="connsiteY1906" fmla="*/ 63794 h 739466"/>
              <a:gd name="connsiteX1907" fmla="*/ 159135 w 11505972"/>
              <a:gd name="connsiteY1907" fmla="*/ 67149 h 739466"/>
              <a:gd name="connsiteX1908" fmla="*/ 160333 w 11505972"/>
              <a:gd name="connsiteY1908" fmla="*/ 66909 h 739466"/>
              <a:gd name="connsiteX1909" fmla="*/ 161532 w 11505972"/>
              <a:gd name="connsiteY1909" fmla="*/ 65711 h 739466"/>
              <a:gd name="connsiteX1910" fmla="*/ 161052 w 11505972"/>
              <a:gd name="connsiteY1910" fmla="*/ 62835 h 739466"/>
              <a:gd name="connsiteX1911" fmla="*/ 159615 w 11505972"/>
              <a:gd name="connsiteY1911" fmla="*/ 60918 h 739466"/>
              <a:gd name="connsiteX1912" fmla="*/ 143797 w 11505972"/>
              <a:gd name="connsiteY1912" fmla="*/ 60439 h 739466"/>
              <a:gd name="connsiteX1913" fmla="*/ 144755 w 11505972"/>
              <a:gd name="connsiteY1913" fmla="*/ 63794 h 739466"/>
              <a:gd name="connsiteX1914" fmla="*/ 142838 w 11505972"/>
              <a:gd name="connsiteY1914" fmla="*/ 64752 h 739466"/>
              <a:gd name="connsiteX1915" fmla="*/ 141880 w 11505972"/>
              <a:gd name="connsiteY1915" fmla="*/ 63314 h 739466"/>
              <a:gd name="connsiteX1916" fmla="*/ 142598 w 11505972"/>
              <a:gd name="connsiteY1916" fmla="*/ 61157 h 739466"/>
              <a:gd name="connsiteX1917" fmla="*/ 143797 w 11505972"/>
              <a:gd name="connsiteY1917" fmla="*/ 60439 h 739466"/>
              <a:gd name="connsiteX1918" fmla="*/ 124145 w 11505972"/>
              <a:gd name="connsiteY1918" fmla="*/ 58042 h 739466"/>
              <a:gd name="connsiteX1919" fmla="*/ 121748 w 11505972"/>
              <a:gd name="connsiteY1919" fmla="*/ 63794 h 739466"/>
              <a:gd name="connsiteX1920" fmla="*/ 120310 w 11505972"/>
              <a:gd name="connsiteY1920" fmla="*/ 63554 h 739466"/>
              <a:gd name="connsiteX1921" fmla="*/ 118872 w 11505972"/>
              <a:gd name="connsiteY1921" fmla="*/ 63314 h 739466"/>
              <a:gd name="connsiteX1922" fmla="*/ 118393 w 11505972"/>
              <a:gd name="connsiteY1922" fmla="*/ 66909 h 739466"/>
              <a:gd name="connsiteX1923" fmla="*/ 119831 w 11505972"/>
              <a:gd name="connsiteY1923" fmla="*/ 69546 h 739466"/>
              <a:gd name="connsiteX1924" fmla="*/ 122946 w 11505972"/>
              <a:gd name="connsiteY1924" fmla="*/ 64992 h 739466"/>
              <a:gd name="connsiteX1925" fmla="*/ 124145 w 11505972"/>
              <a:gd name="connsiteY1925" fmla="*/ 58042 h 739466"/>
              <a:gd name="connsiteX1926" fmla="*/ 101137 w 11505972"/>
              <a:gd name="connsiteY1926" fmla="*/ 55645 h 739466"/>
              <a:gd name="connsiteX1927" fmla="*/ 99220 w 11505972"/>
              <a:gd name="connsiteY1927" fmla="*/ 57802 h 739466"/>
              <a:gd name="connsiteX1928" fmla="*/ 100658 w 11505972"/>
              <a:gd name="connsiteY1928" fmla="*/ 60439 h 739466"/>
              <a:gd name="connsiteX1929" fmla="*/ 101137 w 11505972"/>
              <a:gd name="connsiteY1929" fmla="*/ 58281 h 739466"/>
              <a:gd name="connsiteX1930" fmla="*/ 101137 w 11505972"/>
              <a:gd name="connsiteY1930" fmla="*/ 55645 h 739466"/>
              <a:gd name="connsiteX1931" fmla="*/ 277528 w 11505972"/>
              <a:gd name="connsiteY1931" fmla="*/ 54686 h 739466"/>
              <a:gd name="connsiteX1932" fmla="*/ 278966 w 11505972"/>
              <a:gd name="connsiteY1932" fmla="*/ 55405 h 739466"/>
              <a:gd name="connsiteX1933" fmla="*/ 280883 w 11505972"/>
              <a:gd name="connsiteY1933" fmla="*/ 55645 h 739466"/>
              <a:gd name="connsiteX1934" fmla="*/ 281362 w 11505972"/>
              <a:gd name="connsiteY1934" fmla="*/ 60678 h 739466"/>
              <a:gd name="connsiteX1935" fmla="*/ 281636 w 11505972"/>
              <a:gd name="connsiteY1935" fmla="*/ 63276 h 739466"/>
              <a:gd name="connsiteX1936" fmla="*/ 145714 w 11505972"/>
              <a:gd name="connsiteY1936" fmla="*/ 53728 h 739466"/>
              <a:gd name="connsiteX1937" fmla="*/ 144995 w 11505972"/>
              <a:gd name="connsiteY1937" fmla="*/ 57083 h 739466"/>
              <a:gd name="connsiteX1938" fmla="*/ 143797 w 11505972"/>
              <a:gd name="connsiteY1938" fmla="*/ 59479 h 739466"/>
              <a:gd name="connsiteX1939" fmla="*/ 144036 w 11505972"/>
              <a:gd name="connsiteY1939" fmla="*/ 55645 h 739466"/>
              <a:gd name="connsiteX1940" fmla="*/ 145714 w 11505972"/>
              <a:gd name="connsiteY1940" fmla="*/ 53728 h 739466"/>
              <a:gd name="connsiteX1941" fmla="*/ 133251 w 11505972"/>
              <a:gd name="connsiteY1941" fmla="*/ 52290 h 739466"/>
              <a:gd name="connsiteX1942" fmla="*/ 132293 w 11505972"/>
              <a:gd name="connsiteY1942" fmla="*/ 56364 h 739466"/>
              <a:gd name="connsiteX1943" fmla="*/ 132773 w 11505972"/>
              <a:gd name="connsiteY1943" fmla="*/ 61876 h 739466"/>
              <a:gd name="connsiteX1944" fmla="*/ 134690 w 11505972"/>
              <a:gd name="connsiteY1944" fmla="*/ 57802 h 739466"/>
              <a:gd name="connsiteX1945" fmla="*/ 133251 w 11505972"/>
              <a:gd name="connsiteY1945" fmla="*/ 52290 h 739466"/>
              <a:gd name="connsiteX1946" fmla="*/ 197001 w 11505972"/>
              <a:gd name="connsiteY1946" fmla="*/ 50852 h 739466"/>
              <a:gd name="connsiteX1947" fmla="*/ 197481 w 11505972"/>
              <a:gd name="connsiteY1947" fmla="*/ 54926 h 739466"/>
              <a:gd name="connsiteX1948" fmla="*/ 197481 w 11505972"/>
              <a:gd name="connsiteY1948" fmla="*/ 58521 h 739466"/>
              <a:gd name="connsiteX1949" fmla="*/ 195803 w 11505972"/>
              <a:gd name="connsiteY1949" fmla="*/ 54926 h 739466"/>
              <a:gd name="connsiteX1950" fmla="*/ 197001 w 11505972"/>
              <a:gd name="connsiteY1950" fmla="*/ 50852 h 739466"/>
              <a:gd name="connsiteX1951" fmla="*/ 182143 w 11505972"/>
              <a:gd name="connsiteY1951" fmla="*/ 49893 h 739466"/>
              <a:gd name="connsiteX1952" fmla="*/ 183101 w 11505972"/>
              <a:gd name="connsiteY1952" fmla="*/ 53249 h 739466"/>
              <a:gd name="connsiteX1953" fmla="*/ 185019 w 11505972"/>
              <a:gd name="connsiteY1953" fmla="*/ 53249 h 739466"/>
              <a:gd name="connsiteX1954" fmla="*/ 184060 w 11505972"/>
              <a:gd name="connsiteY1954" fmla="*/ 50852 h 739466"/>
              <a:gd name="connsiteX1955" fmla="*/ 182143 w 11505972"/>
              <a:gd name="connsiteY1955" fmla="*/ 49893 h 739466"/>
              <a:gd name="connsiteX1956" fmla="*/ 197960 w 11505972"/>
              <a:gd name="connsiteY1956" fmla="*/ 48934 h 739466"/>
              <a:gd name="connsiteX1957" fmla="*/ 200836 w 11505972"/>
              <a:gd name="connsiteY1957" fmla="*/ 50372 h 739466"/>
              <a:gd name="connsiteX1958" fmla="*/ 203233 w 11505972"/>
              <a:gd name="connsiteY1958" fmla="*/ 52290 h 739466"/>
              <a:gd name="connsiteX1959" fmla="*/ 203233 w 11505972"/>
              <a:gd name="connsiteY1959" fmla="*/ 60918 h 739466"/>
              <a:gd name="connsiteX1960" fmla="*/ 198440 w 11505972"/>
              <a:gd name="connsiteY1960" fmla="*/ 64273 h 739466"/>
              <a:gd name="connsiteX1961" fmla="*/ 195084 w 11505972"/>
              <a:gd name="connsiteY1961" fmla="*/ 70504 h 739466"/>
              <a:gd name="connsiteX1962" fmla="*/ 195084 w 11505972"/>
              <a:gd name="connsiteY1962" fmla="*/ 60439 h 739466"/>
              <a:gd name="connsiteX1963" fmla="*/ 197001 w 11505972"/>
              <a:gd name="connsiteY1963" fmla="*/ 60199 h 739466"/>
              <a:gd name="connsiteX1964" fmla="*/ 199398 w 11505972"/>
              <a:gd name="connsiteY1964" fmla="*/ 61876 h 739466"/>
              <a:gd name="connsiteX1965" fmla="*/ 199158 w 11505972"/>
              <a:gd name="connsiteY1965" fmla="*/ 55884 h 739466"/>
              <a:gd name="connsiteX1966" fmla="*/ 197960 w 11505972"/>
              <a:gd name="connsiteY1966" fmla="*/ 48934 h 739466"/>
              <a:gd name="connsiteX1967" fmla="*/ 284718 w 11505972"/>
              <a:gd name="connsiteY1967" fmla="*/ 45100 h 739466"/>
              <a:gd name="connsiteX1968" fmla="*/ 286874 w 11505972"/>
              <a:gd name="connsiteY1968" fmla="*/ 48216 h 739466"/>
              <a:gd name="connsiteX1969" fmla="*/ 288073 w 11505972"/>
              <a:gd name="connsiteY1969" fmla="*/ 51331 h 739466"/>
              <a:gd name="connsiteX1970" fmla="*/ 284718 w 11505972"/>
              <a:gd name="connsiteY1970" fmla="*/ 53249 h 739466"/>
              <a:gd name="connsiteX1971" fmla="*/ 284239 w 11505972"/>
              <a:gd name="connsiteY1971" fmla="*/ 49174 h 739466"/>
              <a:gd name="connsiteX1972" fmla="*/ 284718 w 11505972"/>
              <a:gd name="connsiteY1972" fmla="*/ 45100 h 739466"/>
              <a:gd name="connsiteX1973" fmla="*/ 278726 w 11505972"/>
              <a:gd name="connsiteY1973" fmla="*/ 42464 h 739466"/>
              <a:gd name="connsiteX1974" fmla="*/ 278966 w 11505972"/>
              <a:gd name="connsiteY1974" fmla="*/ 42703 h 739466"/>
              <a:gd name="connsiteX1975" fmla="*/ 279206 w 11505972"/>
              <a:gd name="connsiteY1975" fmla="*/ 45579 h 739466"/>
              <a:gd name="connsiteX1976" fmla="*/ 278966 w 11505972"/>
              <a:gd name="connsiteY1976" fmla="*/ 47497 h 739466"/>
              <a:gd name="connsiteX1977" fmla="*/ 278247 w 11505972"/>
              <a:gd name="connsiteY1977" fmla="*/ 45100 h 739466"/>
              <a:gd name="connsiteX1978" fmla="*/ 277528 w 11505972"/>
              <a:gd name="connsiteY1978" fmla="*/ 42703 h 739466"/>
              <a:gd name="connsiteX1979" fmla="*/ 278726 w 11505972"/>
              <a:gd name="connsiteY1979" fmla="*/ 42464 h 739466"/>
              <a:gd name="connsiteX1980" fmla="*/ 106889 w 11505972"/>
              <a:gd name="connsiteY1980" fmla="*/ 42224 h 739466"/>
              <a:gd name="connsiteX1981" fmla="*/ 108327 w 11505972"/>
              <a:gd name="connsiteY1981" fmla="*/ 46059 h 739466"/>
              <a:gd name="connsiteX1982" fmla="*/ 108567 w 11505972"/>
              <a:gd name="connsiteY1982" fmla="*/ 42703 h 739466"/>
              <a:gd name="connsiteX1983" fmla="*/ 106889 w 11505972"/>
              <a:gd name="connsiteY1983" fmla="*/ 42224 h 739466"/>
              <a:gd name="connsiteX1984" fmla="*/ 194605 w 11505972"/>
              <a:gd name="connsiteY1984" fmla="*/ 41265 h 739466"/>
              <a:gd name="connsiteX1985" fmla="*/ 197001 w 11505972"/>
              <a:gd name="connsiteY1985" fmla="*/ 41265 h 739466"/>
              <a:gd name="connsiteX1986" fmla="*/ 197721 w 11505972"/>
              <a:gd name="connsiteY1986" fmla="*/ 44142 h 739466"/>
              <a:gd name="connsiteX1987" fmla="*/ 199398 w 11505972"/>
              <a:gd name="connsiteY1987" fmla="*/ 46059 h 739466"/>
              <a:gd name="connsiteX1988" fmla="*/ 198200 w 11505972"/>
              <a:gd name="connsiteY1988" fmla="*/ 47497 h 739466"/>
              <a:gd name="connsiteX1989" fmla="*/ 197001 w 11505972"/>
              <a:gd name="connsiteY1989" fmla="*/ 48455 h 739466"/>
              <a:gd name="connsiteX1990" fmla="*/ 194605 w 11505972"/>
              <a:gd name="connsiteY1990" fmla="*/ 41265 h 739466"/>
              <a:gd name="connsiteX1991" fmla="*/ 149070 w 11505972"/>
              <a:gd name="connsiteY1991" fmla="*/ 41265 h 739466"/>
              <a:gd name="connsiteX1992" fmla="*/ 145714 w 11505972"/>
              <a:gd name="connsiteY1992" fmla="*/ 51331 h 739466"/>
              <a:gd name="connsiteX1993" fmla="*/ 142119 w 11505972"/>
              <a:gd name="connsiteY1993" fmla="*/ 53728 h 739466"/>
              <a:gd name="connsiteX1994" fmla="*/ 139483 w 11505972"/>
              <a:gd name="connsiteY1994" fmla="*/ 59479 h 739466"/>
              <a:gd name="connsiteX1995" fmla="*/ 141161 w 11505972"/>
              <a:gd name="connsiteY1995" fmla="*/ 60439 h 739466"/>
              <a:gd name="connsiteX1996" fmla="*/ 141400 w 11505972"/>
              <a:gd name="connsiteY1996" fmla="*/ 63314 h 739466"/>
              <a:gd name="connsiteX1997" fmla="*/ 140202 w 11505972"/>
              <a:gd name="connsiteY1997" fmla="*/ 64033 h 739466"/>
              <a:gd name="connsiteX1998" fmla="*/ 139483 w 11505972"/>
              <a:gd name="connsiteY1998" fmla="*/ 65231 h 739466"/>
              <a:gd name="connsiteX1999" fmla="*/ 138764 w 11505972"/>
              <a:gd name="connsiteY1999" fmla="*/ 63554 h 739466"/>
              <a:gd name="connsiteX2000" fmla="*/ 139003 w 11505972"/>
              <a:gd name="connsiteY2000" fmla="*/ 60918 h 739466"/>
              <a:gd name="connsiteX2001" fmla="*/ 134929 w 11505972"/>
              <a:gd name="connsiteY2001" fmla="*/ 65471 h 739466"/>
              <a:gd name="connsiteX2002" fmla="*/ 135648 w 11505972"/>
              <a:gd name="connsiteY2002" fmla="*/ 73380 h 739466"/>
              <a:gd name="connsiteX2003" fmla="*/ 137086 w 11505972"/>
              <a:gd name="connsiteY2003" fmla="*/ 70025 h 739466"/>
              <a:gd name="connsiteX2004" fmla="*/ 138045 w 11505972"/>
              <a:gd name="connsiteY2004" fmla="*/ 65711 h 739466"/>
              <a:gd name="connsiteX2005" fmla="*/ 139963 w 11505972"/>
              <a:gd name="connsiteY2005" fmla="*/ 67149 h 739466"/>
              <a:gd name="connsiteX2006" fmla="*/ 142359 w 11505972"/>
              <a:gd name="connsiteY2006" fmla="*/ 66669 h 739466"/>
              <a:gd name="connsiteX2007" fmla="*/ 142119 w 11505972"/>
              <a:gd name="connsiteY2007" fmla="*/ 70025 h 739466"/>
              <a:gd name="connsiteX2008" fmla="*/ 141880 w 11505972"/>
              <a:gd name="connsiteY2008" fmla="*/ 73380 h 739466"/>
              <a:gd name="connsiteX2009" fmla="*/ 145475 w 11505972"/>
              <a:gd name="connsiteY2009" fmla="*/ 65951 h 739466"/>
              <a:gd name="connsiteX2010" fmla="*/ 147152 w 11505972"/>
              <a:gd name="connsiteY2010" fmla="*/ 58042 h 739466"/>
              <a:gd name="connsiteX2011" fmla="*/ 148830 w 11505972"/>
              <a:gd name="connsiteY2011" fmla="*/ 57323 h 739466"/>
              <a:gd name="connsiteX2012" fmla="*/ 150987 w 11505972"/>
              <a:gd name="connsiteY2012" fmla="*/ 57083 h 739466"/>
              <a:gd name="connsiteX2013" fmla="*/ 151226 w 11505972"/>
              <a:gd name="connsiteY2013" fmla="*/ 53009 h 739466"/>
              <a:gd name="connsiteX2014" fmla="*/ 150987 w 11505972"/>
              <a:gd name="connsiteY2014" fmla="*/ 49893 h 739466"/>
              <a:gd name="connsiteX2015" fmla="*/ 149309 w 11505972"/>
              <a:gd name="connsiteY2015" fmla="*/ 51092 h 739466"/>
              <a:gd name="connsiteX2016" fmla="*/ 148590 w 11505972"/>
              <a:gd name="connsiteY2016" fmla="*/ 53249 h 739466"/>
              <a:gd name="connsiteX2017" fmla="*/ 148830 w 11505972"/>
              <a:gd name="connsiteY2017" fmla="*/ 48216 h 739466"/>
              <a:gd name="connsiteX2018" fmla="*/ 149070 w 11505972"/>
              <a:gd name="connsiteY2018" fmla="*/ 41265 h 739466"/>
              <a:gd name="connsiteX2019" fmla="*/ 125583 w 11505972"/>
              <a:gd name="connsiteY2019" fmla="*/ 41265 h 739466"/>
              <a:gd name="connsiteX2020" fmla="*/ 124145 w 11505972"/>
              <a:gd name="connsiteY2020" fmla="*/ 43902 h 739466"/>
              <a:gd name="connsiteX2021" fmla="*/ 123186 w 11505972"/>
              <a:gd name="connsiteY2021" fmla="*/ 47497 h 739466"/>
              <a:gd name="connsiteX2022" fmla="*/ 124864 w 11505972"/>
              <a:gd name="connsiteY2022" fmla="*/ 45100 h 739466"/>
              <a:gd name="connsiteX2023" fmla="*/ 125583 w 11505972"/>
              <a:gd name="connsiteY2023" fmla="*/ 41265 h 739466"/>
              <a:gd name="connsiteX2024" fmla="*/ 155300 w 11505972"/>
              <a:gd name="connsiteY2024" fmla="*/ 40307 h 739466"/>
              <a:gd name="connsiteX2025" fmla="*/ 154102 w 11505972"/>
              <a:gd name="connsiteY2025" fmla="*/ 40786 h 739466"/>
              <a:gd name="connsiteX2026" fmla="*/ 152904 w 11505972"/>
              <a:gd name="connsiteY2026" fmla="*/ 41265 h 739466"/>
              <a:gd name="connsiteX2027" fmla="*/ 155300 w 11505972"/>
              <a:gd name="connsiteY2027" fmla="*/ 45100 h 739466"/>
              <a:gd name="connsiteX2028" fmla="*/ 155780 w 11505972"/>
              <a:gd name="connsiteY2028" fmla="*/ 42943 h 739466"/>
              <a:gd name="connsiteX2029" fmla="*/ 155300 w 11505972"/>
              <a:gd name="connsiteY2029" fmla="*/ 40307 h 739466"/>
              <a:gd name="connsiteX2030" fmla="*/ 174953 w 11505972"/>
              <a:gd name="connsiteY2030" fmla="*/ 37431 h 739466"/>
              <a:gd name="connsiteX2031" fmla="*/ 172796 w 11505972"/>
              <a:gd name="connsiteY2031" fmla="*/ 41026 h 739466"/>
              <a:gd name="connsiteX2032" fmla="*/ 169201 w 11505972"/>
              <a:gd name="connsiteY2032" fmla="*/ 41265 h 739466"/>
              <a:gd name="connsiteX2033" fmla="*/ 167284 w 11505972"/>
              <a:gd name="connsiteY2033" fmla="*/ 43662 h 739466"/>
              <a:gd name="connsiteX2034" fmla="*/ 166565 w 11505972"/>
              <a:gd name="connsiteY2034" fmla="*/ 53249 h 739466"/>
              <a:gd name="connsiteX2035" fmla="*/ 164887 w 11505972"/>
              <a:gd name="connsiteY2035" fmla="*/ 61876 h 739466"/>
              <a:gd name="connsiteX2036" fmla="*/ 166085 w 11505972"/>
              <a:gd name="connsiteY2036" fmla="*/ 62595 h 739466"/>
              <a:gd name="connsiteX2037" fmla="*/ 166804 w 11505972"/>
              <a:gd name="connsiteY2037" fmla="*/ 64273 h 739466"/>
              <a:gd name="connsiteX2038" fmla="*/ 168961 w 11505972"/>
              <a:gd name="connsiteY2038" fmla="*/ 56844 h 739466"/>
              <a:gd name="connsiteX2039" fmla="*/ 170159 w 11505972"/>
              <a:gd name="connsiteY2039" fmla="*/ 47497 h 739466"/>
              <a:gd name="connsiteX2040" fmla="*/ 173994 w 11505972"/>
              <a:gd name="connsiteY2040" fmla="*/ 42224 h 739466"/>
              <a:gd name="connsiteX2041" fmla="*/ 174234 w 11505972"/>
              <a:gd name="connsiteY2041" fmla="*/ 46298 h 739466"/>
              <a:gd name="connsiteX2042" fmla="*/ 173994 w 11505972"/>
              <a:gd name="connsiteY2042" fmla="*/ 50852 h 739466"/>
              <a:gd name="connsiteX2043" fmla="*/ 177109 w 11505972"/>
              <a:gd name="connsiteY2043" fmla="*/ 44381 h 739466"/>
              <a:gd name="connsiteX2044" fmla="*/ 175432 w 11505972"/>
              <a:gd name="connsiteY2044" fmla="*/ 38869 h 739466"/>
              <a:gd name="connsiteX2045" fmla="*/ 174953 w 11505972"/>
              <a:gd name="connsiteY2045" fmla="*/ 39827 h 739466"/>
              <a:gd name="connsiteX2046" fmla="*/ 174953 w 11505972"/>
              <a:gd name="connsiteY2046" fmla="*/ 37431 h 739466"/>
              <a:gd name="connsiteX2047" fmla="*/ 139963 w 11505972"/>
              <a:gd name="connsiteY2047" fmla="*/ 37431 h 739466"/>
              <a:gd name="connsiteX2048" fmla="*/ 136368 w 11505972"/>
              <a:gd name="connsiteY2048" fmla="*/ 40786 h 739466"/>
              <a:gd name="connsiteX2049" fmla="*/ 134690 w 11505972"/>
              <a:gd name="connsiteY2049" fmla="*/ 47017 h 739466"/>
              <a:gd name="connsiteX2050" fmla="*/ 136368 w 11505972"/>
              <a:gd name="connsiteY2050" fmla="*/ 45819 h 739466"/>
              <a:gd name="connsiteX2051" fmla="*/ 137086 w 11505972"/>
              <a:gd name="connsiteY2051" fmla="*/ 43662 h 739466"/>
              <a:gd name="connsiteX2052" fmla="*/ 138045 w 11505972"/>
              <a:gd name="connsiteY2052" fmla="*/ 48455 h 739466"/>
              <a:gd name="connsiteX2053" fmla="*/ 141400 w 11505972"/>
              <a:gd name="connsiteY2053" fmla="*/ 47497 h 739466"/>
              <a:gd name="connsiteX2054" fmla="*/ 140921 w 11505972"/>
              <a:gd name="connsiteY2054" fmla="*/ 42464 h 739466"/>
              <a:gd name="connsiteX2055" fmla="*/ 139963 w 11505972"/>
              <a:gd name="connsiteY2055" fmla="*/ 37431 h 739466"/>
              <a:gd name="connsiteX2056" fmla="*/ 107847 w 11505972"/>
              <a:gd name="connsiteY2056" fmla="*/ 36472 h 739466"/>
              <a:gd name="connsiteX2057" fmla="*/ 106170 w 11505972"/>
              <a:gd name="connsiteY2057" fmla="*/ 39348 h 739466"/>
              <a:gd name="connsiteX2058" fmla="*/ 107847 w 11505972"/>
              <a:gd name="connsiteY2058" fmla="*/ 41265 h 739466"/>
              <a:gd name="connsiteX2059" fmla="*/ 108807 w 11505972"/>
              <a:gd name="connsiteY2059" fmla="*/ 38390 h 739466"/>
              <a:gd name="connsiteX2060" fmla="*/ 108327 w 11505972"/>
              <a:gd name="connsiteY2060" fmla="*/ 37431 h 739466"/>
              <a:gd name="connsiteX2061" fmla="*/ 107847 w 11505972"/>
              <a:gd name="connsiteY2061" fmla="*/ 36472 h 739466"/>
              <a:gd name="connsiteX2062" fmla="*/ 165846 w 11505972"/>
              <a:gd name="connsiteY2062" fmla="*/ 33117 h 739466"/>
              <a:gd name="connsiteX2063" fmla="*/ 164168 w 11505972"/>
              <a:gd name="connsiteY2063" fmla="*/ 41265 h 739466"/>
              <a:gd name="connsiteX2064" fmla="*/ 164407 w 11505972"/>
              <a:gd name="connsiteY2064" fmla="*/ 49893 h 739466"/>
              <a:gd name="connsiteX2065" fmla="*/ 165846 w 11505972"/>
              <a:gd name="connsiteY2065" fmla="*/ 33117 h 739466"/>
              <a:gd name="connsiteX2066" fmla="*/ 120310 w 11505972"/>
              <a:gd name="connsiteY2066" fmla="*/ 33117 h 739466"/>
              <a:gd name="connsiteX2067" fmla="*/ 119831 w 11505972"/>
              <a:gd name="connsiteY2067" fmla="*/ 35753 h 739466"/>
              <a:gd name="connsiteX2068" fmla="*/ 120789 w 11505972"/>
              <a:gd name="connsiteY2068" fmla="*/ 37431 h 739466"/>
              <a:gd name="connsiteX2069" fmla="*/ 121988 w 11505972"/>
              <a:gd name="connsiteY2069" fmla="*/ 35274 h 739466"/>
              <a:gd name="connsiteX2070" fmla="*/ 120310 w 11505972"/>
              <a:gd name="connsiteY2070" fmla="*/ 33117 h 739466"/>
              <a:gd name="connsiteX2071" fmla="*/ 287594 w 11505972"/>
              <a:gd name="connsiteY2071" fmla="*/ 31200 h 739466"/>
              <a:gd name="connsiteX2072" fmla="*/ 288552 w 11505972"/>
              <a:gd name="connsiteY2072" fmla="*/ 32638 h 739466"/>
              <a:gd name="connsiteX2073" fmla="*/ 288552 w 11505972"/>
              <a:gd name="connsiteY2073" fmla="*/ 35035 h 739466"/>
              <a:gd name="connsiteX2074" fmla="*/ 286635 w 11505972"/>
              <a:gd name="connsiteY2074" fmla="*/ 34555 h 739466"/>
              <a:gd name="connsiteX2075" fmla="*/ 287114 w 11505972"/>
              <a:gd name="connsiteY2075" fmla="*/ 32638 h 739466"/>
              <a:gd name="connsiteX2076" fmla="*/ 287594 w 11505972"/>
              <a:gd name="connsiteY2076" fmla="*/ 31200 h 739466"/>
              <a:gd name="connsiteX2077" fmla="*/ 190291 w 11505972"/>
              <a:gd name="connsiteY2077" fmla="*/ 31200 h 739466"/>
              <a:gd name="connsiteX2078" fmla="*/ 194605 w 11505972"/>
              <a:gd name="connsiteY2078" fmla="*/ 32638 h 739466"/>
              <a:gd name="connsiteX2079" fmla="*/ 194605 w 11505972"/>
              <a:gd name="connsiteY2079" fmla="*/ 35274 h 739466"/>
              <a:gd name="connsiteX2080" fmla="*/ 194126 w 11505972"/>
              <a:gd name="connsiteY2080" fmla="*/ 36472 h 739466"/>
              <a:gd name="connsiteX2081" fmla="*/ 192688 w 11505972"/>
              <a:gd name="connsiteY2081" fmla="*/ 35993 h 739466"/>
              <a:gd name="connsiteX2082" fmla="*/ 191729 w 11505972"/>
              <a:gd name="connsiteY2082" fmla="*/ 38869 h 739466"/>
              <a:gd name="connsiteX2083" fmla="*/ 191250 w 11505972"/>
              <a:gd name="connsiteY2083" fmla="*/ 42224 h 739466"/>
              <a:gd name="connsiteX2084" fmla="*/ 192928 w 11505972"/>
              <a:gd name="connsiteY2084" fmla="*/ 40547 h 739466"/>
              <a:gd name="connsiteX2085" fmla="*/ 194126 w 11505972"/>
              <a:gd name="connsiteY2085" fmla="*/ 40307 h 739466"/>
              <a:gd name="connsiteX2086" fmla="*/ 193406 w 11505972"/>
              <a:gd name="connsiteY2086" fmla="*/ 45100 h 739466"/>
              <a:gd name="connsiteX2087" fmla="*/ 192208 w 11505972"/>
              <a:gd name="connsiteY2087" fmla="*/ 48934 h 739466"/>
              <a:gd name="connsiteX2088" fmla="*/ 190531 w 11505972"/>
              <a:gd name="connsiteY2088" fmla="*/ 40547 h 739466"/>
              <a:gd name="connsiteX2089" fmla="*/ 190291 w 11505972"/>
              <a:gd name="connsiteY2089" fmla="*/ 31200 h 739466"/>
              <a:gd name="connsiteX2090" fmla="*/ 281362 w 11505972"/>
              <a:gd name="connsiteY2090" fmla="*/ 27365 h 739466"/>
              <a:gd name="connsiteX2091" fmla="*/ 282081 w 11505972"/>
              <a:gd name="connsiteY2091" fmla="*/ 33836 h 739466"/>
              <a:gd name="connsiteX2092" fmla="*/ 284718 w 11505972"/>
              <a:gd name="connsiteY2092" fmla="*/ 37431 h 739466"/>
              <a:gd name="connsiteX2093" fmla="*/ 284718 w 11505972"/>
              <a:gd name="connsiteY2093" fmla="*/ 40067 h 739466"/>
              <a:gd name="connsiteX2094" fmla="*/ 284239 w 11505972"/>
              <a:gd name="connsiteY2094" fmla="*/ 42224 h 739466"/>
              <a:gd name="connsiteX2095" fmla="*/ 282801 w 11505972"/>
              <a:gd name="connsiteY2095" fmla="*/ 39588 h 739466"/>
              <a:gd name="connsiteX2096" fmla="*/ 280883 w 11505972"/>
              <a:gd name="connsiteY2096" fmla="*/ 35274 h 739466"/>
              <a:gd name="connsiteX2097" fmla="*/ 279924 w 11505972"/>
              <a:gd name="connsiteY2097" fmla="*/ 30960 h 739466"/>
              <a:gd name="connsiteX2098" fmla="*/ 281362 w 11505972"/>
              <a:gd name="connsiteY2098" fmla="*/ 27365 h 739466"/>
              <a:gd name="connsiteX2099" fmla="*/ 189812 w 11505972"/>
              <a:gd name="connsiteY2099" fmla="*/ 27365 h 739466"/>
              <a:gd name="connsiteX2100" fmla="*/ 187894 w 11505972"/>
              <a:gd name="connsiteY2100" fmla="*/ 33596 h 739466"/>
              <a:gd name="connsiteX2101" fmla="*/ 188374 w 11505972"/>
              <a:gd name="connsiteY2101" fmla="*/ 39827 h 739466"/>
              <a:gd name="connsiteX2102" fmla="*/ 185498 w 11505972"/>
              <a:gd name="connsiteY2102" fmla="*/ 39827 h 739466"/>
              <a:gd name="connsiteX2103" fmla="*/ 186696 w 11505972"/>
              <a:gd name="connsiteY2103" fmla="*/ 34075 h 739466"/>
              <a:gd name="connsiteX2104" fmla="*/ 186456 w 11505972"/>
              <a:gd name="connsiteY2104" fmla="*/ 27845 h 739466"/>
              <a:gd name="connsiteX2105" fmla="*/ 189812 w 11505972"/>
              <a:gd name="connsiteY2105" fmla="*/ 27365 h 739466"/>
              <a:gd name="connsiteX2106" fmla="*/ 143318 w 11505972"/>
              <a:gd name="connsiteY2106" fmla="*/ 25448 h 739466"/>
              <a:gd name="connsiteX2107" fmla="*/ 142119 w 11505972"/>
              <a:gd name="connsiteY2107" fmla="*/ 26167 h 739466"/>
              <a:gd name="connsiteX2108" fmla="*/ 140921 w 11505972"/>
              <a:gd name="connsiteY2108" fmla="*/ 26406 h 739466"/>
              <a:gd name="connsiteX2109" fmla="*/ 140441 w 11505972"/>
              <a:gd name="connsiteY2109" fmla="*/ 31918 h 739466"/>
              <a:gd name="connsiteX2110" fmla="*/ 139963 w 11505972"/>
              <a:gd name="connsiteY2110" fmla="*/ 35993 h 739466"/>
              <a:gd name="connsiteX2111" fmla="*/ 141640 w 11505972"/>
              <a:gd name="connsiteY2111" fmla="*/ 33357 h 739466"/>
              <a:gd name="connsiteX2112" fmla="*/ 143797 w 11505972"/>
              <a:gd name="connsiteY2112" fmla="*/ 32638 h 739466"/>
              <a:gd name="connsiteX2113" fmla="*/ 143078 w 11505972"/>
              <a:gd name="connsiteY2113" fmla="*/ 29283 h 739466"/>
              <a:gd name="connsiteX2114" fmla="*/ 143318 w 11505972"/>
              <a:gd name="connsiteY2114" fmla="*/ 25448 h 739466"/>
              <a:gd name="connsiteX2115" fmla="*/ 293585 w 11505972"/>
              <a:gd name="connsiteY2115" fmla="*/ 24250 h 739466"/>
              <a:gd name="connsiteX2116" fmla="*/ 290469 w 11505972"/>
              <a:gd name="connsiteY2116" fmla="*/ 25448 h 739466"/>
              <a:gd name="connsiteX2117" fmla="*/ 292626 w 11505972"/>
              <a:gd name="connsiteY2117" fmla="*/ 32158 h 739466"/>
              <a:gd name="connsiteX2118" fmla="*/ 296221 w 11505972"/>
              <a:gd name="connsiteY2118" fmla="*/ 35035 h 739466"/>
              <a:gd name="connsiteX2119" fmla="*/ 296461 w 11505972"/>
              <a:gd name="connsiteY2119" fmla="*/ 37910 h 739466"/>
              <a:gd name="connsiteX2120" fmla="*/ 295263 w 11505972"/>
              <a:gd name="connsiteY2120" fmla="*/ 39827 h 739466"/>
              <a:gd name="connsiteX2121" fmla="*/ 297659 w 11505972"/>
              <a:gd name="connsiteY2121" fmla="*/ 41985 h 739466"/>
              <a:gd name="connsiteX2122" fmla="*/ 299696 w 11505972"/>
              <a:gd name="connsiteY2122" fmla="*/ 42130 h 739466"/>
              <a:gd name="connsiteX2123" fmla="*/ 299696 w 11505972"/>
              <a:gd name="connsiteY2123" fmla="*/ 38607 h 739466"/>
              <a:gd name="connsiteX2124" fmla="*/ 297420 w 11505972"/>
              <a:gd name="connsiteY2124" fmla="*/ 36952 h 739466"/>
              <a:gd name="connsiteX2125" fmla="*/ 295981 w 11505972"/>
              <a:gd name="connsiteY2125" fmla="*/ 32638 h 739466"/>
              <a:gd name="connsiteX2126" fmla="*/ 295981 w 11505972"/>
              <a:gd name="connsiteY2126" fmla="*/ 28084 h 739466"/>
              <a:gd name="connsiteX2127" fmla="*/ 297180 w 11505972"/>
              <a:gd name="connsiteY2127" fmla="*/ 25448 h 739466"/>
              <a:gd name="connsiteX2128" fmla="*/ 293585 w 11505972"/>
              <a:gd name="connsiteY2128" fmla="*/ 24250 h 739466"/>
              <a:gd name="connsiteX2129" fmla="*/ 288552 w 11505972"/>
              <a:gd name="connsiteY2129" fmla="*/ 22093 h 739466"/>
              <a:gd name="connsiteX2130" fmla="*/ 287354 w 11505972"/>
              <a:gd name="connsiteY2130" fmla="*/ 24010 h 739466"/>
              <a:gd name="connsiteX2131" fmla="*/ 286635 w 11505972"/>
              <a:gd name="connsiteY2131" fmla="*/ 26406 h 739466"/>
              <a:gd name="connsiteX2132" fmla="*/ 287833 w 11505972"/>
              <a:gd name="connsiteY2132" fmla="*/ 25688 h 739466"/>
              <a:gd name="connsiteX2133" fmla="*/ 288552 w 11505972"/>
              <a:gd name="connsiteY2133" fmla="*/ 24968 h 739466"/>
              <a:gd name="connsiteX2134" fmla="*/ 152425 w 11505972"/>
              <a:gd name="connsiteY2134" fmla="*/ 14903 h 739466"/>
              <a:gd name="connsiteX2135" fmla="*/ 150747 w 11505972"/>
              <a:gd name="connsiteY2135" fmla="*/ 16101 h 739466"/>
              <a:gd name="connsiteX2136" fmla="*/ 150987 w 11505972"/>
              <a:gd name="connsiteY2136" fmla="*/ 18737 h 739466"/>
              <a:gd name="connsiteX2137" fmla="*/ 152425 w 11505972"/>
              <a:gd name="connsiteY2137" fmla="*/ 17299 h 739466"/>
              <a:gd name="connsiteX2138" fmla="*/ 152425 w 11505972"/>
              <a:gd name="connsiteY2138" fmla="*/ 14903 h 739466"/>
              <a:gd name="connsiteX2139" fmla="*/ 154821 w 11505972"/>
              <a:gd name="connsiteY2139" fmla="*/ 11548 h 739466"/>
              <a:gd name="connsiteX2140" fmla="*/ 156259 w 11505972"/>
              <a:gd name="connsiteY2140" fmla="*/ 13944 h 739466"/>
              <a:gd name="connsiteX2141" fmla="*/ 159135 w 11505972"/>
              <a:gd name="connsiteY2141" fmla="*/ 14903 h 739466"/>
              <a:gd name="connsiteX2142" fmla="*/ 159135 w 11505972"/>
              <a:gd name="connsiteY2142" fmla="*/ 12026 h 739466"/>
              <a:gd name="connsiteX2143" fmla="*/ 156738 w 11505972"/>
              <a:gd name="connsiteY2143" fmla="*/ 11787 h 739466"/>
              <a:gd name="connsiteX2144" fmla="*/ 154821 w 11505972"/>
              <a:gd name="connsiteY2144" fmla="*/ 11548 h 739466"/>
              <a:gd name="connsiteX2145" fmla="*/ 131814 w 11505972"/>
              <a:gd name="connsiteY2145" fmla="*/ 7713 h 739466"/>
              <a:gd name="connsiteX2146" fmla="*/ 127739 w 11505972"/>
              <a:gd name="connsiteY2146" fmla="*/ 11787 h 739466"/>
              <a:gd name="connsiteX2147" fmla="*/ 127979 w 11505972"/>
              <a:gd name="connsiteY2147" fmla="*/ 18737 h 739466"/>
              <a:gd name="connsiteX2148" fmla="*/ 130616 w 11505972"/>
              <a:gd name="connsiteY2148" fmla="*/ 14184 h 739466"/>
              <a:gd name="connsiteX2149" fmla="*/ 131814 w 11505972"/>
              <a:gd name="connsiteY2149" fmla="*/ 7713 h 739466"/>
              <a:gd name="connsiteX2150" fmla="*/ 281362 w 11505972"/>
              <a:gd name="connsiteY2150" fmla="*/ 5796 h 739466"/>
              <a:gd name="connsiteX2151" fmla="*/ 283759 w 11505972"/>
              <a:gd name="connsiteY2151" fmla="*/ 6994 h 739466"/>
              <a:gd name="connsiteX2152" fmla="*/ 284718 w 11505972"/>
              <a:gd name="connsiteY2152" fmla="*/ 9630 h 739466"/>
              <a:gd name="connsiteX2153" fmla="*/ 282321 w 11505972"/>
              <a:gd name="connsiteY2153" fmla="*/ 9870 h 739466"/>
              <a:gd name="connsiteX2154" fmla="*/ 281362 w 11505972"/>
              <a:gd name="connsiteY2154" fmla="*/ 5796 h 739466"/>
              <a:gd name="connsiteX2155" fmla="*/ 284758 w 11505972"/>
              <a:gd name="connsiteY2155" fmla="*/ 0 h 739466"/>
              <a:gd name="connsiteX2156" fmla="*/ 2470021 w 11505972"/>
              <a:gd name="connsiteY2156" fmla="*/ 0 h 739466"/>
              <a:gd name="connsiteX2157" fmla="*/ 2516663 w 11505972"/>
              <a:gd name="connsiteY2157" fmla="*/ 0 h 739466"/>
              <a:gd name="connsiteX2158" fmla="*/ 2516788 w 11505972"/>
              <a:gd name="connsiteY2158" fmla="*/ 0 h 739466"/>
              <a:gd name="connsiteX2159" fmla="*/ 2530165 w 11505972"/>
              <a:gd name="connsiteY2159" fmla="*/ 0 h 739466"/>
              <a:gd name="connsiteX2160" fmla="*/ 2537454 w 11505972"/>
              <a:gd name="connsiteY2160" fmla="*/ 0 h 739466"/>
              <a:gd name="connsiteX2161" fmla="*/ 2569437 w 11505972"/>
              <a:gd name="connsiteY2161" fmla="*/ 0 h 739466"/>
              <a:gd name="connsiteX2162" fmla="*/ 2571264 w 11505972"/>
              <a:gd name="connsiteY2162" fmla="*/ 0 h 739466"/>
              <a:gd name="connsiteX2163" fmla="*/ 2630916 w 11505972"/>
              <a:gd name="connsiteY2163" fmla="*/ 0 h 739466"/>
              <a:gd name="connsiteX2164" fmla="*/ 2633247 w 11505972"/>
              <a:gd name="connsiteY2164" fmla="*/ 0 h 739466"/>
              <a:gd name="connsiteX2165" fmla="*/ 2651645 w 11505972"/>
              <a:gd name="connsiteY2165" fmla="*/ 0 h 739466"/>
              <a:gd name="connsiteX2166" fmla="*/ 2766362 w 11505972"/>
              <a:gd name="connsiteY2166" fmla="*/ 0 h 739466"/>
              <a:gd name="connsiteX2167" fmla="*/ 2767541 w 11505972"/>
              <a:gd name="connsiteY2167" fmla="*/ 0 h 739466"/>
              <a:gd name="connsiteX2168" fmla="*/ 2845446 w 11505972"/>
              <a:gd name="connsiteY2168" fmla="*/ 0 h 739466"/>
              <a:gd name="connsiteX2169" fmla="*/ 2849469 w 11505972"/>
              <a:gd name="connsiteY2169" fmla="*/ 0 h 739466"/>
              <a:gd name="connsiteX2170" fmla="*/ 2855177 w 11505972"/>
              <a:gd name="connsiteY2170" fmla="*/ 0 h 739466"/>
              <a:gd name="connsiteX2171" fmla="*/ 2855798 w 11505972"/>
              <a:gd name="connsiteY2171" fmla="*/ 0 h 739466"/>
              <a:gd name="connsiteX2172" fmla="*/ 2859385 w 11505972"/>
              <a:gd name="connsiteY2172" fmla="*/ 0 h 739466"/>
              <a:gd name="connsiteX2173" fmla="*/ 4868977 w 11505972"/>
              <a:gd name="connsiteY2173" fmla="*/ 0 h 739466"/>
              <a:gd name="connsiteX2174" fmla="*/ 11505972 w 11505972"/>
              <a:gd name="connsiteY2174" fmla="*/ 0 h 739466"/>
              <a:gd name="connsiteX2175" fmla="*/ 11505972 w 11505972"/>
              <a:gd name="connsiteY2175" fmla="*/ 739466 h 739466"/>
              <a:gd name="connsiteX2176" fmla="*/ 4868977 w 11505972"/>
              <a:gd name="connsiteY2176" fmla="*/ 739466 h 739466"/>
              <a:gd name="connsiteX2177" fmla="*/ 2661703 w 11505972"/>
              <a:gd name="connsiteY2177" fmla="*/ 739466 h 739466"/>
              <a:gd name="connsiteX2178" fmla="*/ 2647045 w 11505972"/>
              <a:gd name="connsiteY2178" fmla="*/ 739466 h 739466"/>
              <a:gd name="connsiteX2179" fmla="*/ 2528555 w 11505972"/>
              <a:gd name="connsiteY2179" fmla="*/ 739466 h 739466"/>
              <a:gd name="connsiteX2180" fmla="*/ 179951 w 11505972"/>
              <a:gd name="connsiteY2180" fmla="*/ 739466 h 739466"/>
              <a:gd name="connsiteX2181" fmla="*/ 178308 w 11505972"/>
              <a:gd name="connsiteY2181" fmla="*/ 737960 h 739466"/>
              <a:gd name="connsiteX2182" fmla="*/ 174234 w 11505972"/>
              <a:gd name="connsiteY2182" fmla="*/ 737960 h 739466"/>
              <a:gd name="connsiteX2183" fmla="*/ 172180 w 11505972"/>
              <a:gd name="connsiteY2183" fmla="*/ 739466 h 739466"/>
              <a:gd name="connsiteX2184" fmla="*/ 109360 w 11505972"/>
              <a:gd name="connsiteY2184" fmla="*/ 739466 h 739466"/>
              <a:gd name="connsiteX2185" fmla="*/ 82443 w 11505972"/>
              <a:gd name="connsiteY2185" fmla="*/ 729572 h 739466"/>
              <a:gd name="connsiteX2186" fmla="*/ 63990 w 11505972"/>
              <a:gd name="connsiteY2186" fmla="*/ 716630 h 739466"/>
              <a:gd name="connsiteX2187" fmla="*/ 48412 w 11505972"/>
              <a:gd name="connsiteY2187" fmla="*/ 702730 h 739466"/>
              <a:gd name="connsiteX2188" fmla="*/ 49370 w 11505972"/>
              <a:gd name="connsiteY2188" fmla="*/ 695060 h 739466"/>
              <a:gd name="connsiteX2189" fmla="*/ 45056 w 11505972"/>
              <a:gd name="connsiteY2189" fmla="*/ 694342 h 739466"/>
              <a:gd name="connsiteX2190" fmla="*/ 42181 w 11505972"/>
              <a:gd name="connsiteY2190" fmla="*/ 697457 h 739466"/>
              <a:gd name="connsiteX2191" fmla="*/ 15818 w 11505972"/>
              <a:gd name="connsiteY2191" fmla="*/ 656236 h 739466"/>
              <a:gd name="connsiteX2192" fmla="*/ 0 w 11505972"/>
              <a:gd name="connsiteY2192" fmla="*/ 505729 h 739466"/>
              <a:gd name="connsiteX2193" fmla="*/ 0 w 11505972"/>
              <a:gd name="connsiteY2193" fmla="*/ 446293 h 739466"/>
              <a:gd name="connsiteX2194" fmla="*/ 30198 w 11505972"/>
              <a:gd name="connsiteY2194" fmla="*/ 446293 h 739466"/>
              <a:gd name="connsiteX2195" fmla="*/ 32594 w 11505972"/>
              <a:gd name="connsiteY2195" fmla="*/ 448689 h 739466"/>
              <a:gd name="connsiteX2196" fmla="*/ 32594 w 11505972"/>
              <a:gd name="connsiteY2196" fmla="*/ 446293 h 739466"/>
              <a:gd name="connsiteX2197" fmla="*/ 79568 w 11505972"/>
              <a:gd name="connsiteY2197" fmla="*/ 446293 h 739466"/>
              <a:gd name="connsiteX2198" fmla="*/ 78609 w 11505972"/>
              <a:gd name="connsiteY2198" fmla="*/ 451805 h 739466"/>
              <a:gd name="connsiteX2199" fmla="*/ 78130 w 11505972"/>
              <a:gd name="connsiteY2199" fmla="*/ 457317 h 739466"/>
              <a:gd name="connsiteX2200" fmla="*/ 80287 w 11505972"/>
              <a:gd name="connsiteY2200" fmla="*/ 452524 h 739466"/>
              <a:gd name="connsiteX2201" fmla="*/ 81964 w 11505972"/>
              <a:gd name="connsiteY2201" fmla="*/ 446293 h 739466"/>
              <a:gd name="connsiteX2202" fmla="*/ 125103 w 11505972"/>
              <a:gd name="connsiteY2202" fmla="*/ 446293 h 739466"/>
              <a:gd name="connsiteX2203" fmla="*/ 125583 w 11505972"/>
              <a:gd name="connsiteY2203" fmla="*/ 447251 h 739466"/>
              <a:gd name="connsiteX2204" fmla="*/ 125583 w 11505972"/>
              <a:gd name="connsiteY2204" fmla="*/ 446293 h 739466"/>
              <a:gd name="connsiteX2205" fmla="*/ 147631 w 11505972"/>
              <a:gd name="connsiteY2205" fmla="*/ 446293 h 739466"/>
              <a:gd name="connsiteX2206" fmla="*/ 147631 w 11505972"/>
              <a:gd name="connsiteY2206" fmla="*/ 450606 h 739466"/>
              <a:gd name="connsiteX2207" fmla="*/ 146193 w 11505972"/>
              <a:gd name="connsiteY2207" fmla="*/ 453483 h 739466"/>
              <a:gd name="connsiteX2208" fmla="*/ 146193 w 11505972"/>
              <a:gd name="connsiteY2208" fmla="*/ 476969 h 739466"/>
              <a:gd name="connsiteX2209" fmla="*/ 145235 w 11505972"/>
              <a:gd name="connsiteY2209" fmla="*/ 483680 h 739466"/>
              <a:gd name="connsiteX2210" fmla="*/ 146673 w 11505972"/>
              <a:gd name="connsiteY2210" fmla="*/ 489432 h 739466"/>
              <a:gd name="connsiteX2211" fmla="*/ 147871 w 11505972"/>
              <a:gd name="connsiteY2211" fmla="*/ 478887 h 739466"/>
              <a:gd name="connsiteX2212" fmla="*/ 149070 w 11505972"/>
              <a:gd name="connsiteY2212" fmla="*/ 466903 h 739466"/>
              <a:gd name="connsiteX2213" fmla="*/ 149548 w 11505972"/>
              <a:gd name="connsiteY2213" fmla="*/ 468102 h 739466"/>
              <a:gd name="connsiteX2214" fmla="*/ 149548 w 11505972"/>
              <a:gd name="connsiteY2214" fmla="*/ 470498 h 739466"/>
              <a:gd name="connsiteX2215" fmla="*/ 149788 w 11505972"/>
              <a:gd name="connsiteY2215" fmla="*/ 472655 h 739466"/>
              <a:gd name="connsiteX2216" fmla="*/ 150987 w 11505972"/>
              <a:gd name="connsiteY2216" fmla="*/ 473135 h 739466"/>
              <a:gd name="connsiteX2217" fmla="*/ 151226 w 11505972"/>
              <a:gd name="connsiteY2217" fmla="*/ 464746 h 739466"/>
              <a:gd name="connsiteX2218" fmla="*/ 151466 w 11505972"/>
              <a:gd name="connsiteY2218" fmla="*/ 453483 h 739466"/>
              <a:gd name="connsiteX2219" fmla="*/ 149548 w 11505972"/>
              <a:gd name="connsiteY2219" fmla="*/ 452284 h 739466"/>
              <a:gd name="connsiteX2220" fmla="*/ 150028 w 11505972"/>
              <a:gd name="connsiteY2220" fmla="*/ 446293 h 739466"/>
              <a:gd name="connsiteX2221" fmla="*/ 173994 w 11505972"/>
              <a:gd name="connsiteY2221" fmla="*/ 446293 h 739466"/>
              <a:gd name="connsiteX2222" fmla="*/ 174234 w 11505972"/>
              <a:gd name="connsiteY2222" fmla="*/ 451805 h 739466"/>
              <a:gd name="connsiteX2223" fmla="*/ 173994 w 11505972"/>
              <a:gd name="connsiteY2223" fmla="*/ 455879 h 739466"/>
              <a:gd name="connsiteX2224" fmla="*/ 174713 w 11505972"/>
              <a:gd name="connsiteY2224" fmla="*/ 451805 h 739466"/>
              <a:gd name="connsiteX2225" fmla="*/ 175432 w 11505972"/>
              <a:gd name="connsiteY2225" fmla="*/ 446293 h 739466"/>
              <a:gd name="connsiteX2226" fmla="*/ 187415 w 11505972"/>
              <a:gd name="connsiteY2226" fmla="*/ 446293 h 739466"/>
              <a:gd name="connsiteX2227" fmla="*/ 187415 w 11505972"/>
              <a:gd name="connsiteY2227" fmla="*/ 568520 h 739466"/>
              <a:gd name="connsiteX2228" fmla="*/ 193167 w 11505972"/>
              <a:gd name="connsiteY2228" fmla="*/ 630353 h 739466"/>
              <a:gd name="connsiteX2229" fmla="*/ 218571 w 11505972"/>
              <a:gd name="connsiteY2229" fmla="*/ 643773 h 739466"/>
              <a:gd name="connsiteX2230" fmla="*/ 247810 w 11505972"/>
              <a:gd name="connsiteY2230" fmla="*/ 626518 h 739466"/>
              <a:gd name="connsiteX2231" fmla="*/ 254520 w 11505972"/>
              <a:gd name="connsiteY2231" fmla="*/ 539760 h 739466"/>
              <a:gd name="connsiteX2232" fmla="*/ 254520 w 11505972"/>
              <a:gd name="connsiteY2232" fmla="*/ 487514 h 739466"/>
              <a:gd name="connsiteX2233" fmla="*/ 252603 w 11505972"/>
              <a:gd name="connsiteY2233" fmla="*/ 458036 h 739466"/>
              <a:gd name="connsiteX2234" fmla="*/ 247810 w 11505972"/>
              <a:gd name="connsiteY2234" fmla="*/ 435747 h 739466"/>
              <a:gd name="connsiteX2235" fmla="*/ 248289 w 11505972"/>
              <a:gd name="connsiteY2235" fmla="*/ 427839 h 739466"/>
              <a:gd name="connsiteX2236" fmla="*/ 245893 w 11505972"/>
              <a:gd name="connsiteY2236" fmla="*/ 421847 h 739466"/>
              <a:gd name="connsiteX2237" fmla="*/ 246133 w 11505972"/>
              <a:gd name="connsiteY2237" fmla="*/ 426401 h 739466"/>
              <a:gd name="connsiteX2238" fmla="*/ 246372 w 11505972"/>
              <a:gd name="connsiteY2238" fmla="*/ 429995 h 739466"/>
              <a:gd name="connsiteX2239" fmla="*/ 245653 w 11505972"/>
              <a:gd name="connsiteY2239" fmla="*/ 427360 h 739466"/>
              <a:gd name="connsiteX2240" fmla="*/ 244934 w 11505972"/>
              <a:gd name="connsiteY2240" fmla="*/ 424723 h 739466"/>
              <a:gd name="connsiteX2241" fmla="*/ 243975 w 11505972"/>
              <a:gd name="connsiteY2241" fmla="*/ 423045 h 739466"/>
              <a:gd name="connsiteX2242" fmla="*/ 242538 w 11505972"/>
              <a:gd name="connsiteY2242" fmla="*/ 421368 h 739466"/>
              <a:gd name="connsiteX2243" fmla="*/ 238223 w 11505972"/>
              <a:gd name="connsiteY2243" fmla="*/ 415137 h 739466"/>
              <a:gd name="connsiteX2244" fmla="*/ 233909 w 11505972"/>
              <a:gd name="connsiteY2244" fmla="*/ 409864 h 739466"/>
              <a:gd name="connsiteX2245" fmla="*/ 233909 w 11505972"/>
              <a:gd name="connsiteY2245" fmla="*/ 406988 h 739466"/>
              <a:gd name="connsiteX2246" fmla="*/ 234868 w 11505972"/>
              <a:gd name="connsiteY2246" fmla="*/ 404591 h 739466"/>
              <a:gd name="connsiteX2247" fmla="*/ 234389 w 11505972"/>
              <a:gd name="connsiteY2247" fmla="*/ 402435 h 739466"/>
              <a:gd name="connsiteX2248" fmla="*/ 233909 w 11505972"/>
              <a:gd name="connsiteY2248" fmla="*/ 398361 h 739466"/>
              <a:gd name="connsiteX2249" fmla="*/ 235108 w 11505972"/>
              <a:gd name="connsiteY2249" fmla="*/ 396203 h 739466"/>
              <a:gd name="connsiteX2250" fmla="*/ 234389 w 11505972"/>
              <a:gd name="connsiteY2250" fmla="*/ 392848 h 739466"/>
              <a:gd name="connsiteX2251" fmla="*/ 233670 w 11505972"/>
              <a:gd name="connsiteY2251" fmla="*/ 389733 h 739466"/>
              <a:gd name="connsiteX2252" fmla="*/ 234389 w 11505972"/>
              <a:gd name="connsiteY2252" fmla="*/ 387336 h 739466"/>
              <a:gd name="connsiteX2253" fmla="*/ 227918 w 11505972"/>
              <a:gd name="connsiteY2253" fmla="*/ 361692 h 739466"/>
              <a:gd name="connsiteX2254" fmla="*/ 225282 w 11505972"/>
              <a:gd name="connsiteY2254" fmla="*/ 330776 h 739466"/>
              <a:gd name="connsiteX2255" fmla="*/ 224802 w 11505972"/>
              <a:gd name="connsiteY2255" fmla="*/ 320950 h 739466"/>
              <a:gd name="connsiteX2256" fmla="*/ 226240 w 11505972"/>
              <a:gd name="connsiteY2256" fmla="*/ 312082 h 739466"/>
              <a:gd name="connsiteX2257" fmla="*/ 227439 w 11505972"/>
              <a:gd name="connsiteY2257" fmla="*/ 320231 h 739466"/>
              <a:gd name="connsiteX2258" fmla="*/ 227199 w 11505972"/>
              <a:gd name="connsiteY2258" fmla="*/ 329338 h 739466"/>
              <a:gd name="connsiteX2259" fmla="*/ 230554 w 11505972"/>
              <a:gd name="connsiteY2259" fmla="*/ 342759 h 739466"/>
              <a:gd name="connsiteX2260" fmla="*/ 231992 w 11505972"/>
              <a:gd name="connsiteY2260" fmla="*/ 357618 h 739466"/>
              <a:gd name="connsiteX2261" fmla="*/ 235347 w 11505972"/>
              <a:gd name="connsiteY2261" fmla="*/ 339404 h 739466"/>
              <a:gd name="connsiteX2262" fmla="*/ 236306 w 11505972"/>
              <a:gd name="connsiteY2262" fmla="*/ 318793 h 739466"/>
              <a:gd name="connsiteX2263" fmla="*/ 237744 w 11505972"/>
              <a:gd name="connsiteY2263" fmla="*/ 325024 h 739466"/>
              <a:gd name="connsiteX2264" fmla="*/ 237504 w 11505972"/>
              <a:gd name="connsiteY2264" fmla="*/ 330776 h 739466"/>
              <a:gd name="connsiteX2265" fmla="*/ 237025 w 11505972"/>
              <a:gd name="connsiteY2265" fmla="*/ 336767 h 739466"/>
              <a:gd name="connsiteX2266" fmla="*/ 237744 w 11505972"/>
              <a:gd name="connsiteY2266" fmla="*/ 343238 h 739466"/>
              <a:gd name="connsiteX2267" fmla="*/ 238463 w 11505972"/>
              <a:gd name="connsiteY2267" fmla="*/ 342759 h 739466"/>
              <a:gd name="connsiteX2268" fmla="*/ 239182 w 11505972"/>
              <a:gd name="connsiteY2268" fmla="*/ 341801 h 739466"/>
              <a:gd name="connsiteX2269" fmla="*/ 242058 w 11505972"/>
              <a:gd name="connsiteY2269" fmla="*/ 355940 h 739466"/>
              <a:gd name="connsiteX2270" fmla="*/ 245653 w 11505972"/>
              <a:gd name="connsiteY2270" fmla="*/ 370800 h 739466"/>
              <a:gd name="connsiteX2271" fmla="*/ 248050 w 11505972"/>
              <a:gd name="connsiteY2271" fmla="*/ 386377 h 739466"/>
              <a:gd name="connsiteX2272" fmla="*/ 247331 w 11505972"/>
              <a:gd name="connsiteY2272" fmla="*/ 402674 h 739466"/>
              <a:gd name="connsiteX2273" fmla="*/ 247570 w 11505972"/>
              <a:gd name="connsiteY2273" fmla="*/ 404352 h 739466"/>
              <a:gd name="connsiteX2274" fmla="*/ 248289 w 11505972"/>
              <a:gd name="connsiteY2274" fmla="*/ 405550 h 739466"/>
              <a:gd name="connsiteX2275" fmla="*/ 248050 w 11505972"/>
              <a:gd name="connsiteY2275" fmla="*/ 419690 h 739466"/>
              <a:gd name="connsiteX2276" fmla="*/ 253562 w 11505972"/>
              <a:gd name="connsiteY2276" fmla="*/ 429037 h 739466"/>
              <a:gd name="connsiteX2277" fmla="*/ 255000 w 11505972"/>
              <a:gd name="connsiteY2277" fmla="*/ 436227 h 739466"/>
              <a:gd name="connsiteX2278" fmla="*/ 258835 w 11505972"/>
              <a:gd name="connsiteY2278" fmla="*/ 431913 h 739466"/>
              <a:gd name="connsiteX2279" fmla="*/ 258355 w 11505972"/>
              <a:gd name="connsiteY2279" fmla="*/ 428078 h 739466"/>
              <a:gd name="connsiteX2280" fmla="*/ 258835 w 11505972"/>
              <a:gd name="connsiteY2280" fmla="*/ 422806 h 739466"/>
              <a:gd name="connsiteX2281" fmla="*/ 257875 w 11505972"/>
              <a:gd name="connsiteY2281" fmla="*/ 418971 h 739466"/>
              <a:gd name="connsiteX2282" fmla="*/ 255958 w 11505972"/>
              <a:gd name="connsiteY2282" fmla="*/ 415137 h 739466"/>
              <a:gd name="connsiteX2283" fmla="*/ 253322 w 11505972"/>
              <a:gd name="connsiteY2283" fmla="*/ 390451 h 739466"/>
              <a:gd name="connsiteX2284" fmla="*/ 252603 w 11505972"/>
              <a:gd name="connsiteY2284" fmla="*/ 365287 h 739466"/>
              <a:gd name="connsiteX2285" fmla="*/ 254041 w 11505972"/>
              <a:gd name="connsiteY2285" fmla="*/ 364568 h 739466"/>
              <a:gd name="connsiteX2286" fmla="*/ 255479 w 11505972"/>
              <a:gd name="connsiteY2286" fmla="*/ 363850 h 739466"/>
              <a:gd name="connsiteX2287" fmla="*/ 252603 w 11505972"/>
              <a:gd name="connsiteY2287" fmla="*/ 333892 h 739466"/>
              <a:gd name="connsiteX2288" fmla="*/ 250206 w 11505972"/>
              <a:gd name="connsiteY2288" fmla="*/ 298661 h 739466"/>
              <a:gd name="connsiteX2289" fmla="*/ 252843 w 11505972"/>
              <a:gd name="connsiteY2289" fmla="*/ 308727 h 739466"/>
              <a:gd name="connsiteX2290" fmla="*/ 252603 w 11505972"/>
              <a:gd name="connsiteY2290" fmla="*/ 318314 h 739466"/>
              <a:gd name="connsiteX2291" fmla="*/ 253562 w 11505972"/>
              <a:gd name="connsiteY2291" fmla="*/ 317834 h 739466"/>
              <a:gd name="connsiteX2292" fmla="*/ 254520 w 11505972"/>
              <a:gd name="connsiteY2292" fmla="*/ 317355 h 739466"/>
              <a:gd name="connsiteX2293" fmla="*/ 256438 w 11505972"/>
              <a:gd name="connsiteY2293" fmla="*/ 327660 h 739466"/>
              <a:gd name="connsiteX2294" fmla="*/ 257396 w 11505972"/>
              <a:gd name="connsiteY2294" fmla="*/ 337966 h 739466"/>
              <a:gd name="connsiteX2295" fmla="*/ 258355 w 11505972"/>
              <a:gd name="connsiteY2295" fmla="*/ 341801 h 739466"/>
              <a:gd name="connsiteX2296" fmla="*/ 258835 w 11505972"/>
              <a:gd name="connsiteY2296" fmla="*/ 345635 h 739466"/>
              <a:gd name="connsiteX2297" fmla="*/ 257875 w 11505972"/>
              <a:gd name="connsiteY2297" fmla="*/ 349949 h 739466"/>
              <a:gd name="connsiteX2298" fmla="*/ 256917 w 11505972"/>
              <a:gd name="connsiteY2298" fmla="*/ 354263 h 739466"/>
              <a:gd name="connsiteX2299" fmla="*/ 257157 w 11505972"/>
              <a:gd name="connsiteY2299" fmla="*/ 368163 h 739466"/>
              <a:gd name="connsiteX2300" fmla="*/ 259313 w 11505972"/>
              <a:gd name="connsiteY2300" fmla="*/ 383022 h 739466"/>
              <a:gd name="connsiteX2301" fmla="*/ 258835 w 11505972"/>
              <a:gd name="connsiteY2301" fmla="*/ 385179 h 739466"/>
              <a:gd name="connsiteX2302" fmla="*/ 257875 w 11505972"/>
              <a:gd name="connsiteY2302" fmla="*/ 387336 h 739466"/>
              <a:gd name="connsiteX2303" fmla="*/ 260752 w 11505972"/>
              <a:gd name="connsiteY2303" fmla="*/ 388774 h 739466"/>
              <a:gd name="connsiteX2304" fmla="*/ 263627 w 11505972"/>
              <a:gd name="connsiteY2304" fmla="*/ 401236 h 739466"/>
              <a:gd name="connsiteX2305" fmla="*/ 264586 w 11505972"/>
              <a:gd name="connsiteY2305" fmla="*/ 413220 h 739466"/>
              <a:gd name="connsiteX2306" fmla="*/ 261230 w 11505972"/>
              <a:gd name="connsiteY2306" fmla="*/ 411781 h 739466"/>
              <a:gd name="connsiteX2307" fmla="*/ 260991 w 11505972"/>
              <a:gd name="connsiteY2307" fmla="*/ 407468 h 739466"/>
              <a:gd name="connsiteX2308" fmla="*/ 260752 w 11505972"/>
              <a:gd name="connsiteY2308" fmla="*/ 403153 h 739466"/>
              <a:gd name="connsiteX2309" fmla="*/ 257875 w 11505972"/>
              <a:gd name="connsiteY2309" fmla="*/ 409864 h 739466"/>
              <a:gd name="connsiteX2310" fmla="*/ 260272 w 11505972"/>
              <a:gd name="connsiteY2310" fmla="*/ 411542 h 739466"/>
              <a:gd name="connsiteX2311" fmla="*/ 261230 w 11505972"/>
              <a:gd name="connsiteY2311" fmla="*/ 418013 h 739466"/>
              <a:gd name="connsiteX2312" fmla="*/ 261710 w 11505972"/>
              <a:gd name="connsiteY2312" fmla="*/ 416095 h 739466"/>
              <a:gd name="connsiteX2313" fmla="*/ 261710 w 11505972"/>
              <a:gd name="connsiteY2313" fmla="*/ 413220 h 739466"/>
              <a:gd name="connsiteX2314" fmla="*/ 262669 w 11505972"/>
              <a:gd name="connsiteY2314" fmla="*/ 414418 h 739466"/>
              <a:gd name="connsiteX2315" fmla="*/ 264107 w 11505972"/>
              <a:gd name="connsiteY2315" fmla="*/ 415137 h 739466"/>
              <a:gd name="connsiteX2316" fmla="*/ 265305 w 11505972"/>
              <a:gd name="connsiteY2316" fmla="*/ 420409 h 739466"/>
              <a:gd name="connsiteX2317" fmla="*/ 267462 w 11505972"/>
              <a:gd name="connsiteY2317" fmla="*/ 424244 h 739466"/>
              <a:gd name="connsiteX2318" fmla="*/ 269379 w 11505972"/>
              <a:gd name="connsiteY2318" fmla="*/ 439582 h 739466"/>
              <a:gd name="connsiteX2319" fmla="*/ 271297 w 11505972"/>
              <a:gd name="connsiteY2319" fmla="*/ 454441 h 739466"/>
              <a:gd name="connsiteX2320" fmla="*/ 272495 w 11505972"/>
              <a:gd name="connsiteY2320" fmla="*/ 458515 h 739466"/>
              <a:gd name="connsiteX2321" fmla="*/ 275611 w 11505972"/>
              <a:gd name="connsiteY2321" fmla="*/ 461151 h 739466"/>
              <a:gd name="connsiteX2322" fmla="*/ 274412 w 11505972"/>
              <a:gd name="connsiteY2322" fmla="*/ 450606 h 739466"/>
              <a:gd name="connsiteX2323" fmla="*/ 273693 w 11505972"/>
              <a:gd name="connsiteY2323" fmla="*/ 441020 h 739466"/>
              <a:gd name="connsiteX2324" fmla="*/ 272974 w 11505972"/>
              <a:gd name="connsiteY2324" fmla="*/ 441499 h 739466"/>
              <a:gd name="connsiteX2325" fmla="*/ 272735 w 11505972"/>
              <a:gd name="connsiteY2325" fmla="*/ 442458 h 739466"/>
              <a:gd name="connsiteX2326" fmla="*/ 269619 w 11505972"/>
              <a:gd name="connsiteY2326" fmla="*/ 424723 h 739466"/>
              <a:gd name="connsiteX2327" fmla="*/ 267462 w 11505972"/>
              <a:gd name="connsiteY2327" fmla="*/ 406988 h 739466"/>
              <a:gd name="connsiteX2328" fmla="*/ 268900 w 11505972"/>
              <a:gd name="connsiteY2328" fmla="*/ 407947 h 739466"/>
              <a:gd name="connsiteX2329" fmla="*/ 270338 w 11505972"/>
              <a:gd name="connsiteY2329" fmla="*/ 409385 h 739466"/>
              <a:gd name="connsiteX2330" fmla="*/ 270577 w 11505972"/>
              <a:gd name="connsiteY2330" fmla="*/ 407228 h 739466"/>
              <a:gd name="connsiteX2331" fmla="*/ 269379 w 11505972"/>
              <a:gd name="connsiteY2331" fmla="*/ 404591 h 739466"/>
              <a:gd name="connsiteX2332" fmla="*/ 268420 w 11505972"/>
              <a:gd name="connsiteY2332" fmla="*/ 405071 h 739466"/>
              <a:gd name="connsiteX2333" fmla="*/ 267462 w 11505972"/>
              <a:gd name="connsiteY2333" fmla="*/ 405550 h 739466"/>
              <a:gd name="connsiteX2334" fmla="*/ 266264 w 11505972"/>
              <a:gd name="connsiteY2334" fmla="*/ 390691 h 739466"/>
              <a:gd name="connsiteX2335" fmla="*/ 266503 w 11505972"/>
              <a:gd name="connsiteY2335" fmla="*/ 377749 h 739466"/>
              <a:gd name="connsiteX2336" fmla="*/ 270338 w 11505972"/>
              <a:gd name="connsiteY2336" fmla="*/ 398600 h 739466"/>
              <a:gd name="connsiteX2337" fmla="*/ 274652 w 11505972"/>
              <a:gd name="connsiteY2337" fmla="*/ 419450 h 739466"/>
              <a:gd name="connsiteX2338" fmla="*/ 275611 w 11505972"/>
              <a:gd name="connsiteY2338" fmla="*/ 419450 h 739466"/>
              <a:gd name="connsiteX2339" fmla="*/ 276569 w 11505972"/>
              <a:gd name="connsiteY2339" fmla="*/ 418971 h 739466"/>
              <a:gd name="connsiteX2340" fmla="*/ 278007 w 11505972"/>
              <a:gd name="connsiteY2340" fmla="*/ 438384 h 739466"/>
              <a:gd name="connsiteX2341" fmla="*/ 278966 w 11505972"/>
              <a:gd name="connsiteY2341" fmla="*/ 458276 h 739466"/>
              <a:gd name="connsiteX2342" fmla="*/ 283040 w 11505972"/>
              <a:gd name="connsiteY2342" fmla="*/ 479126 h 739466"/>
              <a:gd name="connsiteX2343" fmla="*/ 284239 w 11505972"/>
              <a:gd name="connsiteY2343" fmla="*/ 501894 h 739466"/>
              <a:gd name="connsiteX2344" fmla="*/ 286156 w 11505972"/>
              <a:gd name="connsiteY2344" fmla="*/ 513158 h 739466"/>
              <a:gd name="connsiteX2345" fmla="*/ 287594 w 11505972"/>
              <a:gd name="connsiteY2345" fmla="*/ 523943 h 739466"/>
              <a:gd name="connsiteX2346" fmla="*/ 287594 w 11505972"/>
              <a:gd name="connsiteY2346" fmla="*/ 513398 h 739466"/>
              <a:gd name="connsiteX2347" fmla="*/ 286635 w 11505972"/>
              <a:gd name="connsiteY2347" fmla="*/ 502853 h 739466"/>
              <a:gd name="connsiteX2348" fmla="*/ 287594 w 11505972"/>
              <a:gd name="connsiteY2348" fmla="*/ 501414 h 739466"/>
              <a:gd name="connsiteX2349" fmla="*/ 286156 w 11505972"/>
              <a:gd name="connsiteY2349" fmla="*/ 499977 h 739466"/>
              <a:gd name="connsiteX2350" fmla="*/ 284239 w 11505972"/>
              <a:gd name="connsiteY2350" fmla="*/ 465465 h 739466"/>
              <a:gd name="connsiteX2351" fmla="*/ 280883 w 11505972"/>
              <a:gd name="connsiteY2351" fmla="*/ 433830 h 739466"/>
              <a:gd name="connsiteX2352" fmla="*/ 279445 w 11505972"/>
              <a:gd name="connsiteY2352" fmla="*/ 428078 h 739466"/>
              <a:gd name="connsiteX2353" fmla="*/ 278007 w 11505972"/>
              <a:gd name="connsiteY2353" fmla="*/ 422806 h 739466"/>
              <a:gd name="connsiteX2354" fmla="*/ 275850 w 11505972"/>
              <a:gd name="connsiteY2354" fmla="*/ 403633 h 739466"/>
              <a:gd name="connsiteX2355" fmla="*/ 274652 w 11505972"/>
              <a:gd name="connsiteY2355" fmla="*/ 383501 h 739466"/>
              <a:gd name="connsiteX2356" fmla="*/ 272735 w 11505972"/>
              <a:gd name="connsiteY2356" fmla="*/ 368403 h 739466"/>
              <a:gd name="connsiteX2357" fmla="*/ 271297 w 11505972"/>
              <a:gd name="connsiteY2357" fmla="*/ 351866 h 739466"/>
              <a:gd name="connsiteX2358" fmla="*/ 270817 w 11505972"/>
              <a:gd name="connsiteY2358" fmla="*/ 353304 h 739466"/>
              <a:gd name="connsiteX2359" fmla="*/ 270338 w 11505972"/>
              <a:gd name="connsiteY2359" fmla="*/ 354263 h 739466"/>
              <a:gd name="connsiteX2360" fmla="*/ 268660 w 11505972"/>
              <a:gd name="connsiteY2360" fmla="*/ 352346 h 739466"/>
              <a:gd name="connsiteX2361" fmla="*/ 268420 w 11505972"/>
              <a:gd name="connsiteY2361" fmla="*/ 348031 h 739466"/>
              <a:gd name="connsiteX2362" fmla="*/ 269619 w 11505972"/>
              <a:gd name="connsiteY2362" fmla="*/ 348751 h 739466"/>
              <a:gd name="connsiteX2363" fmla="*/ 270338 w 11505972"/>
              <a:gd name="connsiteY2363" fmla="*/ 350428 h 739466"/>
              <a:gd name="connsiteX2364" fmla="*/ 270817 w 11505972"/>
              <a:gd name="connsiteY2364" fmla="*/ 348271 h 739466"/>
              <a:gd name="connsiteX2365" fmla="*/ 270577 w 11505972"/>
              <a:gd name="connsiteY2365" fmla="*/ 343718 h 739466"/>
              <a:gd name="connsiteX2366" fmla="*/ 270338 w 11505972"/>
              <a:gd name="connsiteY2366" fmla="*/ 339164 h 739466"/>
              <a:gd name="connsiteX2367" fmla="*/ 271297 w 11505972"/>
              <a:gd name="connsiteY2367" fmla="*/ 337007 h 739466"/>
              <a:gd name="connsiteX2368" fmla="*/ 269379 w 11505972"/>
              <a:gd name="connsiteY2368" fmla="*/ 339644 h 739466"/>
              <a:gd name="connsiteX2369" fmla="*/ 268900 w 11505972"/>
              <a:gd name="connsiteY2369" fmla="*/ 346593 h 739466"/>
              <a:gd name="connsiteX2370" fmla="*/ 267462 w 11505972"/>
              <a:gd name="connsiteY2370" fmla="*/ 344676 h 739466"/>
              <a:gd name="connsiteX2371" fmla="*/ 268420 w 11505972"/>
              <a:gd name="connsiteY2371" fmla="*/ 342759 h 739466"/>
              <a:gd name="connsiteX2372" fmla="*/ 266024 w 11505972"/>
              <a:gd name="connsiteY2372" fmla="*/ 339883 h 739466"/>
              <a:gd name="connsiteX2373" fmla="*/ 264107 w 11505972"/>
              <a:gd name="connsiteY2373" fmla="*/ 342759 h 739466"/>
              <a:gd name="connsiteX2374" fmla="*/ 265065 w 11505972"/>
              <a:gd name="connsiteY2374" fmla="*/ 330776 h 739466"/>
              <a:gd name="connsiteX2375" fmla="*/ 266264 w 11505972"/>
              <a:gd name="connsiteY2375" fmla="*/ 333892 h 739466"/>
              <a:gd name="connsiteX2376" fmla="*/ 266503 w 11505972"/>
              <a:gd name="connsiteY2376" fmla="*/ 338445 h 739466"/>
              <a:gd name="connsiteX2377" fmla="*/ 267702 w 11505972"/>
              <a:gd name="connsiteY2377" fmla="*/ 330057 h 739466"/>
              <a:gd name="connsiteX2378" fmla="*/ 266503 w 11505972"/>
              <a:gd name="connsiteY2378" fmla="*/ 321190 h 739466"/>
              <a:gd name="connsiteX2379" fmla="*/ 266982 w 11505972"/>
              <a:gd name="connsiteY2379" fmla="*/ 321190 h 739466"/>
              <a:gd name="connsiteX2380" fmla="*/ 267942 w 11505972"/>
              <a:gd name="connsiteY2380" fmla="*/ 320710 h 739466"/>
              <a:gd name="connsiteX2381" fmla="*/ 266503 w 11505972"/>
              <a:gd name="connsiteY2381" fmla="*/ 318793 h 739466"/>
              <a:gd name="connsiteX2382" fmla="*/ 265065 w 11505972"/>
              <a:gd name="connsiteY2382" fmla="*/ 304413 h 739466"/>
              <a:gd name="connsiteX2383" fmla="*/ 261230 w 11505972"/>
              <a:gd name="connsiteY2383" fmla="*/ 291471 h 739466"/>
              <a:gd name="connsiteX2384" fmla="*/ 258835 w 11505972"/>
              <a:gd name="connsiteY2384" fmla="*/ 283802 h 739466"/>
              <a:gd name="connsiteX2385" fmla="*/ 255479 w 11505972"/>
              <a:gd name="connsiteY2385" fmla="*/ 277092 h 739466"/>
              <a:gd name="connsiteX2386" fmla="*/ 256198 w 11505972"/>
              <a:gd name="connsiteY2386" fmla="*/ 272539 h 739466"/>
              <a:gd name="connsiteX2387" fmla="*/ 255958 w 11505972"/>
              <a:gd name="connsiteY2387" fmla="*/ 267026 h 739466"/>
              <a:gd name="connsiteX2388" fmla="*/ 259074 w 11505972"/>
              <a:gd name="connsiteY2388" fmla="*/ 271340 h 739466"/>
              <a:gd name="connsiteX2389" fmla="*/ 259793 w 11505972"/>
              <a:gd name="connsiteY2389" fmla="*/ 279489 h 739466"/>
              <a:gd name="connsiteX2390" fmla="*/ 261470 w 11505972"/>
              <a:gd name="connsiteY2390" fmla="*/ 275654 h 739466"/>
              <a:gd name="connsiteX2391" fmla="*/ 260752 w 11505972"/>
              <a:gd name="connsiteY2391" fmla="*/ 269422 h 739466"/>
              <a:gd name="connsiteX2392" fmla="*/ 263148 w 11505972"/>
              <a:gd name="connsiteY2392" fmla="*/ 279249 h 739466"/>
              <a:gd name="connsiteX2393" fmla="*/ 262190 w 11505972"/>
              <a:gd name="connsiteY2393" fmla="*/ 290034 h 739466"/>
              <a:gd name="connsiteX2394" fmla="*/ 263148 w 11505972"/>
              <a:gd name="connsiteY2394" fmla="*/ 290513 h 739466"/>
              <a:gd name="connsiteX2395" fmla="*/ 263627 w 11505972"/>
              <a:gd name="connsiteY2395" fmla="*/ 291471 h 739466"/>
              <a:gd name="connsiteX2396" fmla="*/ 265065 w 11505972"/>
              <a:gd name="connsiteY2396" fmla="*/ 290034 h 739466"/>
              <a:gd name="connsiteX2397" fmla="*/ 266743 w 11505972"/>
              <a:gd name="connsiteY2397" fmla="*/ 293389 h 739466"/>
              <a:gd name="connsiteX2398" fmla="*/ 266982 w 11505972"/>
              <a:gd name="connsiteY2398" fmla="*/ 298182 h 739466"/>
              <a:gd name="connsiteX2399" fmla="*/ 267222 w 11505972"/>
              <a:gd name="connsiteY2399" fmla="*/ 302736 h 739466"/>
              <a:gd name="connsiteX2400" fmla="*/ 268900 w 11505972"/>
              <a:gd name="connsiteY2400" fmla="*/ 304893 h 739466"/>
              <a:gd name="connsiteX2401" fmla="*/ 267222 w 11505972"/>
              <a:gd name="connsiteY2401" fmla="*/ 281646 h 739466"/>
              <a:gd name="connsiteX2402" fmla="*/ 267462 w 11505972"/>
              <a:gd name="connsiteY2402" fmla="*/ 258398 h 739466"/>
              <a:gd name="connsiteX2403" fmla="*/ 265065 w 11505972"/>
              <a:gd name="connsiteY2403" fmla="*/ 257440 h 739466"/>
              <a:gd name="connsiteX2404" fmla="*/ 265305 w 11505972"/>
              <a:gd name="connsiteY2404" fmla="*/ 251928 h 739466"/>
              <a:gd name="connsiteX2405" fmla="*/ 265065 w 11505972"/>
              <a:gd name="connsiteY2405" fmla="*/ 244978 h 739466"/>
              <a:gd name="connsiteX2406" fmla="*/ 267942 w 11505972"/>
              <a:gd name="connsiteY2406" fmla="*/ 254803 h 739466"/>
              <a:gd name="connsiteX2407" fmla="*/ 268420 w 11505972"/>
              <a:gd name="connsiteY2407" fmla="*/ 263671 h 739466"/>
              <a:gd name="connsiteX2408" fmla="*/ 272015 w 11505972"/>
              <a:gd name="connsiteY2408" fmla="*/ 278290 h 739466"/>
              <a:gd name="connsiteX2409" fmla="*/ 273693 w 11505972"/>
              <a:gd name="connsiteY2409" fmla="*/ 295306 h 739466"/>
              <a:gd name="connsiteX2410" fmla="*/ 272495 w 11505972"/>
              <a:gd name="connsiteY2410" fmla="*/ 294587 h 739466"/>
              <a:gd name="connsiteX2411" fmla="*/ 270817 w 11505972"/>
              <a:gd name="connsiteY2411" fmla="*/ 292910 h 739466"/>
              <a:gd name="connsiteX2412" fmla="*/ 270817 w 11505972"/>
              <a:gd name="connsiteY2412" fmla="*/ 300818 h 739466"/>
              <a:gd name="connsiteX2413" fmla="*/ 270817 w 11505972"/>
              <a:gd name="connsiteY2413" fmla="*/ 308727 h 739466"/>
              <a:gd name="connsiteX2414" fmla="*/ 270098 w 11505972"/>
              <a:gd name="connsiteY2414" fmla="*/ 316875 h 739466"/>
              <a:gd name="connsiteX2415" fmla="*/ 271776 w 11505972"/>
              <a:gd name="connsiteY2415" fmla="*/ 329338 h 739466"/>
              <a:gd name="connsiteX2416" fmla="*/ 278007 w 11505972"/>
              <a:gd name="connsiteY2416" fmla="*/ 350908 h 739466"/>
              <a:gd name="connsiteX2417" fmla="*/ 284239 w 11505972"/>
              <a:gd name="connsiteY2417" fmla="*/ 373435 h 739466"/>
              <a:gd name="connsiteX2418" fmla="*/ 286635 w 11505972"/>
              <a:gd name="connsiteY2418" fmla="*/ 392609 h 739466"/>
              <a:gd name="connsiteX2419" fmla="*/ 290469 w 11505972"/>
              <a:gd name="connsiteY2419" fmla="*/ 408426 h 739466"/>
              <a:gd name="connsiteX2420" fmla="*/ 288313 w 11505972"/>
              <a:gd name="connsiteY2420" fmla="*/ 386138 h 739466"/>
              <a:gd name="connsiteX2421" fmla="*/ 284239 w 11505972"/>
              <a:gd name="connsiteY2421" fmla="*/ 364808 h 739466"/>
              <a:gd name="connsiteX2422" fmla="*/ 284957 w 11505972"/>
              <a:gd name="connsiteY2422" fmla="*/ 362651 h 739466"/>
              <a:gd name="connsiteX2423" fmla="*/ 286635 w 11505972"/>
              <a:gd name="connsiteY2423" fmla="*/ 361453 h 739466"/>
              <a:gd name="connsiteX2424" fmla="*/ 285436 w 11505972"/>
              <a:gd name="connsiteY2424" fmla="*/ 354023 h 739466"/>
              <a:gd name="connsiteX2425" fmla="*/ 284718 w 11505972"/>
              <a:gd name="connsiteY2425" fmla="*/ 347073 h 739466"/>
              <a:gd name="connsiteX2426" fmla="*/ 289990 w 11505972"/>
              <a:gd name="connsiteY2426" fmla="*/ 361932 h 739466"/>
              <a:gd name="connsiteX2427" fmla="*/ 292866 w 11505972"/>
              <a:gd name="connsiteY2427" fmla="*/ 380146 h 739466"/>
              <a:gd name="connsiteX2428" fmla="*/ 293106 w 11505972"/>
              <a:gd name="connsiteY2428" fmla="*/ 382064 h 739466"/>
              <a:gd name="connsiteX2429" fmla="*/ 294304 w 11505972"/>
              <a:gd name="connsiteY2429" fmla="*/ 383022 h 739466"/>
              <a:gd name="connsiteX2430" fmla="*/ 296701 w 11505972"/>
              <a:gd name="connsiteY2430" fmla="*/ 396923 h 739466"/>
              <a:gd name="connsiteX2431" fmla="*/ 297659 w 11505972"/>
              <a:gd name="connsiteY2431" fmla="*/ 410823 h 739466"/>
              <a:gd name="connsiteX2432" fmla="*/ 299696 w 11505972"/>
              <a:gd name="connsiteY2432" fmla="*/ 415855 h 739466"/>
              <a:gd name="connsiteX2433" fmla="*/ 299696 w 11505972"/>
              <a:gd name="connsiteY2433" fmla="*/ 390228 h 739466"/>
              <a:gd name="connsiteX2434" fmla="*/ 299576 w 11505972"/>
              <a:gd name="connsiteY2434" fmla="*/ 389733 h 739466"/>
              <a:gd name="connsiteX2435" fmla="*/ 299696 w 11505972"/>
              <a:gd name="connsiteY2435" fmla="*/ 389630 h 739466"/>
              <a:gd name="connsiteX2436" fmla="*/ 299696 w 11505972"/>
              <a:gd name="connsiteY2436" fmla="*/ 382748 h 739466"/>
              <a:gd name="connsiteX2437" fmla="*/ 299337 w 11505972"/>
              <a:gd name="connsiteY2437" fmla="*/ 382543 h 739466"/>
              <a:gd name="connsiteX2438" fmla="*/ 299098 w 11505972"/>
              <a:gd name="connsiteY2438" fmla="*/ 384460 h 739466"/>
              <a:gd name="connsiteX2439" fmla="*/ 297180 w 11505972"/>
              <a:gd name="connsiteY2439" fmla="*/ 377030 h 739466"/>
              <a:gd name="connsiteX2440" fmla="*/ 293346 w 11505972"/>
              <a:gd name="connsiteY2440" fmla="*/ 372477 h 739466"/>
              <a:gd name="connsiteX2441" fmla="*/ 289511 w 11505972"/>
              <a:gd name="connsiteY2441" fmla="*/ 356899 h 739466"/>
              <a:gd name="connsiteX2442" fmla="*/ 288552 w 11505972"/>
              <a:gd name="connsiteY2442" fmla="*/ 337966 h 739466"/>
              <a:gd name="connsiteX2443" fmla="*/ 287114 w 11505972"/>
              <a:gd name="connsiteY2443" fmla="*/ 333652 h 739466"/>
              <a:gd name="connsiteX2444" fmla="*/ 287114 w 11505972"/>
              <a:gd name="connsiteY2444" fmla="*/ 327421 h 739466"/>
              <a:gd name="connsiteX2445" fmla="*/ 289031 w 11505972"/>
              <a:gd name="connsiteY2445" fmla="*/ 329099 h 739466"/>
              <a:gd name="connsiteX2446" fmla="*/ 291428 w 11505972"/>
              <a:gd name="connsiteY2446" fmla="*/ 329817 h 739466"/>
              <a:gd name="connsiteX2447" fmla="*/ 291908 w 11505972"/>
              <a:gd name="connsiteY2447" fmla="*/ 335329 h 739466"/>
              <a:gd name="connsiteX2448" fmla="*/ 292866 w 11505972"/>
              <a:gd name="connsiteY2448" fmla="*/ 339883 h 739466"/>
              <a:gd name="connsiteX2449" fmla="*/ 291189 w 11505972"/>
              <a:gd name="connsiteY2449" fmla="*/ 340362 h 739466"/>
              <a:gd name="connsiteX2450" fmla="*/ 290469 w 11505972"/>
              <a:gd name="connsiteY2450" fmla="*/ 341321 h 739466"/>
              <a:gd name="connsiteX2451" fmla="*/ 294304 w 11505972"/>
              <a:gd name="connsiteY2451" fmla="*/ 346593 h 739466"/>
              <a:gd name="connsiteX2452" fmla="*/ 297180 w 11505972"/>
              <a:gd name="connsiteY2452" fmla="*/ 354982 h 739466"/>
              <a:gd name="connsiteX2453" fmla="*/ 298618 w 11505972"/>
              <a:gd name="connsiteY2453" fmla="*/ 365287 h 739466"/>
              <a:gd name="connsiteX2454" fmla="*/ 296701 w 11505972"/>
              <a:gd name="connsiteY2454" fmla="*/ 367923 h 739466"/>
              <a:gd name="connsiteX2455" fmla="*/ 296701 w 11505972"/>
              <a:gd name="connsiteY2455" fmla="*/ 373435 h 739466"/>
              <a:gd name="connsiteX2456" fmla="*/ 298138 w 11505972"/>
              <a:gd name="connsiteY2456" fmla="*/ 372477 h 739466"/>
              <a:gd name="connsiteX2457" fmla="*/ 299576 w 11505972"/>
              <a:gd name="connsiteY2457" fmla="*/ 371518 h 739466"/>
              <a:gd name="connsiteX2458" fmla="*/ 299696 w 11505972"/>
              <a:gd name="connsiteY2458" fmla="*/ 372515 h 739466"/>
              <a:gd name="connsiteX2459" fmla="*/ 299696 w 11505972"/>
              <a:gd name="connsiteY2459" fmla="*/ 366447 h 739466"/>
              <a:gd name="connsiteX2460" fmla="*/ 299576 w 11505972"/>
              <a:gd name="connsiteY2460" fmla="*/ 366006 h 739466"/>
              <a:gd name="connsiteX2461" fmla="*/ 299696 w 11505972"/>
              <a:gd name="connsiteY2461" fmla="*/ 364182 h 739466"/>
              <a:gd name="connsiteX2462" fmla="*/ 299696 w 11505972"/>
              <a:gd name="connsiteY2462" fmla="*/ 349629 h 739466"/>
              <a:gd name="connsiteX2463" fmla="*/ 295503 w 11505972"/>
              <a:gd name="connsiteY2463" fmla="*/ 340841 h 739466"/>
              <a:gd name="connsiteX2464" fmla="*/ 295263 w 11505972"/>
              <a:gd name="connsiteY2464" fmla="*/ 326942 h 739466"/>
              <a:gd name="connsiteX2465" fmla="*/ 295981 w 11505972"/>
              <a:gd name="connsiteY2465" fmla="*/ 330536 h 739466"/>
              <a:gd name="connsiteX2466" fmla="*/ 297180 w 11505972"/>
              <a:gd name="connsiteY2466" fmla="*/ 334611 h 739466"/>
              <a:gd name="connsiteX2467" fmla="*/ 295981 w 11505972"/>
              <a:gd name="connsiteY2467" fmla="*/ 325024 h 739466"/>
              <a:gd name="connsiteX2468" fmla="*/ 296221 w 11505972"/>
              <a:gd name="connsiteY2468" fmla="*/ 314479 h 739466"/>
              <a:gd name="connsiteX2469" fmla="*/ 291908 w 11505972"/>
              <a:gd name="connsiteY2469" fmla="*/ 296265 h 739466"/>
              <a:gd name="connsiteX2470" fmla="*/ 290709 w 11505972"/>
              <a:gd name="connsiteY2470" fmla="*/ 297223 h 739466"/>
              <a:gd name="connsiteX2471" fmla="*/ 288552 w 11505972"/>
              <a:gd name="connsiteY2471" fmla="*/ 296744 h 739466"/>
              <a:gd name="connsiteX2472" fmla="*/ 284718 w 11505972"/>
              <a:gd name="connsiteY2472" fmla="*/ 279489 h 739466"/>
              <a:gd name="connsiteX2473" fmla="*/ 288313 w 11505972"/>
              <a:gd name="connsiteY2473" fmla="*/ 284521 h 739466"/>
              <a:gd name="connsiteX2474" fmla="*/ 289511 w 11505972"/>
              <a:gd name="connsiteY2474" fmla="*/ 292910 h 739466"/>
              <a:gd name="connsiteX2475" fmla="*/ 290709 w 11505972"/>
              <a:gd name="connsiteY2475" fmla="*/ 290513 h 739466"/>
              <a:gd name="connsiteX2476" fmla="*/ 292866 w 11505972"/>
              <a:gd name="connsiteY2476" fmla="*/ 291471 h 739466"/>
              <a:gd name="connsiteX2477" fmla="*/ 289990 w 11505972"/>
              <a:gd name="connsiteY2477" fmla="*/ 286678 h 739466"/>
              <a:gd name="connsiteX2478" fmla="*/ 290469 w 11505972"/>
              <a:gd name="connsiteY2478" fmla="*/ 282844 h 739466"/>
              <a:gd name="connsiteX2479" fmla="*/ 289990 w 11505972"/>
              <a:gd name="connsiteY2479" fmla="*/ 285241 h 739466"/>
              <a:gd name="connsiteX2480" fmla="*/ 288073 w 11505972"/>
              <a:gd name="connsiteY2480" fmla="*/ 279489 h 739466"/>
              <a:gd name="connsiteX2481" fmla="*/ 289751 w 11505972"/>
              <a:gd name="connsiteY2481" fmla="*/ 278530 h 739466"/>
              <a:gd name="connsiteX2482" fmla="*/ 290949 w 11505972"/>
              <a:gd name="connsiteY2482" fmla="*/ 279009 h 739466"/>
              <a:gd name="connsiteX2483" fmla="*/ 289271 w 11505972"/>
              <a:gd name="connsiteY2483" fmla="*/ 267505 h 739466"/>
              <a:gd name="connsiteX2484" fmla="*/ 285676 w 11505972"/>
              <a:gd name="connsiteY2484" fmla="*/ 256960 h 739466"/>
              <a:gd name="connsiteX2485" fmla="*/ 284957 w 11505972"/>
              <a:gd name="connsiteY2485" fmla="*/ 258638 h 739466"/>
              <a:gd name="connsiteX2486" fmla="*/ 285676 w 11505972"/>
              <a:gd name="connsiteY2486" fmla="*/ 260795 h 739466"/>
              <a:gd name="connsiteX2487" fmla="*/ 281842 w 11505972"/>
              <a:gd name="connsiteY2487" fmla="*/ 252167 h 739466"/>
              <a:gd name="connsiteX2488" fmla="*/ 280404 w 11505972"/>
              <a:gd name="connsiteY2488" fmla="*/ 240424 h 739466"/>
              <a:gd name="connsiteX2489" fmla="*/ 279445 w 11505972"/>
              <a:gd name="connsiteY2489" fmla="*/ 227482 h 739466"/>
              <a:gd name="connsiteX2490" fmla="*/ 278007 w 11505972"/>
              <a:gd name="connsiteY2490" fmla="*/ 215739 h 739466"/>
              <a:gd name="connsiteX2491" fmla="*/ 281123 w 11505972"/>
              <a:gd name="connsiteY2491" fmla="*/ 225804 h 739466"/>
              <a:gd name="connsiteX2492" fmla="*/ 283759 w 11505972"/>
              <a:gd name="connsiteY2492" fmla="*/ 235391 h 739466"/>
              <a:gd name="connsiteX2493" fmla="*/ 281842 w 11505972"/>
              <a:gd name="connsiteY2493" fmla="*/ 236349 h 739466"/>
              <a:gd name="connsiteX2494" fmla="*/ 282801 w 11505972"/>
              <a:gd name="connsiteY2494" fmla="*/ 246176 h 739466"/>
              <a:gd name="connsiteX2495" fmla="*/ 284718 w 11505972"/>
              <a:gd name="connsiteY2495" fmla="*/ 253126 h 739466"/>
              <a:gd name="connsiteX2496" fmla="*/ 284478 w 11505972"/>
              <a:gd name="connsiteY2496" fmla="*/ 250490 h 739466"/>
              <a:gd name="connsiteX2497" fmla="*/ 284239 w 11505972"/>
              <a:gd name="connsiteY2497" fmla="*/ 247374 h 739466"/>
              <a:gd name="connsiteX2498" fmla="*/ 286635 w 11505972"/>
              <a:gd name="connsiteY2498" fmla="*/ 258398 h 739466"/>
              <a:gd name="connsiteX2499" fmla="*/ 291428 w 11505972"/>
              <a:gd name="connsiteY2499" fmla="*/ 265588 h 739466"/>
              <a:gd name="connsiteX2500" fmla="*/ 291908 w 11505972"/>
              <a:gd name="connsiteY2500" fmla="*/ 261993 h 739466"/>
              <a:gd name="connsiteX2501" fmla="*/ 291428 w 11505972"/>
              <a:gd name="connsiteY2501" fmla="*/ 257440 h 739466"/>
              <a:gd name="connsiteX2502" fmla="*/ 289511 w 11505972"/>
              <a:gd name="connsiteY2502" fmla="*/ 256960 h 739466"/>
              <a:gd name="connsiteX2503" fmla="*/ 286395 w 11505972"/>
              <a:gd name="connsiteY2503" fmla="*/ 242341 h 739466"/>
              <a:gd name="connsiteX2504" fmla="*/ 285676 w 11505972"/>
              <a:gd name="connsiteY2504" fmla="*/ 227722 h 739466"/>
              <a:gd name="connsiteX2505" fmla="*/ 287114 w 11505972"/>
              <a:gd name="connsiteY2505" fmla="*/ 232994 h 739466"/>
              <a:gd name="connsiteX2506" fmla="*/ 288313 w 11505972"/>
              <a:gd name="connsiteY2506" fmla="*/ 232994 h 739466"/>
              <a:gd name="connsiteX2507" fmla="*/ 289511 w 11505972"/>
              <a:gd name="connsiteY2507" fmla="*/ 232515 h 739466"/>
              <a:gd name="connsiteX2508" fmla="*/ 291428 w 11505972"/>
              <a:gd name="connsiteY2508" fmla="*/ 238986 h 739466"/>
              <a:gd name="connsiteX2509" fmla="*/ 293346 w 11505972"/>
              <a:gd name="connsiteY2509" fmla="*/ 245936 h 739466"/>
              <a:gd name="connsiteX2510" fmla="*/ 294544 w 11505972"/>
              <a:gd name="connsiteY2510" fmla="*/ 244258 h 739466"/>
              <a:gd name="connsiteX2511" fmla="*/ 296221 w 11505972"/>
              <a:gd name="connsiteY2511" fmla="*/ 243539 h 739466"/>
              <a:gd name="connsiteX2512" fmla="*/ 296461 w 11505972"/>
              <a:gd name="connsiteY2512" fmla="*/ 246895 h 739466"/>
              <a:gd name="connsiteX2513" fmla="*/ 296701 w 11505972"/>
              <a:gd name="connsiteY2513" fmla="*/ 251208 h 739466"/>
              <a:gd name="connsiteX2514" fmla="*/ 297899 w 11505972"/>
              <a:gd name="connsiteY2514" fmla="*/ 251688 h 739466"/>
              <a:gd name="connsiteX2515" fmla="*/ 299098 w 11505972"/>
              <a:gd name="connsiteY2515" fmla="*/ 251208 h 739466"/>
              <a:gd name="connsiteX2516" fmla="*/ 299696 w 11505972"/>
              <a:gd name="connsiteY2516" fmla="*/ 254336 h 739466"/>
              <a:gd name="connsiteX2517" fmla="*/ 299696 w 11505972"/>
              <a:gd name="connsiteY2517" fmla="*/ 233159 h 739466"/>
              <a:gd name="connsiteX2518" fmla="*/ 299576 w 11505972"/>
              <a:gd name="connsiteY2518" fmla="*/ 232994 h 739466"/>
              <a:gd name="connsiteX2519" fmla="*/ 299696 w 11505972"/>
              <a:gd name="connsiteY2519" fmla="*/ 232815 h 739466"/>
              <a:gd name="connsiteX2520" fmla="*/ 299696 w 11505972"/>
              <a:gd name="connsiteY2520" fmla="*/ 224377 h 739466"/>
              <a:gd name="connsiteX2521" fmla="*/ 298618 w 11505972"/>
              <a:gd name="connsiteY2521" fmla="*/ 216937 h 739466"/>
              <a:gd name="connsiteX2522" fmla="*/ 295742 w 11505972"/>
              <a:gd name="connsiteY2522" fmla="*/ 199442 h 739466"/>
              <a:gd name="connsiteX2523" fmla="*/ 297899 w 11505972"/>
              <a:gd name="connsiteY2523" fmla="*/ 198962 h 739466"/>
              <a:gd name="connsiteX2524" fmla="*/ 299696 w 11505972"/>
              <a:gd name="connsiteY2524" fmla="*/ 198563 h 739466"/>
              <a:gd name="connsiteX2525" fmla="*/ 299696 w 11505972"/>
              <a:gd name="connsiteY2525" fmla="*/ 179202 h 739466"/>
              <a:gd name="connsiteX2526" fmla="*/ 295742 w 11505972"/>
              <a:gd name="connsiteY2526" fmla="*/ 176434 h 739466"/>
              <a:gd name="connsiteX2527" fmla="*/ 294544 w 11505972"/>
              <a:gd name="connsiteY2527" fmla="*/ 170682 h 739466"/>
              <a:gd name="connsiteX2528" fmla="*/ 294304 w 11505972"/>
              <a:gd name="connsiteY2528" fmla="*/ 165410 h 739466"/>
              <a:gd name="connsiteX2529" fmla="*/ 296221 w 11505972"/>
              <a:gd name="connsiteY2529" fmla="*/ 169484 h 739466"/>
              <a:gd name="connsiteX2530" fmla="*/ 298618 w 11505972"/>
              <a:gd name="connsiteY2530" fmla="*/ 167806 h 739466"/>
              <a:gd name="connsiteX2531" fmla="*/ 299337 w 11505972"/>
              <a:gd name="connsiteY2531" fmla="*/ 170922 h 739466"/>
              <a:gd name="connsiteX2532" fmla="*/ 299696 w 11505972"/>
              <a:gd name="connsiteY2532" fmla="*/ 171425 h 739466"/>
              <a:gd name="connsiteX2533" fmla="*/ 299696 w 11505972"/>
              <a:gd name="connsiteY2533" fmla="*/ 166847 h 739466"/>
              <a:gd name="connsiteX2534" fmla="*/ 299576 w 11505972"/>
              <a:gd name="connsiteY2534" fmla="*/ 166369 h 739466"/>
              <a:gd name="connsiteX2535" fmla="*/ 299696 w 11505972"/>
              <a:gd name="connsiteY2535" fmla="*/ 166468 h 739466"/>
              <a:gd name="connsiteX2536" fmla="*/ 299696 w 11505972"/>
              <a:gd name="connsiteY2536" fmla="*/ 84285 h 739466"/>
              <a:gd name="connsiteX2537" fmla="*/ 299337 w 11505972"/>
              <a:gd name="connsiteY2537" fmla="*/ 84644 h 739466"/>
              <a:gd name="connsiteX2538" fmla="*/ 298618 w 11505972"/>
              <a:gd name="connsiteY2538" fmla="*/ 86322 h 739466"/>
              <a:gd name="connsiteX2539" fmla="*/ 292866 w 11505972"/>
              <a:gd name="connsiteY2539" fmla="*/ 78173 h 739466"/>
              <a:gd name="connsiteX2540" fmla="*/ 288552 w 11505972"/>
              <a:gd name="connsiteY2540" fmla="*/ 69066 h 739466"/>
              <a:gd name="connsiteX2541" fmla="*/ 286156 w 11505972"/>
              <a:gd name="connsiteY2541" fmla="*/ 67388 h 739466"/>
              <a:gd name="connsiteX2542" fmla="*/ 283759 w 11505972"/>
              <a:gd name="connsiteY2542" fmla="*/ 65711 h 739466"/>
              <a:gd name="connsiteX2543" fmla="*/ 284718 w 11505972"/>
              <a:gd name="connsiteY2543" fmla="*/ 64752 h 739466"/>
              <a:gd name="connsiteX2544" fmla="*/ 284239 w 11505972"/>
              <a:gd name="connsiteY2544" fmla="*/ 63314 h 739466"/>
              <a:gd name="connsiteX2545" fmla="*/ 285676 w 11505972"/>
              <a:gd name="connsiteY2545" fmla="*/ 62835 h 739466"/>
              <a:gd name="connsiteX2546" fmla="*/ 287114 w 11505972"/>
              <a:gd name="connsiteY2546" fmla="*/ 61876 h 739466"/>
              <a:gd name="connsiteX2547" fmla="*/ 291189 w 11505972"/>
              <a:gd name="connsiteY2547" fmla="*/ 71223 h 739466"/>
              <a:gd name="connsiteX2548" fmla="*/ 296701 w 11505972"/>
              <a:gd name="connsiteY2548" fmla="*/ 79132 h 739466"/>
              <a:gd name="connsiteX2549" fmla="*/ 294064 w 11505972"/>
              <a:gd name="connsiteY2549" fmla="*/ 70744 h 739466"/>
              <a:gd name="connsiteX2550" fmla="*/ 290949 w 11505972"/>
              <a:gd name="connsiteY2550" fmla="*/ 63314 h 739466"/>
              <a:gd name="connsiteX2551" fmla="*/ 291908 w 11505972"/>
              <a:gd name="connsiteY2551" fmla="*/ 63554 h 739466"/>
              <a:gd name="connsiteX2552" fmla="*/ 292866 w 11505972"/>
              <a:gd name="connsiteY2552" fmla="*/ 64992 h 739466"/>
              <a:gd name="connsiteX2553" fmla="*/ 293825 w 11505972"/>
              <a:gd name="connsiteY2553" fmla="*/ 65711 h 739466"/>
              <a:gd name="connsiteX2554" fmla="*/ 294304 w 11505972"/>
              <a:gd name="connsiteY2554" fmla="*/ 63314 h 739466"/>
              <a:gd name="connsiteX2555" fmla="*/ 295742 w 11505972"/>
              <a:gd name="connsiteY2555" fmla="*/ 66190 h 739466"/>
              <a:gd name="connsiteX2556" fmla="*/ 297180 w 11505972"/>
              <a:gd name="connsiteY2556" fmla="*/ 69066 h 739466"/>
              <a:gd name="connsiteX2557" fmla="*/ 296701 w 11505972"/>
              <a:gd name="connsiteY2557" fmla="*/ 69306 h 739466"/>
              <a:gd name="connsiteX2558" fmla="*/ 295742 w 11505972"/>
              <a:gd name="connsiteY2558" fmla="*/ 68108 h 739466"/>
              <a:gd name="connsiteX2559" fmla="*/ 296461 w 11505972"/>
              <a:gd name="connsiteY2559" fmla="*/ 70264 h 739466"/>
              <a:gd name="connsiteX2560" fmla="*/ 299098 w 11505972"/>
              <a:gd name="connsiteY2560" fmla="*/ 70504 h 739466"/>
              <a:gd name="connsiteX2561" fmla="*/ 299696 w 11505972"/>
              <a:gd name="connsiteY2561" fmla="*/ 66512 h 739466"/>
              <a:gd name="connsiteX2562" fmla="*/ 299696 w 11505972"/>
              <a:gd name="connsiteY2562" fmla="*/ 47122 h 739466"/>
              <a:gd name="connsiteX2563" fmla="*/ 299098 w 11505972"/>
              <a:gd name="connsiteY2563" fmla="*/ 43662 h 739466"/>
              <a:gd name="connsiteX2564" fmla="*/ 296941 w 11505972"/>
              <a:gd name="connsiteY2564" fmla="*/ 46538 h 739466"/>
              <a:gd name="connsiteX2565" fmla="*/ 295263 w 11505972"/>
              <a:gd name="connsiteY2565" fmla="*/ 49893 h 739466"/>
              <a:gd name="connsiteX2566" fmla="*/ 293585 w 11505972"/>
              <a:gd name="connsiteY2566" fmla="*/ 47976 h 739466"/>
              <a:gd name="connsiteX2567" fmla="*/ 292866 w 11505972"/>
              <a:gd name="connsiteY2567" fmla="*/ 45100 h 739466"/>
              <a:gd name="connsiteX2568" fmla="*/ 293106 w 11505972"/>
              <a:gd name="connsiteY2568" fmla="*/ 53728 h 739466"/>
              <a:gd name="connsiteX2569" fmla="*/ 297180 w 11505972"/>
              <a:gd name="connsiteY2569" fmla="*/ 60918 h 739466"/>
              <a:gd name="connsiteX2570" fmla="*/ 293106 w 11505972"/>
              <a:gd name="connsiteY2570" fmla="*/ 59719 h 739466"/>
              <a:gd name="connsiteX2571" fmla="*/ 290469 w 11505972"/>
              <a:gd name="connsiteY2571" fmla="*/ 53728 h 739466"/>
              <a:gd name="connsiteX2572" fmla="*/ 289031 w 11505972"/>
              <a:gd name="connsiteY2572" fmla="*/ 45579 h 739466"/>
              <a:gd name="connsiteX2573" fmla="*/ 289511 w 11505972"/>
              <a:gd name="connsiteY2573" fmla="*/ 38390 h 739466"/>
              <a:gd name="connsiteX2574" fmla="*/ 291428 w 11505972"/>
              <a:gd name="connsiteY2574" fmla="*/ 39108 h 739466"/>
              <a:gd name="connsiteX2575" fmla="*/ 292147 w 11505972"/>
              <a:gd name="connsiteY2575" fmla="*/ 41745 h 739466"/>
              <a:gd name="connsiteX2576" fmla="*/ 292866 w 11505972"/>
              <a:gd name="connsiteY2576" fmla="*/ 43902 h 739466"/>
              <a:gd name="connsiteX2577" fmla="*/ 294304 w 11505972"/>
              <a:gd name="connsiteY2577" fmla="*/ 43662 h 739466"/>
              <a:gd name="connsiteX2578" fmla="*/ 292386 w 11505972"/>
              <a:gd name="connsiteY2578" fmla="*/ 38869 h 739466"/>
              <a:gd name="connsiteX2579" fmla="*/ 292866 w 11505972"/>
              <a:gd name="connsiteY2579" fmla="*/ 34555 h 739466"/>
              <a:gd name="connsiteX2580" fmla="*/ 291668 w 11505972"/>
              <a:gd name="connsiteY2580" fmla="*/ 32398 h 739466"/>
              <a:gd name="connsiteX2581" fmla="*/ 290949 w 11505972"/>
              <a:gd name="connsiteY2581" fmla="*/ 30241 h 739466"/>
              <a:gd name="connsiteX2582" fmla="*/ 287594 w 11505972"/>
              <a:gd name="connsiteY2582" fmla="*/ 30241 h 739466"/>
              <a:gd name="connsiteX2583" fmla="*/ 284957 w 11505972"/>
              <a:gd name="connsiteY2583" fmla="*/ 22811 h 739466"/>
              <a:gd name="connsiteX2584" fmla="*/ 281842 w 11505972"/>
              <a:gd name="connsiteY2584" fmla="*/ 15382 h 739466"/>
              <a:gd name="connsiteX2585" fmla="*/ 284718 w 11505972"/>
              <a:gd name="connsiteY2585" fmla="*/ 18018 h 739466"/>
              <a:gd name="connsiteX2586" fmla="*/ 287114 w 11505972"/>
              <a:gd name="connsiteY2586" fmla="*/ 20655 h 739466"/>
              <a:gd name="connsiteX2587" fmla="*/ 285916 w 11505972"/>
              <a:gd name="connsiteY2587" fmla="*/ 17539 h 739466"/>
              <a:gd name="connsiteX2588" fmla="*/ 284718 w 11505972"/>
              <a:gd name="connsiteY2588" fmla="*/ 13944 h 739466"/>
              <a:gd name="connsiteX2589" fmla="*/ 286874 w 11505972"/>
              <a:gd name="connsiteY2589" fmla="*/ 15382 h 739466"/>
              <a:gd name="connsiteX2590" fmla="*/ 288552 w 11505972"/>
              <a:gd name="connsiteY2590" fmla="*/ 16820 h 739466"/>
              <a:gd name="connsiteX2591" fmla="*/ 288792 w 11505972"/>
              <a:gd name="connsiteY2591" fmla="*/ 13225 h 739466"/>
              <a:gd name="connsiteX2592" fmla="*/ 287114 w 11505972"/>
              <a:gd name="connsiteY2592" fmla="*/ 9630 h 739466"/>
              <a:gd name="connsiteX2593" fmla="*/ 291668 w 11505972"/>
              <a:gd name="connsiteY2593" fmla="*/ 13704 h 739466"/>
              <a:gd name="connsiteX2594" fmla="*/ 293825 w 11505972"/>
              <a:gd name="connsiteY2594" fmla="*/ 21613 h 739466"/>
              <a:gd name="connsiteX2595" fmla="*/ 296941 w 11505972"/>
              <a:gd name="connsiteY2595" fmla="*/ 22572 h 739466"/>
              <a:gd name="connsiteX2596" fmla="*/ 298618 w 11505972"/>
              <a:gd name="connsiteY2596" fmla="*/ 27365 h 739466"/>
              <a:gd name="connsiteX2597" fmla="*/ 299337 w 11505972"/>
              <a:gd name="connsiteY2597" fmla="*/ 33596 h 739466"/>
              <a:gd name="connsiteX2598" fmla="*/ 299696 w 11505972"/>
              <a:gd name="connsiteY2598" fmla="*/ 36231 h 739466"/>
              <a:gd name="connsiteX2599" fmla="*/ 299696 w 11505972"/>
              <a:gd name="connsiteY2599" fmla="*/ 26166 h 739466"/>
              <a:gd name="connsiteX2600" fmla="*/ 299098 w 11505972"/>
              <a:gd name="connsiteY2600" fmla="*/ 24968 h 739466"/>
              <a:gd name="connsiteX2601" fmla="*/ 297659 w 11505972"/>
              <a:gd name="connsiteY2601" fmla="*/ 17778 h 739466"/>
              <a:gd name="connsiteX2602" fmla="*/ 295981 w 11505972"/>
              <a:gd name="connsiteY2602" fmla="*/ 15382 h 739466"/>
              <a:gd name="connsiteX2603" fmla="*/ 294304 w 11505972"/>
              <a:gd name="connsiteY2603" fmla="*/ 12026 h 739466"/>
              <a:gd name="connsiteX2604" fmla="*/ 295263 w 11505972"/>
              <a:gd name="connsiteY2604" fmla="*/ 10589 h 739466"/>
              <a:gd name="connsiteX2605" fmla="*/ 298138 w 11505972"/>
              <a:gd name="connsiteY2605" fmla="*/ 12746 h 739466"/>
              <a:gd name="connsiteX2606" fmla="*/ 299696 w 11505972"/>
              <a:gd name="connsiteY2606" fmla="*/ 15666 h 739466"/>
              <a:gd name="connsiteX2607" fmla="*/ 299696 w 11505972"/>
              <a:gd name="connsiteY2607" fmla="*/ 8052 h 739466"/>
              <a:gd name="connsiteX2608" fmla="*/ 297659 w 11505972"/>
              <a:gd name="connsiteY2608" fmla="*/ 7713 h 739466"/>
              <a:gd name="connsiteX2609" fmla="*/ 296701 w 11505972"/>
              <a:gd name="connsiteY2609" fmla="*/ 2440 h 739466"/>
              <a:gd name="connsiteX2610" fmla="*/ 293585 w 11505972"/>
              <a:gd name="connsiteY2610" fmla="*/ 2680 h 739466"/>
              <a:gd name="connsiteX2611" fmla="*/ 290949 w 11505972"/>
              <a:gd name="connsiteY2611" fmla="*/ 3879 h 739466"/>
              <a:gd name="connsiteX2612" fmla="*/ 293346 w 11505972"/>
              <a:gd name="connsiteY2612" fmla="*/ 6275 h 739466"/>
              <a:gd name="connsiteX2613" fmla="*/ 295742 w 11505972"/>
              <a:gd name="connsiteY2613" fmla="*/ 9151 h 739466"/>
              <a:gd name="connsiteX2614" fmla="*/ 294064 w 11505972"/>
              <a:gd name="connsiteY2614" fmla="*/ 10349 h 739466"/>
              <a:gd name="connsiteX2615" fmla="*/ 292866 w 11505972"/>
              <a:gd name="connsiteY2615" fmla="*/ 12026 h 739466"/>
              <a:gd name="connsiteX2616" fmla="*/ 289271 w 11505972"/>
              <a:gd name="connsiteY2616" fmla="*/ 6035 h 739466"/>
              <a:gd name="connsiteX2617" fmla="*/ 284718 w 11505972"/>
              <a:gd name="connsiteY2617" fmla="*/ 1002 h 739466"/>
              <a:gd name="connsiteX2618" fmla="*/ 282527 w 11505972"/>
              <a:gd name="connsiteY2618" fmla="*/ 0 h 739466"/>
              <a:gd name="connsiteX2619" fmla="*/ 282856 w 11505972"/>
              <a:gd name="connsiteY2619" fmla="*/ 0 h 739466"/>
              <a:gd name="connsiteX2620" fmla="*/ 282801 w 11505972"/>
              <a:gd name="connsiteY2620" fmla="*/ 1002 h 739466"/>
              <a:gd name="connsiteX2621" fmla="*/ 277368 w 11505972"/>
              <a:gd name="connsiteY2621" fmla="*/ 0 h 739466"/>
              <a:gd name="connsiteX2622" fmla="*/ 279501 w 11505972"/>
              <a:gd name="connsiteY2622" fmla="*/ 0 h 739466"/>
              <a:gd name="connsiteX2623" fmla="*/ 278966 w 11505972"/>
              <a:gd name="connsiteY2623" fmla="*/ 1961 h 739466"/>
              <a:gd name="connsiteX2624" fmla="*/ 235439 w 11505972"/>
              <a:gd name="connsiteY2624" fmla="*/ 0 h 739466"/>
              <a:gd name="connsiteX2625" fmla="*/ 236064 w 11505972"/>
              <a:gd name="connsiteY2625" fmla="*/ 0 h 739466"/>
              <a:gd name="connsiteX2626" fmla="*/ 235826 w 11505972"/>
              <a:gd name="connsiteY2626" fmla="*/ 523 h 739466"/>
              <a:gd name="connsiteX2627" fmla="*/ 237744 w 11505972"/>
              <a:gd name="connsiteY2627" fmla="*/ 5556 h 739466"/>
              <a:gd name="connsiteX2628" fmla="*/ 239661 w 11505972"/>
              <a:gd name="connsiteY2628" fmla="*/ 10589 h 739466"/>
              <a:gd name="connsiteX2629" fmla="*/ 237025 w 11505972"/>
              <a:gd name="connsiteY2629" fmla="*/ 10829 h 739466"/>
              <a:gd name="connsiteX2630" fmla="*/ 234389 w 11505972"/>
              <a:gd name="connsiteY2630" fmla="*/ 8192 h 739466"/>
              <a:gd name="connsiteX2631" fmla="*/ 236066 w 11505972"/>
              <a:gd name="connsiteY2631" fmla="*/ 3639 h 739466"/>
              <a:gd name="connsiteX2632" fmla="*/ 164865 w 11505972"/>
              <a:gd name="connsiteY2632" fmla="*/ 0 h 739466"/>
              <a:gd name="connsiteX2633" fmla="*/ 174619 w 11505972"/>
              <a:gd name="connsiteY2633" fmla="*/ 0 h 739466"/>
              <a:gd name="connsiteX2634" fmla="*/ 168722 w 11505972"/>
              <a:gd name="connsiteY2634" fmla="*/ 9151 h 739466"/>
              <a:gd name="connsiteX2635" fmla="*/ 165606 w 11505972"/>
              <a:gd name="connsiteY2635" fmla="*/ 4597 h 739466"/>
              <a:gd name="connsiteX2636" fmla="*/ 78326 w 11505972"/>
              <a:gd name="connsiteY2636" fmla="*/ 0 h 739466"/>
              <a:gd name="connsiteX2637" fmla="*/ 103055 w 11505972"/>
              <a:gd name="connsiteY2637" fmla="*/ 0 h 739466"/>
              <a:gd name="connsiteX2638" fmla="*/ 103055 w 11505972"/>
              <a:gd name="connsiteY2638" fmla="*/ 44 h 739466"/>
              <a:gd name="connsiteX2639" fmla="*/ 103121 w 11505972"/>
              <a:gd name="connsiteY2639" fmla="*/ 0 h 739466"/>
              <a:gd name="connsiteX2640" fmla="*/ 110213 w 11505972"/>
              <a:gd name="connsiteY2640" fmla="*/ 0 h 739466"/>
              <a:gd name="connsiteX2641" fmla="*/ 110005 w 11505972"/>
              <a:gd name="connsiteY2641" fmla="*/ 763 h 739466"/>
              <a:gd name="connsiteX2642" fmla="*/ 107368 w 11505972"/>
              <a:gd name="connsiteY2642" fmla="*/ 2919 h 739466"/>
              <a:gd name="connsiteX2643" fmla="*/ 113120 w 11505972"/>
              <a:gd name="connsiteY2643" fmla="*/ 2201 h 739466"/>
              <a:gd name="connsiteX2644" fmla="*/ 114078 w 11505972"/>
              <a:gd name="connsiteY2644" fmla="*/ 0 h 739466"/>
              <a:gd name="connsiteX2645" fmla="*/ 131034 w 11505972"/>
              <a:gd name="connsiteY2645" fmla="*/ 0 h 739466"/>
              <a:gd name="connsiteX2646" fmla="*/ 131334 w 11505972"/>
              <a:gd name="connsiteY2646" fmla="*/ 1002 h 739466"/>
              <a:gd name="connsiteX2647" fmla="*/ 132003 w 11505972"/>
              <a:gd name="connsiteY2647" fmla="*/ 0 h 739466"/>
              <a:gd name="connsiteX2648" fmla="*/ 163629 w 11505972"/>
              <a:gd name="connsiteY2648" fmla="*/ 0 h 739466"/>
              <a:gd name="connsiteX2649" fmla="*/ 161772 w 11505972"/>
              <a:gd name="connsiteY2649" fmla="*/ 6754 h 739466"/>
              <a:gd name="connsiteX2650" fmla="*/ 159615 w 11505972"/>
              <a:gd name="connsiteY2650" fmla="*/ 16820 h 739466"/>
              <a:gd name="connsiteX2651" fmla="*/ 162490 w 11505972"/>
              <a:gd name="connsiteY2651" fmla="*/ 13944 h 739466"/>
              <a:gd name="connsiteX2652" fmla="*/ 163929 w 11505972"/>
              <a:gd name="connsiteY2652" fmla="*/ 9151 h 739466"/>
              <a:gd name="connsiteX2653" fmla="*/ 162011 w 11505972"/>
              <a:gd name="connsiteY2653" fmla="*/ 17539 h 739466"/>
              <a:gd name="connsiteX2654" fmla="*/ 157218 w 11505972"/>
              <a:gd name="connsiteY2654" fmla="*/ 23051 h 739466"/>
              <a:gd name="connsiteX2655" fmla="*/ 151226 w 11505972"/>
              <a:gd name="connsiteY2655" fmla="*/ 27605 h 739466"/>
              <a:gd name="connsiteX2656" fmla="*/ 146673 w 11505972"/>
              <a:gd name="connsiteY2656" fmla="*/ 33117 h 739466"/>
              <a:gd name="connsiteX2657" fmla="*/ 150747 w 11505972"/>
              <a:gd name="connsiteY2657" fmla="*/ 34555 h 739466"/>
              <a:gd name="connsiteX2658" fmla="*/ 154342 w 11505972"/>
              <a:gd name="connsiteY2658" fmla="*/ 35993 h 739466"/>
              <a:gd name="connsiteX2659" fmla="*/ 157218 w 11505972"/>
              <a:gd name="connsiteY2659" fmla="*/ 32398 h 739466"/>
              <a:gd name="connsiteX2660" fmla="*/ 160573 w 11505972"/>
              <a:gd name="connsiteY2660" fmla="*/ 33117 h 739466"/>
              <a:gd name="connsiteX2661" fmla="*/ 161052 w 11505972"/>
              <a:gd name="connsiteY2661" fmla="*/ 31679 h 739466"/>
              <a:gd name="connsiteX2662" fmla="*/ 161532 w 11505972"/>
              <a:gd name="connsiteY2662" fmla="*/ 30241 h 739466"/>
              <a:gd name="connsiteX2663" fmla="*/ 164887 w 11505972"/>
              <a:gd name="connsiteY2663" fmla="*/ 30720 h 739466"/>
              <a:gd name="connsiteX2664" fmla="*/ 168242 w 11505972"/>
              <a:gd name="connsiteY2664" fmla="*/ 31679 h 739466"/>
              <a:gd name="connsiteX2665" fmla="*/ 167763 w 11505972"/>
              <a:gd name="connsiteY2665" fmla="*/ 33596 h 739466"/>
              <a:gd name="connsiteX2666" fmla="*/ 167763 w 11505972"/>
              <a:gd name="connsiteY2666" fmla="*/ 35993 h 739466"/>
              <a:gd name="connsiteX2667" fmla="*/ 169201 w 11505972"/>
              <a:gd name="connsiteY2667" fmla="*/ 32638 h 739466"/>
              <a:gd name="connsiteX2668" fmla="*/ 173515 w 11505972"/>
              <a:gd name="connsiteY2668" fmla="*/ 32638 h 739466"/>
              <a:gd name="connsiteX2669" fmla="*/ 177349 w 11505972"/>
              <a:gd name="connsiteY2669" fmla="*/ 34555 h 739466"/>
              <a:gd name="connsiteX2670" fmla="*/ 177349 w 11505972"/>
              <a:gd name="connsiteY2670" fmla="*/ 37670 h 739466"/>
              <a:gd name="connsiteX2671" fmla="*/ 178787 w 11505972"/>
              <a:gd name="connsiteY2671" fmla="*/ 39827 h 739466"/>
              <a:gd name="connsiteX2672" fmla="*/ 177589 w 11505972"/>
              <a:gd name="connsiteY2672" fmla="*/ 43902 h 739466"/>
              <a:gd name="connsiteX2673" fmla="*/ 178308 w 11505972"/>
              <a:gd name="connsiteY2673" fmla="*/ 48934 h 739466"/>
              <a:gd name="connsiteX2674" fmla="*/ 180704 w 11505972"/>
              <a:gd name="connsiteY2674" fmla="*/ 42703 h 739466"/>
              <a:gd name="connsiteX2675" fmla="*/ 182143 w 11505972"/>
              <a:gd name="connsiteY2675" fmla="*/ 44142 h 739466"/>
              <a:gd name="connsiteX2676" fmla="*/ 183101 w 11505972"/>
              <a:gd name="connsiteY2676" fmla="*/ 47017 h 739466"/>
              <a:gd name="connsiteX2677" fmla="*/ 184060 w 11505972"/>
              <a:gd name="connsiteY2677" fmla="*/ 46298 h 739466"/>
              <a:gd name="connsiteX2678" fmla="*/ 185019 w 11505972"/>
              <a:gd name="connsiteY2678" fmla="*/ 44621 h 739466"/>
              <a:gd name="connsiteX2679" fmla="*/ 185738 w 11505972"/>
              <a:gd name="connsiteY2679" fmla="*/ 47257 h 739466"/>
              <a:gd name="connsiteX2680" fmla="*/ 185498 w 11505972"/>
              <a:gd name="connsiteY2680" fmla="*/ 50852 h 739466"/>
              <a:gd name="connsiteX2681" fmla="*/ 187655 w 11505972"/>
              <a:gd name="connsiteY2681" fmla="*/ 52529 h 739466"/>
              <a:gd name="connsiteX2682" fmla="*/ 187176 w 11505972"/>
              <a:gd name="connsiteY2682" fmla="*/ 60678 h 739466"/>
              <a:gd name="connsiteX2683" fmla="*/ 185258 w 11505972"/>
              <a:gd name="connsiteY2683" fmla="*/ 70744 h 739466"/>
              <a:gd name="connsiteX2684" fmla="*/ 183581 w 11505972"/>
              <a:gd name="connsiteY2684" fmla="*/ 77694 h 739466"/>
              <a:gd name="connsiteX2685" fmla="*/ 181663 w 11505972"/>
              <a:gd name="connsiteY2685" fmla="*/ 78173 h 739466"/>
              <a:gd name="connsiteX2686" fmla="*/ 181184 w 11505972"/>
              <a:gd name="connsiteY2686" fmla="*/ 72421 h 739466"/>
              <a:gd name="connsiteX2687" fmla="*/ 183101 w 11505972"/>
              <a:gd name="connsiteY2687" fmla="*/ 67149 h 739466"/>
              <a:gd name="connsiteX2688" fmla="*/ 184060 w 11505972"/>
              <a:gd name="connsiteY2688" fmla="*/ 69066 h 739466"/>
              <a:gd name="connsiteX2689" fmla="*/ 185019 w 11505972"/>
              <a:gd name="connsiteY2689" fmla="*/ 69546 h 739466"/>
              <a:gd name="connsiteX2690" fmla="*/ 185258 w 11505972"/>
              <a:gd name="connsiteY2690" fmla="*/ 61876 h 739466"/>
              <a:gd name="connsiteX2691" fmla="*/ 184539 w 11505972"/>
              <a:gd name="connsiteY2691" fmla="*/ 57083 h 739466"/>
              <a:gd name="connsiteX2692" fmla="*/ 181184 w 11505972"/>
              <a:gd name="connsiteY2692" fmla="*/ 57083 h 739466"/>
              <a:gd name="connsiteX2693" fmla="*/ 178787 w 11505972"/>
              <a:gd name="connsiteY2693" fmla="*/ 60439 h 739466"/>
              <a:gd name="connsiteX2694" fmla="*/ 179506 w 11505972"/>
              <a:gd name="connsiteY2694" fmla="*/ 60678 h 739466"/>
              <a:gd name="connsiteX2695" fmla="*/ 180704 w 11505972"/>
              <a:gd name="connsiteY2695" fmla="*/ 60439 h 739466"/>
              <a:gd name="connsiteX2696" fmla="*/ 179986 w 11505972"/>
              <a:gd name="connsiteY2696" fmla="*/ 65471 h 739466"/>
              <a:gd name="connsiteX2697" fmla="*/ 177829 w 11505972"/>
              <a:gd name="connsiteY2697" fmla="*/ 69066 h 739466"/>
              <a:gd name="connsiteX2698" fmla="*/ 179746 w 11505972"/>
              <a:gd name="connsiteY2698" fmla="*/ 69066 h 739466"/>
              <a:gd name="connsiteX2699" fmla="*/ 179746 w 11505972"/>
              <a:gd name="connsiteY2699" fmla="*/ 73380 h 739466"/>
              <a:gd name="connsiteX2700" fmla="*/ 178787 w 11505972"/>
              <a:gd name="connsiteY2700" fmla="*/ 77694 h 739466"/>
              <a:gd name="connsiteX2701" fmla="*/ 178548 w 11505972"/>
              <a:gd name="connsiteY2701" fmla="*/ 75537 h 739466"/>
              <a:gd name="connsiteX2702" fmla="*/ 178787 w 11505972"/>
              <a:gd name="connsiteY2702" fmla="*/ 72901 h 739466"/>
              <a:gd name="connsiteX2703" fmla="*/ 176870 w 11505972"/>
              <a:gd name="connsiteY2703" fmla="*/ 71223 h 739466"/>
              <a:gd name="connsiteX2704" fmla="*/ 175432 w 11505972"/>
              <a:gd name="connsiteY2704" fmla="*/ 69066 h 739466"/>
              <a:gd name="connsiteX2705" fmla="*/ 176391 w 11505972"/>
              <a:gd name="connsiteY2705" fmla="*/ 62835 h 739466"/>
              <a:gd name="connsiteX2706" fmla="*/ 178308 w 11505972"/>
              <a:gd name="connsiteY2706" fmla="*/ 58042 h 739466"/>
              <a:gd name="connsiteX2707" fmla="*/ 176631 w 11505972"/>
              <a:gd name="connsiteY2707" fmla="*/ 57802 h 739466"/>
              <a:gd name="connsiteX2708" fmla="*/ 175432 w 11505972"/>
              <a:gd name="connsiteY2708" fmla="*/ 54686 h 739466"/>
              <a:gd name="connsiteX2709" fmla="*/ 173036 w 11505972"/>
              <a:gd name="connsiteY2709" fmla="*/ 54686 h 739466"/>
              <a:gd name="connsiteX2710" fmla="*/ 171837 w 11505972"/>
              <a:gd name="connsiteY2710" fmla="*/ 67149 h 739466"/>
              <a:gd name="connsiteX2711" fmla="*/ 169680 w 11505972"/>
              <a:gd name="connsiteY2711" fmla="*/ 79132 h 739466"/>
              <a:gd name="connsiteX2712" fmla="*/ 169201 w 11505972"/>
              <a:gd name="connsiteY2712" fmla="*/ 71703 h 739466"/>
              <a:gd name="connsiteX2713" fmla="*/ 169680 w 11505972"/>
              <a:gd name="connsiteY2713" fmla="*/ 63314 h 739466"/>
              <a:gd name="connsiteX2714" fmla="*/ 167763 w 11505972"/>
              <a:gd name="connsiteY2714" fmla="*/ 67868 h 739466"/>
              <a:gd name="connsiteX2715" fmla="*/ 167284 w 11505972"/>
              <a:gd name="connsiteY2715" fmla="*/ 74338 h 739466"/>
              <a:gd name="connsiteX2716" fmla="*/ 166804 w 11505972"/>
              <a:gd name="connsiteY2716" fmla="*/ 80810 h 739466"/>
              <a:gd name="connsiteX2717" fmla="*/ 164887 w 11505972"/>
              <a:gd name="connsiteY2717" fmla="*/ 85363 h 739466"/>
              <a:gd name="connsiteX2718" fmla="*/ 163929 w 11505972"/>
              <a:gd name="connsiteY2718" fmla="*/ 82966 h 739466"/>
              <a:gd name="connsiteX2719" fmla="*/ 164887 w 11505972"/>
              <a:gd name="connsiteY2719" fmla="*/ 79132 h 739466"/>
              <a:gd name="connsiteX2720" fmla="*/ 161532 w 11505972"/>
              <a:gd name="connsiteY2720" fmla="*/ 79132 h 739466"/>
              <a:gd name="connsiteX2721" fmla="*/ 161292 w 11505972"/>
              <a:gd name="connsiteY2721" fmla="*/ 73380 h 739466"/>
              <a:gd name="connsiteX2722" fmla="*/ 161532 w 11505972"/>
              <a:gd name="connsiteY2722" fmla="*/ 69546 h 739466"/>
              <a:gd name="connsiteX2723" fmla="*/ 156978 w 11505972"/>
              <a:gd name="connsiteY2723" fmla="*/ 76496 h 739466"/>
              <a:gd name="connsiteX2724" fmla="*/ 154342 w 11505972"/>
              <a:gd name="connsiteY2724" fmla="*/ 85363 h 739466"/>
              <a:gd name="connsiteX2725" fmla="*/ 156020 w 11505972"/>
              <a:gd name="connsiteY2725" fmla="*/ 84644 h 739466"/>
              <a:gd name="connsiteX2726" fmla="*/ 158177 w 11505972"/>
              <a:gd name="connsiteY2726" fmla="*/ 82008 h 739466"/>
              <a:gd name="connsiteX2727" fmla="*/ 157697 w 11505972"/>
              <a:gd name="connsiteY2727" fmla="*/ 87040 h 739466"/>
              <a:gd name="connsiteX2728" fmla="*/ 156259 w 11505972"/>
              <a:gd name="connsiteY2728" fmla="*/ 91115 h 739466"/>
              <a:gd name="connsiteX2729" fmla="*/ 154102 w 11505972"/>
              <a:gd name="connsiteY2729" fmla="*/ 91355 h 739466"/>
              <a:gd name="connsiteX2730" fmla="*/ 151466 w 11505972"/>
              <a:gd name="connsiteY2730" fmla="*/ 91594 h 739466"/>
              <a:gd name="connsiteX2731" fmla="*/ 150987 w 11505972"/>
              <a:gd name="connsiteY2731" fmla="*/ 94230 h 739466"/>
              <a:gd name="connsiteX2732" fmla="*/ 150028 w 11505972"/>
              <a:gd name="connsiteY2732" fmla="*/ 94470 h 739466"/>
              <a:gd name="connsiteX2733" fmla="*/ 149070 w 11505972"/>
              <a:gd name="connsiteY2733" fmla="*/ 94950 h 739466"/>
              <a:gd name="connsiteX2734" fmla="*/ 149070 w 11505972"/>
              <a:gd name="connsiteY2734" fmla="*/ 97346 h 739466"/>
              <a:gd name="connsiteX2735" fmla="*/ 143797 w 11505972"/>
              <a:gd name="connsiteY2735" fmla="*/ 95668 h 739466"/>
              <a:gd name="connsiteX2736" fmla="*/ 139003 w 11505972"/>
              <a:gd name="connsiteY2736" fmla="*/ 93991 h 739466"/>
              <a:gd name="connsiteX2737" fmla="*/ 138045 w 11505972"/>
              <a:gd name="connsiteY2737" fmla="*/ 99982 h 739466"/>
              <a:gd name="connsiteX2738" fmla="*/ 137086 w 11505972"/>
              <a:gd name="connsiteY2738" fmla="*/ 105974 h 739466"/>
              <a:gd name="connsiteX2739" fmla="*/ 136128 w 11505972"/>
              <a:gd name="connsiteY2739" fmla="*/ 105734 h 739466"/>
              <a:gd name="connsiteX2740" fmla="*/ 134690 w 11505972"/>
              <a:gd name="connsiteY2740" fmla="*/ 105974 h 739466"/>
              <a:gd name="connsiteX2741" fmla="*/ 136368 w 11505972"/>
              <a:gd name="connsiteY2741" fmla="*/ 110288 h 739466"/>
              <a:gd name="connsiteX2742" fmla="*/ 136128 w 11505972"/>
              <a:gd name="connsiteY2742" fmla="*/ 115081 h 739466"/>
              <a:gd name="connsiteX2743" fmla="*/ 138045 w 11505972"/>
              <a:gd name="connsiteY2743" fmla="*/ 110288 h 739466"/>
              <a:gd name="connsiteX2744" fmla="*/ 139003 w 11505972"/>
              <a:gd name="connsiteY2744" fmla="*/ 104057 h 739466"/>
              <a:gd name="connsiteX2745" fmla="*/ 140441 w 11505972"/>
              <a:gd name="connsiteY2745" fmla="*/ 103337 h 739466"/>
              <a:gd name="connsiteX2746" fmla="*/ 139963 w 11505972"/>
              <a:gd name="connsiteY2746" fmla="*/ 101181 h 739466"/>
              <a:gd name="connsiteX2747" fmla="*/ 142359 w 11505972"/>
              <a:gd name="connsiteY2747" fmla="*/ 102139 h 739466"/>
              <a:gd name="connsiteX2748" fmla="*/ 143318 w 11505972"/>
              <a:gd name="connsiteY2748" fmla="*/ 105015 h 739466"/>
              <a:gd name="connsiteX2749" fmla="*/ 146193 w 11505972"/>
              <a:gd name="connsiteY2749" fmla="*/ 102139 h 739466"/>
              <a:gd name="connsiteX2750" fmla="*/ 148590 w 11505972"/>
              <a:gd name="connsiteY2750" fmla="*/ 98784 h 739466"/>
              <a:gd name="connsiteX2751" fmla="*/ 143318 w 11505972"/>
              <a:gd name="connsiteY2751" fmla="*/ 107412 h 739466"/>
              <a:gd name="connsiteX2752" fmla="*/ 143318 w 11505972"/>
              <a:gd name="connsiteY2752" fmla="*/ 112205 h 739466"/>
              <a:gd name="connsiteX2753" fmla="*/ 146193 w 11505972"/>
              <a:gd name="connsiteY2753" fmla="*/ 109809 h 739466"/>
              <a:gd name="connsiteX2754" fmla="*/ 145953 w 11505972"/>
              <a:gd name="connsiteY2754" fmla="*/ 111246 h 739466"/>
              <a:gd name="connsiteX2755" fmla="*/ 145714 w 11505972"/>
              <a:gd name="connsiteY2755" fmla="*/ 112684 h 739466"/>
              <a:gd name="connsiteX2756" fmla="*/ 147152 w 11505972"/>
              <a:gd name="connsiteY2756" fmla="*/ 114602 h 739466"/>
              <a:gd name="connsiteX2757" fmla="*/ 148350 w 11505972"/>
              <a:gd name="connsiteY2757" fmla="*/ 112444 h 739466"/>
              <a:gd name="connsiteX2758" fmla="*/ 150987 w 11505972"/>
              <a:gd name="connsiteY2758" fmla="*/ 112205 h 739466"/>
              <a:gd name="connsiteX2759" fmla="*/ 150028 w 11505972"/>
              <a:gd name="connsiteY2759" fmla="*/ 120593 h 739466"/>
              <a:gd name="connsiteX2760" fmla="*/ 148590 w 11505972"/>
              <a:gd name="connsiteY2760" fmla="*/ 128502 h 739466"/>
              <a:gd name="connsiteX2761" fmla="*/ 150747 w 11505972"/>
              <a:gd name="connsiteY2761" fmla="*/ 127783 h 739466"/>
              <a:gd name="connsiteX2762" fmla="*/ 151466 w 11505972"/>
              <a:gd name="connsiteY2762" fmla="*/ 125146 h 739466"/>
              <a:gd name="connsiteX2763" fmla="*/ 152185 w 11505972"/>
              <a:gd name="connsiteY2763" fmla="*/ 127783 h 739466"/>
              <a:gd name="connsiteX2764" fmla="*/ 150987 w 11505972"/>
              <a:gd name="connsiteY2764" fmla="*/ 129461 h 739466"/>
              <a:gd name="connsiteX2765" fmla="*/ 153383 w 11505972"/>
              <a:gd name="connsiteY2765" fmla="*/ 131858 h 739466"/>
              <a:gd name="connsiteX2766" fmla="*/ 152185 w 11505972"/>
              <a:gd name="connsiteY2766" fmla="*/ 144799 h 739466"/>
              <a:gd name="connsiteX2767" fmla="*/ 150028 w 11505972"/>
              <a:gd name="connsiteY2767" fmla="*/ 156782 h 739466"/>
              <a:gd name="connsiteX2768" fmla="*/ 151945 w 11505972"/>
              <a:gd name="connsiteY2768" fmla="*/ 156782 h 739466"/>
              <a:gd name="connsiteX2769" fmla="*/ 148830 w 11505972"/>
              <a:gd name="connsiteY2769" fmla="*/ 171641 h 739466"/>
              <a:gd name="connsiteX2770" fmla="*/ 143318 w 11505972"/>
              <a:gd name="connsiteY2770" fmla="*/ 182186 h 739466"/>
              <a:gd name="connsiteX2771" fmla="*/ 140202 w 11505972"/>
              <a:gd name="connsiteY2771" fmla="*/ 194888 h 739466"/>
              <a:gd name="connsiteX2772" fmla="*/ 138045 w 11505972"/>
              <a:gd name="connsiteY2772" fmla="*/ 206632 h 739466"/>
              <a:gd name="connsiteX2773" fmla="*/ 140921 w 11505972"/>
              <a:gd name="connsiteY2773" fmla="*/ 204954 h 739466"/>
              <a:gd name="connsiteX2774" fmla="*/ 142359 w 11505972"/>
              <a:gd name="connsiteY2774" fmla="*/ 201120 h 739466"/>
              <a:gd name="connsiteX2775" fmla="*/ 143558 w 11505972"/>
              <a:gd name="connsiteY2775" fmla="*/ 197285 h 739466"/>
              <a:gd name="connsiteX2776" fmla="*/ 146193 w 11505972"/>
              <a:gd name="connsiteY2776" fmla="*/ 195607 h 739466"/>
              <a:gd name="connsiteX2777" fmla="*/ 148111 w 11505972"/>
              <a:gd name="connsiteY2777" fmla="*/ 184103 h 739466"/>
              <a:gd name="connsiteX2778" fmla="*/ 154342 w 11505972"/>
              <a:gd name="connsiteY2778" fmla="*/ 177393 h 739466"/>
              <a:gd name="connsiteX2779" fmla="*/ 153383 w 11505972"/>
              <a:gd name="connsiteY2779" fmla="*/ 175955 h 739466"/>
              <a:gd name="connsiteX2780" fmla="*/ 151466 w 11505972"/>
              <a:gd name="connsiteY2780" fmla="*/ 176434 h 739466"/>
              <a:gd name="connsiteX2781" fmla="*/ 152425 w 11505972"/>
              <a:gd name="connsiteY2781" fmla="*/ 173558 h 739466"/>
              <a:gd name="connsiteX2782" fmla="*/ 154821 w 11505972"/>
              <a:gd name="connsiteY2782" fmla="*/ 171162 h 739466"/>
              <a:gd name="connsiteX2783" fmla="*/ 155061 w 11505972"/>
              <a:gd name="connsiteY2783" fmla="*/ 181946 h 739466"/>
              <a:gd name="connsiteX2784" fmla="*/ 153383 w 11505972"/>
              <a:gd name="connsiteY2784" fmla="*/ 193690 h 739466"/>
              <a:gd name="connsiteX2785" fmla="*/ 155540 w 11505972"/>
              <a:gd name="connsiteY2785" fmla="*/ 186979 h 739466"/>
              <a:gd name="connsiteX2786" fmla="*/ 156738 w 11505972"/>
              <a:gd name="connsiteY2786" fmla="*/ 178831 h 739466"/>
              <a:gd name="connsiteX2787" fmla="*/ 157218 w 11505972"/>
              <a:gd name="connsiteY2787" fmla="*/ 181228 h 739466"/>
              <a:gd name="connsiteX2788" fmla="*/ 157218 w 11505972"/>
              <a:gd name="connsiteY2788" fmla="*/ 183624 h 739466"/>
              <a:gd name="connsiteX2789" fmla="*/ 160813 w 11505972"/>
              <a:gd name="connsiteY2789" fmla="*/ 175716 h 739466"/>
              <a:gd name="connsiteX2790" fmla="*/ 162011 w 11505972"/>
              <a:gd name="connsiteY2790" fmla="*/ 167806 h 739466"/>
              <a:gd name="connsiteX2791" fmla="*/ 159375 w 11505972"/>
              <a:gd name="connsiteY2791" fmla="*/ 163492 h 739466"/>
              <a:gd name="connsiteX2792" fmla="*/ 157218 w 11505972"/>
              <a:gd name="connsiteY2792" fmla="*/ 158699 h 739466"/>
              <a:gd name="connsiteX2793" fmla="*/ 159135 w 11505972"/>
              <a:gd name="connsiteY2793" fmla="*/ 156782 h 739466"/>
              <a:gd name="connsiteX2794" fmla="*/ 160813 w 11505972"/>
              <a:gd name="connsiteY2794" fmla="*/ 160617 h 739466"/>
              <a:gd name="connsiteX2795" fmla="*/ 162011 w 11505972"/>
              <a:gd name="connsiteY2795" fmla="*/ 164931 h 739466"/>
              <a:gd name="connsiteX2796" fmla="*/ 164407 w 11505972"/>
              <a:gd name="connsiteY2796" fmla="*/ 165410 h 739466"/>
              <a:gd name="connsiteX2797" fmla="*/ 164887 w 11505972"/>
              <a:gd name="connsiteY2797" fmla="*/ 168765 h 739466"/>
              <a:gd name="connsiteX2798" fmla="*/ 166565 w 11505972"/>
              <a:gd name="connsiteY2798" fmla="*/ 167087 h 739466"/>
              <a:gd name="connsiteX2799" fmla="*/ 168242 w 11505972"/>
              <a:gd name="connsiteY2799" fmla="*/ 164931 h 739466"/>
              <a:gd name="connsiteX2800" fmla="*/ 169680 w 11505972"/>
              <a:gd name="connsiteY2800" fmla="*/ 167087 h 739466"/>
              <a:gd name="connsiteX2801" fmla="*/ 170159 w 11505972"/>
              <a:gd name="connsiteY2801" fmla="*/ 171162 h 739466"/>
              <a:gd name="connsiteX2802" fmla="*/ 169441 w 11505972"/>
              <a:gd name="connsiteY2802" fmla="*/ 171881 h 739466"/>
              <a:gd name="connsiteX2803" fmla="*/ 168242 w 11505972"/>
              <a:gd name="connsiteY2803" fmla="*/ 172599 h 739466"/>
              <a:gd name="connsiteX2804" fmla="*/ 167284 w 11505972"/>
              <a:gd name="connsiteY2804" fmla="*/ 170203 h 739466"/>
              <a:gd name="connsiteX2805" fmla="*/ 165367 w 11505972"/>
              <a:gd name="connsiteY2805" fmla="*/ 175236 h 739466"/>
              <a:gd name="connsiteX2806" fmla="*/ 164887 w 11505972"/>
              <a:gd name="connsiteY2806" fmla="*/ 182186 h 739466"/>
              <a:gd name="connsiteX2807" fmla="*/ 167763 w 11505972"/>
              <a:gd name="connsiteY2807" fmla="*/ 184583 h 739466"/>
              <a:gd name="connsiteX2808" fmla="*/ 165367 w 11505972"/>
              <a:gd name="connsiteY2808" fmla="*/ 186500 h 739466"/>
              <a:gd name="connsiteX2809" fmla="*/ 165367 w 11505972"/>
              <a:gd name="connsiteY2809" fmla="*/ 198243 h 739466"/>
              <a:gd name="connsiteX2810" fmla="*/ 162970 w 11505972"/>
              <a:gd name="connsiteY2810" fmla="*/ 209028 h 739466"/>
              <a:gd name="connsiteX2811" fmla="*/ 158656 w 11505972"/>
              <a:gd name="connsiteY2811" fmla="*/ 208549 h 739466"/>
              <a:gd name="connsiteX2812" fmla="*/ 159135 w 11505972"/>
              <a:gd name="connsiteY2812" fmla="*/ 206392 h 739466"/>
              <a:gd name="connsiteX2813" fmla="*/ 160094 w 11505972"/>
              <a:gd name="connsiteY2813" fmla="*/ 205673 h 739466"/>
              <a:gd name="connsiteX2814" fmla="*/ 157218 w 11505972"/>
              <a:gd name="connsiteY2814" fmla="*/ 203276 h 739466"/>
              <a:gd name="connsiteX2815" fmla="*/ 158177 w 11505972"/>
              <a:gd name="connsiteY2815" fmla="*/ 199442 h 739466"/>
              <a:gd name="connsiteX2816" fmla="*/ 158177 w 11505972"/>
              <a:gd name="connsiteY2816" fmla="*/ 196086 h 739466"/>
              <a:gd name="connsiteX2817" fmla="*/ 155780 w 11505972"/>
              <a:gd name="connsiteY2817" fmla="*/ 196086 h 739466"/>
              <a:gd name="connsiteX2818" fmla="*/ 155061 w 11505972"/>
              <a:gd name="connsiteY2818" fmla="*/ 201599 h 739466"/>
              <a:gd name="connsiteX2819" fmla="*/ 155300 w 11505972"/>
              <a:gd name="connsiteY2819" fmla="*/ 208070 h 739466"/>
              <a:gd name="connsiteX2820" fmla="*/ 157218 w 11505972"/>
              <a:gd name="connsiteY2820" fmla="*/ 208070 h 739466"/>
              <a:gd name="connsiteX2821" fmla="*/ 156978 w 11505972"/>
              <a:gd name="connsiteY2821" fmla="*/ 209987 h 739466"/>
              <a:gd name="connsiteX2822" fmla="*/ 156738 w 11505972"/>
              <a:gd name="connsiteY2822" fmla="*/ 211904 h 739466"/>
              <a:gd name="connsiteX2823" fmla="*/ 156259 w 11505972"/>
              <a:gd name="connsiteY2823" fmla="*/ 210945 h 739466"/>
              <a:gd name="connsiteX2824" fmla="*/ 155300 w 11505972"/>
              <a:gd name="connsiteY2824" fmla="*/ 210466 h 739466"/>
              <a:gd name="connsiteX2825" fmla="*/ 155300 w 11505972"/>
              <a:gd name="connsiteY2825" fmla="*/ 213342 h 739466"/>
              <a:gd name="connsiteX2826" fmla="*/ 156259 w 11505972"/>
              <a:gd name="connsiteY2826" fmla="*/ 215259 h 739466"/>
              <a:gd name="connsiteX2827" fmla="*/ 155780 w 11505972"/>
              <a:gd name="connsiteY2827" fmla="*/ 216218 h 739466"/>
              <a:gd name="connsiteX2828" fmla="*/ 154821 w 11505972"/>
              <a:gd name="connsiteY2828" fmla="*/ 217177 h 739466"/>
              <a:gd name="connsiteX2829" fmla="*/ 155780 w 11505972"/>
              <a:gd name="connsiteY2829" fmla="*/ 220532 h 739466"/>
              <a:gd name="connsiteX2830" fmla="*/ 156259 w 11505972"/>
              <a:gd name="connsiteY2830" fmla="*/ 224366 h 739466"/>
              <a:gd name="connsiteX2831" fmla="*/ 157218 w 11505972"/>
              <a:gd name="connsiteY2831" fmla="*/ 223168 h 739466"/>
              <a:gd name="connsiteX2832" fmla="*/ 158177 w 11505972"/>
              <a:gd name="connsiteY2832" fmla="*/ 223887 h 739466"/>
              <a:gd name="connsiteX2833" fmla="*/ 159854 w 11505972"/>
              <a:gd name="connsiteY2833" fmla="*/ 220772 h 739466"/>
              <a:gd name="connsiteX2834" fmla="*/ 160573 w 11505972"/>
              <a:gd name="connsiteY2834" fmla="*/ 216457 h 739466"/>
              <a:gd name="connsiteX2835" fmla="*/ 161532 w 11505972"/>
              <a:gd name="connsiteY2835" fmla="*/ 212623 h 739466"/>
              <a:gd name="connsiteX2836" fmla="*/ 163929 w 11505972"/>
              <a:gd name="connsiteY2836" fmla="*/ 210466 h 739466"/>
              <a:gd name="connsiteX2837" fmla="*/ 164407 w 11505972"/>
              <a:gd name="connsiteY2837" fmla="*/ 212862 h 739466"/>
              <a:gd name="connsiteX2838" fmla="*/ 164407 w 11505972"/>
              <a:gd name="connsiteY2838" fmla="*/ 215739 h 739466"/>
              <a:gd name="connsiteX2839" fmla="*/ 167284 w 11505972"/>
              <a:gd name="connsiteY2839" fmla="*/ 225804 h 739466"/>
              <a:gd name="connsiteX2840" fmla="*/ 145714 w 11505972"/>
              <a:gd name="connsiteY2840" fmla="*/ 225804 h 739466"/>
              <a:gd name="connsiteX2841" fmla="*/ 146193 w 11505972"/>
              <a:gd name="connsiteY2841" fmla="*/ 224606 h 739466"/>
              <a:gd name="connsiteX2842" fmla="*/ 146673 w 11505972"/>
              <a:gd name="connsiteY2842" fmla="*/ 223887 h 739466"/>
              <a:gd name="connsiteX2843" fmla="*/ 146673 w 11505972"/>
              <a:gd name="connsiteY2843" fmla="*/ 210466 h 739466"/>
              <a:gd name="connsiteX2844" fmla="*/ 144755 w 11505972"/>
              <a:gd name="connsiteY2844" fmla="*/ 215020 h 739466"/>
              <a:gd name="connsiteX2845" fmla="*/ 144755 w 11505972"/>
              <a:gd name="connsiteY2845" fmla="*/ 222929 h 739466"/>
              <a:gd name="connsiteX2846" fmla="*/ 143318 w 11505972"/>
              <a:gd name="connsiteY2846" fmla="*/ 224366 h 739466"/>
              <a:gd name="connsiteX2847" fmla="*/ 141880 w 11505972"/>
              <a:gd name="connsiteY2847" fmla="*/ 225804 h 739466"/>
              <a:gd name="connsiteX2848" fmla="*/ 112641 w 11505972"/>
              <a:gd name="connsiteY2848" fmla="*/ 225804 h 739466"/>
              <a:gd name="connsiteX2849" fmla="*/ 113120 w 11505972"/>
              <a:gd name="connsiteY2849" fmla="*/ 223168 h 739466"/>
              <a:gd name="connsiteX2850" fmla="*/ 113599 w 11505972"/>
              <a:gd name="connsiteY2850" fmla="*/ 220052 h 739466"/>
              <a:gd name="connsiteX2851" fmla="*/ 112401 w 11505972"/>
              <a:gd name="connsiteY2851" fmla="*/ 222689 h 739466"/>
              <a:gd name="connsiteX2852" fmla="*/ 111682 w 11505972"/>
              <a:gd name="connsiteY2852" fmla="*/ 225804 h 739466"/>
              <a:gd name="connsiteX2853" fmla="*/ 0 w 11505972"/>
              <a:gd name="connsiteY2853" fmla="*/ 225804 h 739466"/>
              <a:gd name="connsiteX2854" fmla="*/ 0 w 11505972"/>
              <a:gd name="connsiteY2854" fmla="*/ 162054 h 739466"/>
              <a:gd name="connsiteX2855" fmla="*/ 46015 w 11505972"/>
              <a:gd name="connsiteY2855" fmla="*/ 19696 h 739466"/>
              <a:gd name="connsiteX2856" fmla="*/ 48891 w 11505972"/>
              <a:gd name="connsiteY2856" fmla="*/ 16820 h 73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</a:cxnLst>
            <a:rect l="l" t="t" r="r" b="b"/>
            <a:pathLst>
              <a:path w="11505972" h="739466">
                <a:moveTo>
                  <a:pt x="254041" y="725737"/>
                </a:moveTo>
                <a:cubicBezTo>
                  <a:pt x="252443" y="725737"/>
                  <a:pt x="251645" y="726696"/>
                  <a:pt x="251645" y="728613"/>
                </a:cubicBezTo>
                <a:cubicBezTo>
                  <a:pt x="253242" y="728613"/>
                  <a:pt x="254201" y="728294"/>
                  <a:pt x="254520" y="727655"/>
                </a:cubicBezTo>
                <a:cubicBezTo>
                  <a:pt x="254520" y="727015"/>
                  <a:pt x="254441" y="726696"/>
                  <a:pt x="254281" y="726696"/>
                </a:cubicBezTo>
                <a:cubicBezTo>
                  <a:pt x="254121" y="726696"/>
                  <a:pt x="254041" y="726377"/>
                  <a:pt x="254041" y="725737"/>
                </a:cubicBezTo>
                <a:close/>
                <a:moveTo>
                  <a:pt x="81006" y="722382"/>
                </a:moveTo>
                <a:cubicBezTo>
                  <a:pt x="80367" y="722382"/>
                  <a:pt x="79727" y="723660"/>
                  <a:pt x="79088" y="726216"/>
                </a:cubicBezTo>
                <a:cubicBezTo>
                  <a:pt x="79727" y="726856"/>
                  <a:pt x="80367" y="727176"/>
                  <a:pt x="81006" y="727176"/>
                </a:cubicBezTo>
                <a:cubicBezTo>
                  <a:pt x="81645" y="726536"/>
                  <a:pt x="81805" y="725817"/>
                  <a:pt x="81485" y="725018"/>
                </a:cubicBezTo>
                <a:cubicBezTo>
                  <a:pt x="81165" y="724219"/>
                  <a:pt x="81006" y="723341"/>
                  <a:pt x="81006" y="722382"/>
                </a:cubicBezTo>
                <a:close/>
                <a:moveTo>
                  <a:pt x="63271" y="697937"/>
                </a:moveTo>
                <a:cubicBezTo>
                  <a:pt x="62632" y="697617"/>
                  <a:pt x="62072" y="698736"/>
                  <a:pt x="61593" y="701292"/>
                </a:cubicBezTo>
                <a:cubicBezTo>
                  <a:pt x="61114" y="703848"/>
                  <a:pt x="61513" y="705127"/>
                  <a:pt x="62792" y="705127"/>
                </a:cubicBezTo>
                <a:cubicBezTo>
                  <a:pt x="63431" y="702570"/>
                  <a:pt x="63591" y="700174"/>
                  <a:pt x="63271" y="697937"/>
                </a:cubicBezTo>
                <a:close/>
                <a:moveTo>
                  <a:pt x="279924" y="682598"/>
                </a:moveTo>
                <a:cubicBezTo>
                  <a:pt x="279285" y="683237"/>
                  <a:pt x="279125" y="683717"/>
                  <a:pt x="279445" y="684036"/>
                </a:cubicBezTo>
                <a:cubicBezTo>
                  <a:pt x="279765" y="684356"/>
                  <a:pt x="280084" y="684835"/>
                  <a:pt x="280404" y="685475"/>
                </a:cubicBezTo>
                <a:cubicBezTo>
                  <a:pt x="281043" y="685475"/>
                  <a:pt x="281282" y="684835"/>
                  <a:pt x="281123" y="683557"/>
                </a:cubicBezTo>
                <a:cubicBezTo>
                  <a:pt x="280963" y="682279"/>
                  <a:pt x="280563" y="681959"/>
                  <a:pt x="279924" y="682598"/>
                </a:cubicBezTo>
                <a:close/>
                <a:moveTo>
                  <a:pt x="85319" y="681640"/>
                </a:moveTo>
                <a:cubicBezTo>
                  <a:pt x="85000" y="682598"/>
                  <a:pt x="84840" y="683717"/>
                  <a:pt x="84840" y="684995"/>
                </a:cubicBezTo>
                <a:cubicBezTo>
                  <a:pt x="84840" y="686273"/>
                  <a:pt x="84840" y="687711"/>
                  <a:pt x="84840" y="689309"/>
                </a:cubicBezTo>
                <a:cubicBezTo>
                  <a:pt x="85479" y="687711"/>
                  <a:pt x="86278" y="686752"/>
                  <a:pt x="87237" y="686433"/>
                </a:cubicBezTo>
                <a:cubicBezTo>
                  <a:pt x="88196" y="686114"/>
                  <a:pt x="89314" y="685475"/>
                  <a:pt x="90592" y="684516"/>
                </a:cubicBezTo>
                <a:cubicBezTo>
                  <a:pt x="90592" y="682918"/>
                  <a:pt x="89953" y="682119"/>
                  <a:pt x="88675" y="682119"/>
                </a:cubicBezTo>
                <a:cubicBezTo>
                  <a:pt x="87397" y="682119"/>
                  <a:pt x="86278" y="681959"/>
                  <a:pt x="85319" y="681640"/>
                </a:cubicBezTo>
                <a:close/>
                <a:moveTo>
                  <a:pt x="248289" y="671574"/>
                </a:moveTo>
                <a:cubicBezTo>
                  <a:pt x="247011" y="671254"/>
                  <a:pt x="246611" y="672053"/>
                  <a:pt x="247091" y="673971"/>
                </a:cubicBezTo>
                <a:cubicBezTo>
                  <a:pt x="247570" y="675888"/>
                  <a:pt x="247650" y="677486"/>
                  <a:pt x="247331" y="678764"/>
                </a:cubicBezTo>
                <a:cubicBezTo>
                  <a:pt x="248289" y="678764"/>
                  <a:pt x="248609" y="677805"/>
                  <a:pt x="248289" y="675888"/>
                </a:cubicBezTo>
                <a:cubicBezTo>
                  <a:pt x="247969" y="673971"/>
                  <a:pt x="247969" y="672533"/>
                  <a:pt x="248289" y="671574"/>
                </a:cubicBezTo>
                <a:close/>
                <a:moveTo>
                  <a:pt x="179566" y="661269"/>
                </a:moveTo>
                <a:cubicBezTo>
                  <a:pt x="179127" y="661269"/>
                  <a:pt x="178628" y="661668"/>
                  <a:pt x="178069" y="662467"/>
                </a:cubicBezTo>
                <a:cubicBezTo>
                  <a:pt x="176950" y="664065"/>
                  <a:pt x="175911" y="664864"/>
                  <a:pt x="174953" y="664864"/>
                </a:cubicBezTo>
                <a:cubicBezTo>
                  <a:pt x="175911" y="665822"/>
                  <a:pt x="176870" y="665822"/>
                  <a:pt x="177829" y="664864"/>
                </a:cubicBezTo>
                <a:cubicBezTo>
                  <a:pt x="178787" y="663904"/>
                  <a:pt x="179746" y="663106"/>
                  <a:pt x="180704" y="662467"/>
                </a:cubicBezTo>
                <a:cubicBezTo>
                  <a:pt x="180385" y="661668"/>
                  <a:pt x="180006" y="661269"/>
                  <a:pt x="179566" y="661269"/>
                </a:cubicBezTo>
                <a:close/>
                <a:moveTo>
                  <a:pt x="277049" y="661029"/>
                </a:moveTo>
                <a:cubicBezTo>
                  <a:pt x="277049" y="663585"/>
                  <a:pt x="277368" y="666461"/>
                  <a:pt x="278007" y="669656"/>
                </a:cubicBezTo>
                <a:cubicBezTo>
                  <a:pt x="278646" y="669018"/>
                  <a:pt x="278886" y="667499"/>
                  <a:pt x="278726" y="665103"/>
                </a:cubicBezTo>
                <a:cubicBezTo>
                  <a:pt x="278566" y="662706"/>
                  <a:pt x="278007" y="661348"/>
                  <a:pt x="277049" y="661029"/>
                </a:cubicBezTo>
                <a:close/>
                <a:moveTo>
                  <a:pt x="34032" y="651442"/>
                </a:moveTo>
                <a:cubicBezTo>
                  <a:pt x="33074" y="651762"/>
                  <a:pt x="32594" y="652641"/>
                  <a:pt x="32594" y="654079"/>
                </a:cubicBezTo>
                <a:cubicBezTo>
                  <a:pt x="32594" y="655517"/>
                  <a:pt x="32594" y="656875"/>
                  <a:pt x="32594" y="658153"/>
                </a:cubicBezTo>
                <a:cubicBezTo>
                  <a:pt x="33233" y="657514"/>
                  <a:pt x="33633" y="656635"/>
                  <a:pt x="33793" y="655517"/>
                </a:cubicBezTo>
                <a:cubicBezTo>
                  <a:pt x="33952" y="654398"/>
                  <a:pt x="34032" y="653040"/>
                  <a:pt x="34032" y="651442"/>
                </a:cubicBezTo>
                <a:close/>
                <a:moveTo>
                  <a:pt x="240141" y="648567"/>
                </a:moveTo>
                <a:cubicBezTo>
                  <a:pt x="239821" y="648886"/>
                  <a:pt x="239661" y="649445"/>
                  <a:pt x="239661" y="650244"/>
                </a:cubicBezTo>
                <a:cubicBezTo>
                  <a:pt x="239661" y="651043"/>
                  <a:pt x="239661" y="651842"/>
                  <a:pt x="239661" y="652641"/>
                </a:cubicBezTo>
                <a:cubicBezTo>
                  <a:pt x="239661" y="653439"/>
                  <a:pt x="239821" y="654159"/>
                  <a:pt x="240141" y="654797"/>
                </a:cubicBezTo>
                <a:cubicBezTo>
                  <a:pt x="240460" y="655437"/>
                  <a:pt x="240940" y="655596"/>
                  <a:pt x="241578" y="655277"/>
                </a:cubicBezTo>
                <a:cubicBezTo>
                  <a:pt x="241578" y="653999"/>
                  <a:pt x="241419" y="652800"/>
                  <a:pt x="241099" y="651682"/>
                </a:cubicBezTo>
                <a:cubicBezTo>
                  <a:pt x="240780" y="650564"/>
                  <a:pt x="240460" y="649525"/>
                  <a:pt x="240141" y="648567"/>
                </a:cubicBezTo>
                <a:close/>
                <a:moveTo>
                  <a:pt x="279924" y="643773"/>
                </a:moveTo>
                <a:cubicBezTo>
                  <a:pt x="279285" y="644413"/>
                  <a:pt x="278806" y="645531"/>
                  <a:pt x="278487" y="647129"/>
                </a:cubicBezTo>
                <a:cubicBezTo>
                  <a:pt x="278167" y="648726"/>
                  <a:pt x="278806" y="649525"/>
                  <a:pt x="280404" y="649525"/>
                </a:cubicBezTo>
                <a:cubicBezTo>
                  <a:pt x="280404" y="646330"/>
                  <a:pt x="280244" y="644413"/>
                  <a:pt x="279924" y="643773"/>
                </a:cubicBezTo>
                <a:close/>
                <a:moveTo>
                  <a:pt x="263627" y="642335"/>
                </a:moveTo>
                <a:cubicBezTo>
                  <a:pt x="264267" y="645211"/>
                  <a:pt x="264426" y="648486"/>
                  <a:pt x="264107" y="652162"/>
                </a:cubicBezTo>
                <a:cubicBezTo>
                  <a:pt x="263787" y="655836"/>
                  <a:pt x="263947" y="658632"/>
                  <a:pt x="264586" y="660549"/>
                </a:cubicBezTo>
                <a:cubicBezTo>
                  <a:pt x="265225" y="659271"/>
                  <a:pt x="265545" y="656236"/>
                  <a:pt x="265545" y="651442"/>
                </a:cubicBezTo>
                <a:cubicBezTo>
                  <a:pt x="265545" y="646649"/>
                  <a:pt x="264906" y="643614"/>
                  <a:pt x="263627" y="642335"/>
                </a:cubicBezTo>
                <a:close/>
                <a:moveTo>
                  <a:pt x="276090" y="635385"/>
                </a:moveTo>
                <a:cubicBezTo>
                  <a:pt x="275770" y="634906"/>
                  <a:pt x="275451" y="634986"/>
                  <a:pt x="275131" y="635625"/>
                </a:cubicBezTo>
                <a:cubicBezTo>
                  <a:pt x="274812" y="636264"/>
                  <a:pt x="274731" y="637142"/>
                  <a:pt x="274892" y="638261"/>
                </a:cubicBezTo>
                <a:cubicBezTo>
                  <a:pt x="275051" y="639379"/>
                  <a:pt x="275451" y="640418"/>
                  <a:pt x="276090" y="641377"/>
                </a:cubicBezTo>
                <a:cubicBezTo>
                  <a:pt x="276090" y="640418"/>
                  <a:pt x="276250" y="639939"/>
                  <a:pt x="276569" y="639939"/>
                </a:cubicBezTo>
                <a:cubicBezTo>
                  <a:pt x="276569" y="637382"/>
                  <a:pt x="276409" y="635865"/>
                  <a:pt x="276090" y="635385"/>
                </a:cubicBezTo>
                <a:close/>
                <a:moveTo>
                  <a:pt x="181663" y="631311"/>
                </a:moveTo>
                <a:cubicBezTo>
                  <a:pt x="180385" y="633867"/>
                  <a:pt x="179826" y="636983"/>
                  <a:pt x="179986" y="640658"/>
                </a:cubicBezTo>
                <a:cubicBezTo>
                  <a:pt x="180145" y="644332"/>
                  <a:pt x="179906" y="647448"/>
                  <a:pt x="179267" y="650004"/>
                </a:cubicBezTo>
                <a:cubicBezTo>
                  <a:pt x="180864" y="649366"/>
                  <a:pt x="181503" y="647608"/>
                  <a:pt x="181184" y="644732"/>
                </a:cubicBezTo>
                <a:cubicBezTo>
                  <a:pt x="180864" y="641856"/>
                  <a:pt x="181503" y="639779"/>
                  <a:pt x="183101" y="638500"/>
                </a:cubicBezTo>
                <a:cubicBezTo>
                  <a:pt x="182462" y="637542"/>
                  <a:pt x="182223" y="636264"/>
                  <a:pt x="182382" y="634666"/>
                </a:cubicBezTo>
                <a:cubicBezTo>
                  <a:pt x="182542" y="633069"/>
                  <a:pt x="182302" y="631950"/>
                  <a:pt x="181663" y="631311"/>
                </a:cubicBezTo>
                <a:close/>
                <a:moveTo>
                  <a:pt x="133731" y="627956"/>
                </a:moveTo>
                <a:cubicBezTo>
                  <a:pt x="132773" y="629554"/>
                  <a:pt x="132852" y="630912"/>
                  <a:pt x="133971" y="632030"/>
                </a:cubicBezTo>
                <a:cubicBezTo>
                  <a:pt x="135089" y="633148"/>
                  <a:pt x="135968" y="633069"/>
                  <a:pt x="136607" y="631790"/>
                </a:cubicBezTo>
                <a:cubicBezTo>
                  <a:pt x="136607" y="629873"/>
                  <a:pt x="135648" y="628594"/>
                  <a:pt x="133731" y="627956"/>
                </a:cubicBezTo>
                <a:close/>
                <a:moveTo>
                  <a:pt x="186456" y="626518"/>
                </a:moveTo>
                <a:cubicBezTo>
                  <a:pt x="186456" y="627157"/>
                  <a:pt x="186297" y="627876"/>
                  <a:pt x="185977" y="628675"/>
                </a:cubicBezTo>
                <a:cubicBezTo>
                  <a:pt x="185658" y="629474"/>
                  <a:pt x="185498" y="630353"/>
                  <a:pt x="185498" y="631311"/>
                </a:cubicBezTo>
                <a:cubicBezTo>
                  <a:pt x="185498" y="632270"/>
                  <a:pt x="185578" y="633069"/>
                  <a:pt x="185738" y="633708"/>
                </a:cubicBezTo>
                <a:cubicBezTo>
                  <a:pt x="185897" y="634346"/>
                  <a:pt x="186297" y="634507"/>
                  <a:pt x="186936" y="634187"/>
                </a:cubicBezTo>
                <a:cubicBezTo>
                  <a:pt x="187255" y="632589"/>
                  <a:pt x="187176" y="631311"/>
                  <a:pt x="186696" y="630353"/>
                </a:cubicBezTo>
                <a:cubicBezTo>
                  <a:pt x="186217" y="629393"/>
                  <a:pt x="186137" y="628116"/>
                  <a:pt x="186456" y="626518"/>
                </a:cubicBezTo>
                <a:close/>
                <a:moveTo>
                  <a:pt x="37388" y="620286"/>
                </a:moveTo>
                <a:cubicBezTo>
                  <a:pt x="35790" y="622843"/>
                  <a:pt x="34831" y="626038"/>
                  <a:pt x="34511" y="629873"/>
                </a:cubicBezTo>
                <a:cubicBezTo>
                  <a:pt x="36109" y="629873"/>
                  <a:pt x="36908" y="628755"/>
                  <a:pt x="36908" y="626518"/>
                </a:cubicBezTo>
                <a:cubicBezTo>
                  <a:pt x="36908" y="624281"/>
                  <a:pt x="37068" y="622204"/>
                  <a:pt x="37388" y="620286"/>
                </a:cubicBezTo>
                <a:close/>
                <a:moveTo>
                  <a:pt x="104552" y="618669"/>
                </a:moveTo>
                <a:cubicBezTo>
                  <a:pt x="104273" y="619028"/>
                  <a:pt x="104013" y="619807"/>
                  <a:pt x="103773" y="621006"/>
                </a:cubicBezTo>
                <a:cubicBezTo>
                  <a:pt x="103294" y="623402"/>
                  <a:pt x="103374" y="624920"/>
                  <a:pt x="104013" y="625559"/>
                </a:cubicBezTo>
                <a:cubicBezTo>
                  <a:pt x="105611" y="625239"/>
                  <a:pt x="106090" y="624281"/>
                  <a:pt x="105451" y="622683"/>
                </a:cubicBezTo>
                <a:cubicBezTo>
                  <a:pt x="104812" y="621085"/>
                  <a:pt x="104812" y="619807"/>
                  <a:pt x="105451" y="618849"/>
                </a:cubicBezTo>
                <a:cubicBezTo>
                  <a:pt x="105131" y="618369"/>
                  <a:pt x="104832" y="618309"/>
                  <a:pt x="104552" y="618669"/>
                </a:cubicBezTo>
                <a:close/>
                <a:moveTo>
                  <a:pt x="90113" y="617890"/>
                </a:moveTo>
                <a:cubicBezTo>
                  <a:pt x="90752" y="616612"/>
                  <a:pt x="90592" y="616691"/>
                  <a:pt x="89633" y="618129"/>
                </a:cubicBezTo>
                <a:cubicBezTo>
                  <a:pt x="88675" y="619568"/>
                  <a:pt x="88355" y="620766"/>
                  <a:pt x="88675" y="621724"/>
                </a:cubicBezTo>
                <a:lnTo>
                  <a:pt x="90592" y="621724"/>
                </a:lnTo>
                <a:cubicBezTo>
                  <a:pt x="90912" y="620766"/>
                  <a:pt x="90832" y="620127"/>
                  <a:pt x="90353" y="619807"/>
                </a:cubicBezTo>
                <a:cubicBezTo>
                  <a:pt x="89873" y="619487"/>
                  <a:pt x="89793" y="618849"/>
                  <a:pt x="90113" y="617890"/>
                </a:cubicBezTo>
                <a:close/>
                <a:moveTo>
                  <a:pt x="100178" y="610700"/>
                </a:moveTo>
                <a:cubicBezTo>
                  <a:pt x="99220" y="610061"/>
                  <a:pt x="98581" y="610700"/>
                  <a:pt x="98261" y="612617"/>
                </a:cubicBezTo>
                <a:cubicBezTo>
                  <a:pt x="97941" y="614534"/>
                  <a:pt x="98261" y="615174"/>
                  <a:pt x="99220" y="614534"/>
                </a:cubicBezTo>
                <a:cubicBezTo>
                  <a:pt x="99859" y="613895"/>
                  <a:pt x="100178" y="612617"/>
                  <a:pt x="100178" y="610700"/>
                </a:cubicBezTo>
                <a:close/>
                <a:moveTo>
                  <a:pt x="116475" y="608304"/>
                </a:moveTo>
                <a:cubicBezTo>
                  <a:pt x="114878" y="608304"/>
                  <a:pt x="114079" y="609422"/>
                  <a:pt x="114079" y="611659"/>
                </a:cubicBezTo>
                <a:cubicBezTo>
                  <a:pt x="114718" y="612937"/>
                  <a:pt x="115437" y="613017"/>
                  <a:pt x="116236" y="611899"/>
                </a:cubicBezTo>
                <a:cubicBezTo>
                  <a:pt x="117035" y="610780"/>
                  <a:pt x="117115" y="609581"/>
                  <a:pt x="116475" y="608304"/>
                </a:cubicBezTo>
                <a:close/>
                <a:moveTo>
                  <a:pt x="92510" y="606866"/>
                </a:moveTo>
                <a:cubicBezTo>
                  <a:pt x="91231" y="607505"/>
                  <a:pt x="90512" y="608703"/>
                  <a:pt x="90353" y="610461"/>
                </a:cubicBezTo>
                <a:cubicBezTo>
                  <a:pt x="90192" y="612218"/>
                  <a:pt x="90113" y="614056"/>
                  <a:pt x="90113" y="615973"/>
                </a:cubicBezTo>
                <a:cubicBezTo>
                  <a:pt x="90752" y="615014"/>
                  <a:pt x="91391" y="613895"/>
                  <a:pt x="92030" y="612617"/>
                </a:cubicBezTo>
                <a:cubicBezTo>
                  <a:pt x="92669" y="611339"/>
                  <a:pt x="92829" y="609422"/>
                  <a:pt x="92510" y="606866"/>
                </a:cubicBezTo>
                <a:close/>
                <a:moveTo>
                  <a:pt x="13422" y="602072"/>
                </a:moveTo>
                <a:cubicBezTo>
                  <a:pt x="12782" y="601753"/>
                  <a:pt x="12303" y="602631"/>
                  <a:pt x="11983" y="604709"/>
                </a:cubicBezTo>
                <a:cubicBezTo>
                  <a:pt x="11664" y="606785"/>
                  <a:pt x="12143" y="607505"/>
                  <a:pt x="13422" y="606866"/>
                </a:cubicBezTo>
                <a:cubicBezTo>
                  <a:pt x="14060" y="605268"/>
                  <a:pt x="14060" y="603670"/>
                  <a:pt x="13422" y="602072"/>
                </a:cubicBezTo>
                <a:close/>
                <a:moveTo>
                  <a:pt x="291908" y="592007"/>
                </a:moveTo>
                <a:cubicBezTo>
                  <a:pt x="291268" y="592326"/>
                  <a:pt x="291029" y="593284"/>
                  <a:pt x="291189" y="594882"/>
                </a:cubicBezTo>
                <a:cubicBezTo>
                  <a:pt x="291348" y="596480"/>
                  <a:pt x="291588" y="597599"/>
                  <a:pt x="291908" y="598237"/>
                </a:cubicBezTo>
                <a:cubicBezTo>
                  <a:pt x="293505" y="597599"/>
                  <a:pt x="293825" y="596800"/>
                  <a:pt x="292866" y="595841"/>
                </a:cubicBezTo>
                <a:cubicBezTo>
                  <a:pt x="291908" y="594882"/>
                  <a:pt x="291588" y="593604"/>
                  <a:pt x="291908" y="592007"/>
                </a:cubicBezTo>
                <a:close/>
                <a:moveTo>
                  <a:pt x="273693" y="583379"/>
                </a:moveTo>
                <a:cubicBezTo>
                  <a:pt x="272735" y="586894"/>
                  <a:pt x="272575" y="590808"/>
                  <a:pt x="273214" y="595122"/>
                </a:cubicBezTo>
                <a:cubicBezTo>
                  <a:pt x="273853" y="599436"/>
                  <a:pt x="274652" y="603351"/>
                  <a:pt x="275611" y="606866"/>
                </a:cubicBezTo>
                <a:cubicBezTo>
                  <a:pt x="276250" y="603031"/>
                  <a:pt x="276170" y="599036"/>
                  <a:pt x="275371" y="594882"/>
                </a:cubicBezTo>
                <a:cubicBezTo>
                  <a:pt x="274572" y="590728"/>
                  <a:pt x="274013" y="586894"/>
                  <a:pt x="273693" y="583379"/>
                </a:cubicBezTo>
                <a:close/>
                <a:moveTo>
                  <a:pt x="260752" y="583379"/>
                </a:moveTo>
                <a:cubicBezTo>
                  <a:pt x="260112" y="585616"/>
                  <a:pt x="259953" y="588651"/>
                  <a:pt x="260272" y="592486"/>
                </a:cubicBezTo>
                <a:cubicBezTo>
                  <a:pt x="260592" y="596320"/>
                  <a:pt x="261230" y="598557"/>
                  <a:pt x="262190" y="599197"/>
                </a:cubicBezTo>
                <a:cubicBezTo>
                  <a:pt x="261550" y="596640"/>
                  <a:pt x="261230" y="594004"/>
                  <a:pt x="261230" y="591287"/>
                </a:cubicBezTo>
                <a:cubicBezTo>
                  <a:pt x="261230" y="588571"/>
                  <a:pt x="261071" y="585935"/>
                  <a:pt x="260752" y="583379"/>
                </a:cubicBezTo>
                <a:close/>
                <a:moveTo>
                  <a:pt x="154342" y="583379"/>
                </a:moveTo>
                <a:cubicBezTo>
                  <a:pt x="153383" y="584018"/>
                  <a:pt x="152984" y="585616"/>
                  <a:pt x="153143" y="588172"/>
                </a:cubicBezTo>
                <a:cubicBezTo>
                  <a:pt x="153303" y="590728"/>
                  <a:pt x="153064" y="592806"/>
                  <a:pt x="152425" y="594403"/>
                </a:cubicBezTo>
                <a:cubicBezTo>
                  <a:pt x="152744" y="594403"/>
                  <a:pt x="152984" y="594483"/>
                  <a:pt x="153143" y="594642"/>
                </a:cubicBezTo>
                <a:cubicBezTo>
                  <a:pt x="153303" y="594803"/>
                  <a:pt x="153703" y="594882"/>
                  <a:pt x="154342" y="594882"/>
                </a:cubicBezTo>
                <a:cubicBezTo>
                  <a:pt x="154662" y="593924"/>
                  <a:pt x="154662" y="592326"/>
                  <a:pt x="154342" y="590089"/>
                </a:cubicBezTo>
                <a:cubicBezTo>
                  <a:pt x="154023" y="587853"/>
                  <a:pt x="154023" y="585616"/>
                  <a:pt x="154342" y="583379"/>
                </a:cubicBezTo>
                <a:close/>
                <a:moveTo>
                  <a:pt x="261710" y="575230"/>
                </a:moveTo>
                <a:cubicBezTo>
                  <a:pt x="262349" y="576828"/>
                  <a:pt x="262509" y="578026"/>
                  <a:pt x="262190" y="578825"/>
                </a:cubicBezTo>
                <a:cubicBezTo>
                  <a:pt x="261870" y="579624"/>
                  <a:pt x="261710" y="580822"/>
                  <a:pt x="261710" y="582420"/>
                </a:cubicBezTo>
                <a:cubicBezTo>
                  <a:pt x="262349" y="583379"/>
                  <a:pt x="263148" y="583379"/>
                  <a:pt x="264107" y="582420"/>
                </a:cubicBezTo>
                <a:cubicBezTo>
                  <a:pt x="263468" y="581781"/>
                  <a:pt x="263148" y="580582"/>
                  <a:pt x="263148" y="578825"/>
                </a:cubicBezTo>
                <a:cubicBezTo>
                  <a:pt x="263148" y="577068"/>
                  <a:pt x="262669" y="575869"/>
                  <a:pt x="261710" y="575230"/>
                </a:cubicBezTo>
                <a:close/>
                <a:moveTo>
                  <a:pt x="36428" y="571396"/>
                </a:moveTo>
                <a:cubicBezTo>
                  <a:pt x="36109" y="572994"/>
                  <a:pt x="37068" y="573793"/>
                  <a:pt x="39305" y="573793"/>
                </a:cubicBezTo>
                <a:cubicBezTo>
                  <a:pt x="39305" y="572514"/>
                  <a:pt x="38985" y="571955"/>
                  <a:pt x="38346" y="572115"/>
                </a:cubicBezTo>
                <a:cubicBezTo>
                  <a:pt x="37707" y="572274"/>
                  <a:pt x="37068" y="572034"/>
                  <a:pt x="36428" y="571396"/>
                </a:cubicBezTo>
                <a:close/>
                <a:moveTo>
                  <a:pt x="88196" y="562768"/>
                </a:moveTo>
                <a:cubicBezTo>
                  <a:pt x="87876" y="563726"/>
                  <a:pt x="87956" y="564285"/>
                  <a:pt x="88435" y="564446"/>
                </a:cubicBezTo>
                <a:cubicBezTo>
                  <a:pt x="88915" y="564605"/>
                  <a:pt x="88994" y="565324"/>
                  <a:pt x="88675" y="566603"/>
                </a:cubicBezTo>
                <a:cubicBezTo>
                  <a:pt x="89314" y="566922"/>
                  <a:pt x="89713" y="566922"/>
                  <a:pt x="89873" y="566603"/>
                </a:cubicBezTo>
                <a:cubicBezTo>
                  <a:pt x="90033" y="566283"/>
                  <a:pt x="90432" y="566123"/>
                  <a:pt x="91071" y="566123"/>
                </a:cubicBezTo>
                <a:cubicBezTo>
                  <a:pt x="91391" y="564525"/>
                  <a:pt x="91231" y="563567"/>
                  <a:pt x="90592" y="563247"/>
                </a:cubicBezTo>
                <a:cubicBezTo>
                  <a:pt x="89953" y="562927"/>
                  <a:pt x="89154" y="562768"/>
                  <a:pt x="88196" y="562768"/>
                </a:cubicBezTo>
                <a:close/>
                <a:moveTo>
                  <a:pt x="255958" y="558933"/>
                </a:moveTo>
                <a:cubicBezTo>
                  <a:pt x="256597" y="561809"/>
                  <a:pt x="256837" y="564285"/>
                  <a:pt x="256677" y="566363"/>
                </a:cubicBezTo>
                <a:cubicBezTo>
                  <a:pt x="256517" y="568440"/>
                  <a:pt x="256757" y="570597"/>
                  <a:pt x="257396" y="572833"/>
                </a:cubicBezTo>
                <a:cubicBezTo>
                  <a:pt x="257716" y="572833"/>
                  <a:pt x="257955" y="572115"/>
                  <a:pt x="258115" y="570676"/>
                </a:cubicBezTo>
                <a:cubicBezTo>
                  <a:pt x="258275" y="569239"/>
                  <a:pt x="258275" y="567641"/>
                  <a:pt x="258115" y="565883"/>
                </a:cubicBezTo>
                <a:cubicBezTo>
                  <a:pt x="257955" y="564126"/>
                  <a:pt x="257716" y="562528"/>
                  <a:pt x="257396" y="561090"/>
                </a:cubicBezTo>
                <a:cubicBezTo>
                  <a:pt x="257077" y="559652"/>
                  <a:pt x="256597" y="558933"/>
                  <a:pt x="255958" y="558933"/>
                </a:cubicBezTo>
                <a:close/>
                <a:moveTo>
                  <a:pt x="173994" y="557974"/>
                </a:moveTo>
                <a:cubicBezTo>
                  <a:pt x="174313" y="560851"/>
                  <a:pt x="174313" y="562848"/>
                  <a:pt x="173994" y="563966"/>
                </a:cubicBezTo>
                <a:cubicBezTo>
                  <a:pt x="173675" y="565084"/>
                  <a:pt x="173675" y="567081"/>
                  <a:pt x="173994" y="569958"/>
                </a:cubicBezTo>
                <a:cubicBezTo>
                  <a:pt x="174313" y="568999"/>
                  <a:pt x="174793" y="566922"/>
                  <a:pt x="175432" y="563726"/>
                </a:cubicBezTo>
                <a:cubicBezTo>
                  <a:pt x="176071" y="560531"/>
                  <a:pt x="175592" y="558614"/>
                  <a:pt x="173994" y="557974"/>
                </a:cubicBezTo>
                <a:close/>
                <a:moveTo>
                  <a:pt x="95865" y="557495"/>
                </a:moveTo>
                <a:cubicBezTo>
                  <a:pt x="95225" y="557495"/>
                  <a:pt x="94826" y="558134"/>
                  <a:pt x="94666" y="559413"/>
                </a:cubicBezTo>
                <a:cubicBezTo>
                  <a:pt x="94507" y="560691"/>
                  <a:pt x="94586" y="561490"/>
                  <a:pt x="94906" y="561809"/>
                </a:cubicBezTo>
                <a:cubicBezTo>
                  <a:pt x="95545" y="561809"/>
                  <a:pt x="95865" y="561330"/>
                  <a:pt x="95865" y="560371"/>
                </a:cubicBezTo>
                <a:cubicBezTo>
                  <a:pt x="95865" y="559413"/>
                  <a:pt x="95865" y="558454"/>
                  <a:pt x="95865" y="557495"/>
                </a:cubicBezTo>
                <a:close/>
                <a:moveTo>
                  <a:pt x="151945" y="552702"/>
                </a:moveTo>
                <a:cubicBezTo>
                  <a:pt x="151306" y="552702"/>
                  <a:pt x="150827" y="553661"/>
                  <a:pt x="150507" y="555578"/>
                </a:cubicBezTo>
                <a:cubicBezTo>
                  <a:pt x="150188" y="557495"/>
                  <a:pt x="150667" y="558294"/>
                  <a:pt x="151945" y="557974"/>
                </a:cubicBezTo>
                <a:cubicBezTo>
                  <a:pt x="152585" y="557335"/>
                  <a:pt x="152744" y="556457"/>
                  <a:pt x="152425" y="555339"/>
                </a:cubicBezTo>
                <a:cubicBezTo>
                  <a:pt x="152105" y="554220"/>
                  <a:pt x="151945" y="553341"/>
                  <a:pt x="151945" y="552702"/>
                </a:cubicBezTo>
                <a:close/>
                <a:moveTo>
                  <a:pt x="133731" y="550785"/>
                </a:moveTo>
                <a:lnTo>
                  <a:pt x="133731" y="553181"/>
                </a:lnTo>
                <a:cubicBezTo>
                  <a:pt x="135010" y="553820"/>
                  <a:pt x="135968" y="553341"/>
                  <a:pt x="136607" y="551744"/>
                </a:cubicBezTo>
                <a:cubicBezTo>
                  <a:pt x="135648" y="550146"/>
                  <a:pt x="134690" y="549826"/>
                  <a:pt x="133731" y="550785"/>
                </a:cubicBezTo>
                <a:close/>
                <a:moveTo>
                  <a:pt x="74774" y="544554"/>
                </a:moveTo>
                <a:cubicBezTo>
                  <a:pt x="73497" y="544234"/>
                  <a:pt x="72857" y="544793"/>
                  <a:pt x="72857" y="546231"/>
                </a:cubicBezTo>
                <a:cubicBezTo>
                  <a:pt x="72857" y="547669"/>
                  <a:pt x="72857" y="549027"/>
                  <a:pt x="72857" y="550306"/>
                </a:cubicBezTo>
                <a:cubicBezTo>
                  <a:pt x="74135" y="549347"/>
                  <a:pt x="74774" y="547429"/>
                  <a:pt x="74774" y="544554"/>
                </a:cubicBezTo>
                <a:close/>
                <a:moveTo>
                  <a:pt x="33074" y="544554"/>
                </a:moveTo>
                <a:cubicBezTo>
                  <a:pt x="32115" y="544554"/>
                  <a:pt x="31556" y="545193"/>
                  <a:pt x="31396" y="546471"/>
                </a:cubicBezTo>
                <a:cubicBezTo>
                  <a:pt x="31236" y="547749"/>
                  <a:pt x="31476" y="548708"/>
                  <a:pt x="32115" y="549347"/>
                </a:cubicBezTo>
                <a:cubicBezTo>
                  <a:pt x="32754" y="549347"/>
                  <a:pt x="33074" y="547749"/>
                  <a:pt x="33074" y="544554"/>
                </a:cubicBezTo>
                <a:close/>
                <a:moveTo>
                  <a:pt x="46015" y="543595"/>
                </a:moveTo>
                <a:cubicBezTo>
                  <a:pt x="44417" y="545193"/>
                  <a:pt x="43459" y="547909"/>
                  <a:pt x="43139" y="551744"/>
                </a:cubicBezTo>
                <a:cubicBezTo>
                  <a:pt x="42820" y="555578"/>
                  <a:pt x="42341" y="558773"/>
                  <a:pt x="41701" y="561330"/>
                </a:cubicBezTo>
                <a:cubicBezTo>
                  <a:pt x="42660" y="558773"/>
                  <a:pt x="43779" y="556057"/>
                  <a:pt x="45056" y="553181"/>
                </a:cubicBezTo>
                <a:cubicBezTo>
                  <a:pt x="46335" y="550306"/>
                  <a:pt x="46654" y="547110"/>
                  <a:pt x="46015" y="543595"/>
                </a:cubicBezTo>
                <a:close/>
                <a:moveTo>
                  <a:pt x="49370" y="542157"/>
                </a:moveTo>
                <a:cubicBezTo>
                  <a:pt x="48092" y="542476"/>
                  <a:pt x="47373" y="543355"/>
                  <a:pt x="47213" y="544793"/>
                </a:cubicBezTo>
                <a:cubicBezTo>
                  <a:pt x="47054" y="546231"/>
                  <a:pt x="47772" y="546950"/>
                  <a:pt x="49370" y="546950"/>
                </a:cubicBezTo>
                <a:cubicBezTo>
                  <a:pt x="50010" y="546311"/>
                  <a:pt x="50169" y="545592"/>
                  <a:pt x="49850" y="544793"/>
                </a:cubicBezTo>
                <a:cubicBezTo>
                  <a:pt x="49530" y="543995"/>
                  <a:pt x="49370" y="543116"/>
                  <a:pt x="49370" y="542157"/>
                </a:cubicBezTo>
                <a:close/>
                <a:moveTo>
                  <a:pt x="277049" y="538322"/>
                </a:moveTo>
                <a:cubicBezTo>
                  <a:pt x="275770" y="538961"/>
                  <a:pt x="275371" y="539840"/>
                  <a:pt x="275850" y="540959"/>
                </a:cubicBezTo>
                <a:cubicBezTo>
                  <a:pt x="276329" y="542077"/>
                  <a:pt x="276569" y="543275"/>
                  <a:pt x="276569" y="544554"/>
                </a:cubicBezTo>
                <a:cubicBezTo>
                  <a:pt x="277208" y="543914"/>
                  <a:pt x="277448" y="543116"/>
                  <a:pt x="277289" y="542157"/>
                </a:cubicBezTo>
                <a:cubicBezTo>
                  <a:pt x="277128" y="541198"/>
                  <a:pt x="277049" y="539920"/>
                  <a:pt x="277049" y="538322"/>
                </a:cubicBezTo>
                <a:close/>
                <a:moveTo>
                  <a:pt x="152904" y="538322"/>
                </a:moveTo>
                <a:cubicBezTo>
                  <a:pt x="151306" y="538961"/>
                  <a:pt x="150747" y="540799"/>
                  <a:pt x="151226" y="543835"/>
                </a:cubicBezTo>
                <a:cubicBezTo>
                  <a:pt x="151705" y="546870"/>
                  <a:pt x="151786" y="549507"/>
                  <a:pt x="151466" y="551744"/>
                </a:cubicBezTo>
                <a:cubicBezTo>
                  <a:pt x="152105" y="550465"/>
                  <a:pt x="152665" y="548468"/>
                  <a:pt x="153143" y="545752"/>
                </a:cubicBezTo>
                <a:cubicBezTo>
                  <a:pt x="153623" y="543036"/>
                  <a:pt x="153543" y="540559"/>
                  <a:pt x="152904" y="538322"/>
                </a:cubicBezTo>
                <a:close/>
                <a:moveTo>
                  <a:pt x="178787" y="537843"/>
                </a:moveTo>
                <a:cubicBezTo>
                  <a:pt x="178148" y="537843"/>
                  <a:pt x="177749" y="538562"/>
                  <a:pt x="177589" y="540000"/>
                </a:cubicBezTo>
                <a:cubicBezTo>
                  <a:pt x="177430" y="541438"/>
                  <a:pt x="177190" y="541677"/>
                  <a:pt x="176870" y="540719"/>
                </a:cubicBezTo>
                <a:cubicBezTo>
                  <a:pt x="176231" y="541039"/>
                  <a:pt x="176151" y="541598"/>
                  <a:pt x="176631" y="542397"/>
                </a:cubicBezTo>
                <a:cubicBezTo>
                  <a:pt x="177109" y="543196"/>
                  <a:pt x="177669" y="543435"/>
                  <a:pt x="178308" y="543116"/>
                </a:cubicBezTo>
                <a:cubicBezTo>
                  <a:pt x="177669" y="541518"/>
                  <a:pt x="177829" y="540719"/>
                  <a:pt x="178787" y="540719"/>
                </a:cubicBezTo>
                <a:cubicBezTo>
                  <a:pt x="179746" y="540719"/>
                  <a:pt x="180065" y="539920"/>
                  <a:pt x="179746" y="538322"/>
                </a:cubicBezTo>
                <a:cubicBezTo>
                  <a:pt x="179107" y="538961"/>
                  <a:pt x="178787" y="538802"/>
                  <a:pt x="178787" y="537843"/>
                </a:cubicBezTo>
                <a:close/>
                <a:moveTo>
                  <a:pt x="136607" y="536885"/>
                </a:moveTo>
                <a:cubicBezTo>
                  <a:pt x="135648" y="537204"/>
                  <a:pt x="135249" y="538083"/>
                  <a:pt x="135409" y="539521"/>
                </a:cubicBezTo>
                <a:cubicBezTo>
                  <a:pt x="135569" y="540959"/>
                  <a:pt x="135648" y="542317"/>
                  <a:pt x="135648" y="543595"/>
                </a:cubicBezTo>
                <a:cubicBezTo>
                  <a:pt x="136287" y="543595"/>
                  <a:pt x="136767" y="542637"/>
                  <a:pt x="137086" y="540719"/>
                </a:cubicBezTo>
                <a:cubicBezTo>
                  <a:pt x="137406" y="538802"/>
                  <a:pt x="137246" y="537523"/>
                  <a:pt x="136607" y="536885"/>
                </a:cubicBezTo>
                <a:close/>
                <a:moveTo>
                  <a:pt x="48891" y="535447"/>
                </a:moveTo>
                <a:cubicBezTo>
                  <a:pt x="47613" y="535447"/>
                  <a:pt x="46974" y="536724"/>
                  <a:pt x="46974" y="539281"/>
                </a:cubicBezTo>
                <a:cubicBezTo>
                  <a:pt x="47294" y="539601"/>
                  <a:pt x="47932" y="539760"/>
                  <a:pt x="48891" y="539760"/>
                </a:cubicBezTo>
                <a:cubicBezTo>
                  <a:pt x="49211" y="539441"/>
                  <a:pt x="49450" y="538722"/>
                  <a:pt x="49610" y="537603"/>
                </a:cubicBezTo>
                <a:cubicBezTo>
                  <a:pt x="49770" y="536485"/>
                  <a:pt x="49530" y="535766"/>
                  <a:pt x="48891" y="535447"/>
                </a:cubicBezTo>
                <a:close/>
                <a:moveTo>
                  <a:pt x="167763" y="529695"/>
                </a:moveTo>
                <a:cubicBezTo>
                  <a:pt x="167124" y="530653"/>
                  <a:pt x="166565" y="531532"/>
                  <a:pt x="166085" y="532331"/>
                </a:cubicBezTo>
                <a:cubicBezTo>
                  <a:pt x="165606" y="533129"/>
                  <a:pt x="165367" y="534328"/>
                  <a:pt x="165367" y="535926"/>
                </a:cubicBezTo>
                <a:cubicBezTo>
                  <a:pt x="166005" y="536885"/>
                  <a:pt x="166804" y="536885"/>
                  <a:pt x="167763" y="535926"/>
                </a:cubicBezTo>
                <a:cubicBezTo>
                  <a:pt x="167443" y="539121"/>
                  <a:pt x="167204" y="543355"/>
                  <a:pt x="167044" y="548628"/>
                </a:cubicBezTo>
                <a:cubicBezTo>
                  <a:pt x="166884" y="553901"/>
                  <a:pt x="166964" y="557815"/>
                  <a:pt x="167284" y="560371"/>
                </a:cubicBezTo>
                <a:cubicBezTo>
                  <a:pt x="168561" y="556537"/>
                  <a:pt x="169121" y="551663"/>
                  <a:pt x="168961" y="545752"/>
                </a:cubicBezTo>
                <a:cubicBezTo>
                  <a:pt x="168801" y="539840"/>
                  <a:pt x="168402" y="534488"/>
                  <a:pt x="167763" y="529695"/>
                </a:cubicBezTo>
                <a:close/>
                <a:moveTo>
                  <a:pt x="64230" y="529695"/>
                </a:moveTo>
                <a:cubicBezTo>
                  <a:pt x="61673" y="530653"/>
                  <a:pt x="60395" y="533449"/>
                  <a:pt x="60395" y="538083"/>
                </a:cubicBezTo>
                <a:cubicBezTo>
                  <a:pt x="60395" y="542716"/>
                  <a:pt x="60075" y="546791"/>
                  <a:pt x="59437" y="550306"/>
                </a:cubicBezTo>
                <a:cubicBezTo>
                  <a:pt x="60714" y="547429"/>
                  <a:pt x="61913" y="544473"/>
                  <a:pt x="63031" y="541438"/>
                </a:cubicBezTo>
                <a:cubicBezTo>
                  <a:pt x="64150" y="538402"/>
                  <a:pt x="64549" y="534488"/>
                  <a:pt x="64230" y="529695"/>
                </a:cubicBezTo>
                <a:close/>
                <a:moveTo>
                  <a:pt x="114079" y="529215"/>
                </a:moveTo>
                <a:cubicBezTo>
                  <a:pt x="113440" y="528896"/>
                  <a:pt x="112880" y="529615"/>
                  <a:pt x="112401" y="531372"/>
                </a:cubicBezTo>
                <a:cubicBezTo>
                  <a:pt x="111922" y="533129"/>
                  <a:pt x="112322" y="533849"/>
                  <a:pt x="113599" y="533529"/>
                </a:cubicBezTo>
                <a:cubicBezTo>
                  <a:pt x="113919" y="532890"/>
                  <a:pt x="114079" y="531452"/>
                  <a:pt x="114079" y="529215"/>
                </a:cubicBezTo>
                <a:close/>
                <a:moveTo>
                  <a:pt x="146673" y="527298"/>
                </a:moveTo>
                <a:cubicBezTo>
                  <a:pt x="145395" y="527298"/>
                  <a:pt x="144915" y="528097"/>
                  <a:pt x="145235" y="529695"/>
                </a:cubicBezTo>
                <a:cubicBezTo>
                  <a:pt x="145874" y="529695"/>
                  <a:pt x="146274" y="529854"/>
                  <a:pt x="146433" y="530174"/>
                </a:cubicBezTo>
                <a:cubicBezTo>
                  <a:pt x="146593" y="530494"/>
                  <a:pt x="146992" y="530334"/>
                  <a:pt x="147631" y="529695"/>
                </a:cubicBezTo>
                <a:cubicBezTo>
                  <a:pt x="148271" y="528097"/>
                  <a:pt x="147951" y="527298"/>
                  <a:pt x="146673" y="527298"/>
                </a:cubicBezTo>
                <a:close/>
                <a:moveTo>
                  <a:pt x="275611" y="525381"/>
                </a:moveTo>
                <a:cubicBezTo>
                  <a:pt x="274652" y="526020"/>
                  <a:pt x="274412" y="526899"/>
                  <a:pt x="274892" y="528017"/>
                </a:cubicBezTo>
                <a:cubicBezTo>
                  <a:pt x="275371" y="529136"/>
                  <a:pt x="275611" y="530174"/>
                  <a:pt x="275611" y="531133"/>
                </a:cubicBezTo>
                <a:cubicBezTo>
                  <a:pt x="276250" y="531133"/>
                  <a:pt x="276409" y="530334"/>
                  <a:pt x="276090" y="528736"/>
                </a:cubicBezTo>
                <a:cubicBezTo>
                  <a:pt x="275770" y="527138"/>
                  <a:pt x="275611" y="526020"/>
                  <a:pt x="275611" y="525381"/>
                </a:cubicBezTo>
                <a:close/>
                <a:moveTo>
                  <a:pt x="165846" y="518670"/>
                </a:moveTo>
                <a:cubicBezTo>
                  <a:pt x="166485" y="521226"/>
                  <a:pt x="166485" y="523144"/>
                  <a:pt x="165846" y="524422"/>
                </a:cubicBezTo>
                <a:cubicBezTo>
                  <a:pt x="165206" y="525700"/>
                  <a:pt x="164887" y="527458"/>
                  <a:pt x="164887" y="529695"/>
                </a:cubicBezTo>
                <a:cubicBezTo>
                  <a:pt x="166165" y="529695"/>
                  <a:pt x="166964" y="528017"/>
                  <a:pt x="167284" y="524662"/>
                </a:cubicBezTo>
                <a:cubicBezTo>
                  <a:pt x="167603" y="521306"/>
                  <a:pt x="167124" y="519309"/>
                  <a:pt x="165846" y="518670"/>
                </a:cubicBezTo>
                <a:close/>
                <a:moveTo>
                  <a:pt x="142359" y="518191"/>
                </a:moveTo>
                <a:cubicBezTo>
                  <a:pt x="141400" y="517871"/>
                  <a:pt x="141001" y="518271"/>
                  <a:pt x="141161" y="519389"/>
                </a:cubicBezTo>
                <a:cubicBezTo>
                  <a:pt x="141320" y="520508"/>
                  <a:pt x="140601" y="520747"/>
                  <a:pt x="139003" y="520108"/>
                </a:cubicBezTo>
                <a:cubicBezTo>
                  <a:pt x="140282" y="520747"/>
                  <a:pt x="140841" y="522345"/>
                  <a:pt x="140681" y="524901"/>
                </a:cubicBezTo>
                <a:cubicBezTo>
                  <a:pt x="140522" y="527458"/>
                  <a:pt x="141240" y="528896"/>
                  <a:pt x="142838" y="529215"/>
                </a:cubicBezTo>
                <a:cubicBezTo>
                  <a:pt x="142199" y="527298"/>
                  <a:pt x="141880" y="525620"/>
                  <a:pt x="141880" y="524183"/>
                </a:cubicBezTo>
                <a:cubicBezTo>
                  <a:pt x="141880" y="522745"/>
                  <a:pt x="142039" y="520747"/>
                  <a:pt x="142359" y="518191"/>
                </a:cubicBezTo>
                <a:close/>
                <a:moveTo>
                  <a:pt x="73336" y="518191"/>
                </a:moveTo>
                <a:cubicBezTo>
                  <a:pt x="72698" y="517552"/>
                  <a:pt x="72378" y="517711"/>
                  <a:pt x="72378" y="518670"/>
                </a:cubicBezTo>
                <a:cubicBezTo>
                  <a:pt x="72378" y="519629"/>
                  <a:pt x="72058" y="520108"/>
                  <a:pt x="71419" y="520108"/>
                </a:cubicBezTo>
                <a:cubicBezTo>
                  <a:pt x="71419" y="521067"/>
                  <a:pt x="71738" y="521626"/>
                  <a:pt x="72378" y="521786"/>
                </a:cubicBezTo>
                <a:cubicBezTo>
                  <a:pt x="73017" y="521946"/>
                  <a:pt x="73656" y="521706"/>
                  <a:pt x="74295" y="521067"/>
                </a:cubicBezTo>
                <a:cubicBezTo>
                  <a:pt x="74295" y="520427"/>
                  <a:pt x="73976" y="519469"/>
                  <a:pt x="73336" y="518191"/>
                </a:cubicBezTo>
                <a:close/>
                <a:moveTo>
                  <a:pt x="264586" y="507646"/>
                </a:moveTo>
                <a:cubicBezTo>
                  <a:pt x="263308" y="508285"/>
                  <a:pt x="262989" y="509004"/>
                  <a:pt x="263627" y="509803"/>
                </a:cubicBezTo>
                <a:cubicBezTo>
                  <a:pt x="264267" y="510602"/>
                  <a:pt x="264426" y="511800"/>
                  <a:pt x="264107" y="513398"/>
                </a:cubicBezTo>
                <a:cubicBezTo>
                  <a:pt x="265065" y="512758"/>
                  <a:pt x="265305" y="512040"/>
                  <a:pt x="264825" y="511241"/>
                </a:cubicBezTo>
                <a:cubicBezTo>
                  <a:pt x="264347" y="510442"/>
                  <a:pt x="264267" y="509244"/>
                  <a:pt x="264586" y="507646"/>
                </a:cubicBezTo>
                <a:close/>
                <a:moveTo>
                  <a:pt x="258835" y="506208"/>
                </a:moveTo>
                <a:cubicBezTo>
                  <a:pt x="257237" y="507806"/>
                  <a:pt x="256917" y="509962"/>
                  <a:pt x="257875" y="512679"/>
                </a:cubicBezTo>
                <a:cubicBezTo>
                  <a:pt x="258835" y="515395"/>
                  <a:pt x="259154" y="517871"/>
                  <a:pt x="258835" y="520108"/>
                </a:cubicBezTo>
                <a:cubicBezTo>
                  <a:pt x="257237" y="520747"/>
                  <a:pt x="256438" y="520188"/>
                  <a:pt x="256438" y="518431"/>
                </a:cubicBezTo>
                <a:cubicBezTo>
                  <a:pt x="256438" y="516673"/>
                  <a:pt x="256118" y="515155"/>
                  <a:pt x="255479" y="513877"/>
                </a:cubicBezTo>
                <a:cubicBezTo>
                  <a:pt x="255159" y="517072"/>
                  <a:pt x="255079" y="520827"/>
                  <a:pt x="255240" y="525141"/>
                </a:cubicBezTo>
                <a:cubicBezTo>
                  <a:pt x="255399" y="529455"/>
                  <a:pt x="256118" y="532251"/>
                  <a:pt x="257396" y="533529"/>
                </a:cubicBezTo>
                <a:cubicBezTo>
                  <a:pt x="257396" y="532570"/>
                  <a:pt x="257396" y="531612"/>
                  <a:pt x="257396" y="530653"/>
                </a:cubicBezTo>
                <a:cubicBezTo>
                  <a:pt x="257396" y="529695"/>
                  <a:pt x="257237" y="528896"/>
                  <a:pt x="256917" y="528257"/>
                </a:cubicBezTo>
                <a:cubicBezTo>
                  <a:pt x="256917" y="527617"/>
                  <a:pt x="257077" y="527218"/>
                  <a:pt x="257396" y="527058"/>
                </a:cubicBezTo>
                <a:cubicBezTo>
                  <a:pt x="257716" y="526899"/>
                  <a:pt x="257875" y="526499"/>
                  <a:pt x="257875" y="525860"/>
                </a:cubicBezTo>
                <a:cubicBezTo>
                  <a:pt x="259473" y="526818"/>
                  <a:pt x="259793" y="526899"/>
                  <a:pt x="258835" y="526100"/>
                </a:cubicBezTo>
                <a:cubicBezTo>
                  <a:pt x="257875" y="525301"/>
                  <a:pt x="257716" y="523783"/>
                  <a:pt x="258355" y="521546"/>
                </a:cubicBezTo>
                <a:cubicBezTo>
                  <a:pt x="258674" y="520907"/>
                  <a:pt x="258914" y="520747"/>
                  <a:pt x="259074" y="521067"/>
                </a:cubicBezTo>
                <a:cubicBezTo>
                  <a:pt x="259234" y="521387"/>
                  <a:pt x="259313" y="521866"/>
                  <a:pt x="259313" y="522505"/>
                </a:cubicBezTo>
                <a:cubicBezTo>
                  <a:pt x="258994" y="519309"/>
                  <a:pt x="259074" y="516194"/>
                  <a:pt x="259553" y="513158"/>
                </a:cubicBezTo>
                <a:cubicBezTo>
                  <a:pt x="260033" y="510122"/>
                  <a:pt x="259793" y="507806"/>
                  <a:pt x="258835" y="506208"/>
                </a:cubicBezTo>
                <a:close/>
                <a:moveTo>
                  <a:pt x="88675" y="505249"/>
                </a:moveTo>
                <a:cubicBezTo>
                  <a:pt x="87397" y="505888"/>
                  <a:pt x="86518" y="507566"/>
                  <a:pt x="86038" y="510282"/>
                </a:cubicBezTo>
                <a:cubicBezTo>
                  <a:pt x="85559" y="512998"/>
                  <a:pt x="85479" y="514996"/>
                  <a:pt x="85799" y="516273"/>
                </a:cubicBezTo>
                <a:cubicBezTo>
                  <a:pt x="86758" y="516273"/>
                  <a:pt x="87397" y="515954"/>
                  <a:pt x="87716" y="515315"/>
                </a:cubicBezTo>
                <a:cubicBezTo>
                  <a:pt x="88035" y="514676"/>
                  <a:pt x="88675" y="514197"/>
                  <a:pt x="89633" y="513877"/>
                </a:cubicBezTo>
                <a:cubicBezTo>
                  <a:pt x="89953" y="512280"/>
                  <a:pt x="90033" y="511161"/>
                  <a:pt x="89873" y="510521"/>
                </a:cubicBezTo>
                <a:cubicBezTo>
                  <a:pt x="89713" y="509883"/>
                  <a:pt x="89474" y="509403"/>
                  <a:pt x="89154" y="509084"/>
                </a:cubicBezTo>
                <a:cubicBezTo>
                  <a:pt x="88834" y="508764"/>
                  <a:pt x="88595" y="508445"/>
                  <a:pt x="88435" y="508125"/>
                </a:cubicBezTo>
                <a:cubicBezTo>
                  <a:pt x="88275" y="507806"/>
                  <a:pt x="88355" y="506847"/>
                  <a:pt x="88675" y="505249"/>
                </a:cubicBezTo>
                <a:close/>
                <a:moveTo>
                  <a:pt x="69502" y="501894"/>
                </a:moveTo>
                <a:cubicBezTo>
                  <a:pt x="68544" y="501894"/>
                  <a:pt x="67984" y="502693"/>
                  <a:pt x="67824" y="504291"/>
                </a:cubicBezTo>
                <a:cubicBezTo>
                  <a:pt x="67665" y="505888"/>
                  <a:pt x="68224" y="506528"/>
                  <a:pt x="69502" y="506208"/>
                </a:cubicBezTo>
                <a:close/>
                <a:moveTo>
                  <a:pt x="264107" y="499018"/>
                </a:moveTo>
                <a:cubicBezTo>
                  <a:pt x="262828" y="499657"/>
                  <a:pt x="262509" y="500616"/>
                  <a:pt x="263148" y="501894"/>
                </a:cubicBezTo>
                <a:cubicBezTo>
                  <a:pt x="263787" y="503172"/>
                  <a:pt x="263947" y="504610"/>
                  <a:pt x="263627" y="506208"/>
                </a:cubicBezTo>
                <a:cubicBezTo>
                  <a:pt x="264906" y="505569"/>
                  <a:pt x="265225" y="504610"/>
                  <a:pt x="264586" y="503332"/>
                </a:cubicBezTo>
                <a:cubicBezTo>
                  <a:pt x="263947" y="502054"/>
                  <a:pt x="263787" y="500616"/>
                  <a:pt x="264107" y="499018"/>
                </a:cubicBezTo>
                <a:close/>
                <a:moveTo>
                  <a:pt x="174953" y="498539"/>
                </a:moveTo>
                <a:cubicBezTo>
                  <a:pt x="174313" y="498858"/>
                  <a:pt x="173994" y="499977"/>
                  <a:pt x="173994" y="501894"/>
                </a:cubicBezTo>
                <a:cubicBezTo>
                  <a:pt x="173994" y="503811"/>
                  <a:pt x="174474" y="504770"/>
                  <a:pt x="175432" y="504770"/>
                </a:cubicBezTo>
                <a:cubicBezTo>
                  <a:pt x="175432" y="503172"/>
                  <a:pt x="175273" y="502054"/>
                  <a:pt x="174953" y="501414"/>
                </a:cubicBezTo>
                <a:cubicBezTo>
                  <a:pt x="174633" y="500776"/>
                  <a:pt x="174633" y="499817"/>
                  <a:pt x="174953" y="498539"/>
                </a:cubicBezTo>
                <a:close/>
                <a:moveTo>
                  <a:pt x="259553" y="496861"/>
                </a:moveTo>
                <a:cubicBezTo>
                  <a:pt x="258115" y="497021"/>
                  <a:pt x="257716" y="498059"/>
                  <a:pt x="258355" y="499977"/>
                </a:cubicBezTo>
                <a:cubicBezTo>
                  <a:pt x="258994" y="499977"/>
                  <a:pt x="259953" y="499657"/>
                  <a:pt x="261230" y="499018"/>
                </a:cubicBezTo>
                <a:cubicBezTo>
                  <a:pt x="261550" y="497420"/>
                  <a:pt x="260991" y="496701"/>
                  <a:pt x="259553" y="496861"/>
                </a:cubicBezTo>
                <a:close/>
                <a:moveTo>
                  <a:pt x="98261" y="493506"/>
                </a:moveTo>
                <a:cubicBezTo>
                  <a:pt x="96983" y="494625"/>
                  <a:pt x="96664" y="495983"/>
                  <a:pt x="97303" y="497580"/>
                </a:cubicBezTo>
                <a:cubicBezTo>
                  <a:pt x="97941" y="497580"/>
                  <a:pt x="98341" y="497021"/>
                  <a:pt x="98501" y="495902"/>
                </a:cubicBezTo>
                <a:cubicBezTo>
                  <a:pt x="98661" y="494784"/>
                  <a:pt x="99220" y="494225"/>
                  <a:pt x="100178" y="494225"/>
                </a:cubicBezTo>
                <a:cubicBezTo>
                  <a:pt x="100178" y="492627"/>
                  <a:pt x="99539" y="492388"/>
                  <a:pt x="98261" y="493506"/>
                </a:cubicBezTo>
                <a:close/>
                <a:moveTo>
                  <a:pt x="179746" y="492787"/>
                </a:moveTo>
                <a:cubicBezTo>
                  <a:pt x="178787" y="492467"/>
                  <a:pt x="178308" y="493106"/>
                  <a:pt x="178308" y="494704"/>
                </a:cubicBezTo>
                <a:cubicBezTo>
                  <a:pt x="178308" y="496302"/>
                  <a:pt x="178787" y="496941"/>
                  <a:pt x="179746" y="496621"/>
                </a:cubicBezTo>
                <a:close/>
                <a:moveTo>
                  <a:pt x="97782" y="489432"/>
                </a:moveTo>
                <a:cubicBezTo>
                  <a:pt x="95865" y="489432"/>
                  <a:pt x="94906" y="490550"/>
                  <a:pt x="94906" y="492787"/>
                </a:cubicBezTo>
                <a:cubicBezTo>
                  <a:pt x="95545" y="494065"/>
                  <a:pt x="96264" y="494385"/>
                  <a:pt x="97063" y="493746"/>
                </a:cubicBezTo>
                <a:cubicBezTo>
                  <a:pt x="97862" y="493106"/>
                  <a:pt x="98102" y="491668"/>
                  <a:pt x="97782" y="489432"/>
                </a:cubicBezTo>
                <a:close/>
                <a:moveTo>
                  <a:pt x="269379" y="488952"/>
                </a:moveTo>
                <a:cubicBezTo>
                  <a:pt x="269379" y="491828"/>
                  <a:pt x="269539" y="493826"/>
                  <a:pt x="269859" y="494944"/>
                </a:cubicBezTo>
                <a:cubicBezTo>
                  <a:pt x="270178" y="496062"/>
                  <a:pt x="270498" y="496461"/>
                  <a:pt x="270817" y="496142"/>
                </a:cubicBezTo>
                <a:cubicBezTo>
                  <a:pt x="271137" y="495822"/>
                  <a:pt x="271297" y="495024"/>
                  <a:pt x="271297" y="493746"/>
                </a:cubicBezTo>
                <a:cubicBezTo>
                  <a:pt x="271297" y="492467"/>
                  <a:pt x="270658" y="490869"/>
                  <a:pt x="269379" y="488952"/>
                </a:cubicBezTo>
                <a:close/>
                <a:moveTo>
                  <a:pt x="118632" y="485597"/>
                </a:moveTo>
                <a:cubicBezTo>
                  <a:pt x="117194" y="485597"/>
                  <a:pt x="116635" y="486396"/>
                  <a:pt x="116955" y="487994"/>
                </a:cubicBezTo>
                <a:cubicBezTo>
                  <a:pt x="117594" y="488633"/>
                  <a:pt x="118153" y="488873"/>
                  <a:pt x="118632" y="488712"/>
                </a:cubicBezTo>
                <a:cubicBezTo>
                  <a:pt x="119112" y="488553"/>
                  <a:pt x="119671" y="488313"/>
                  <a:pt x="120310" y="487994"/>
                </a:cubicBezTo>
                <a:cubicBezTo>
                  <a:pt x="120630" y="486396"/>
                  <a:pt x="120070" y="485597"/>
                  <a:pt x="118632" y="485597"/>
                </a:cubicBezTo>
                <a:close/>
                <a:moveTo>
                  <a:pt x="276569" y="485117"/>
                </a:moveTo>
                <a:cubicBezTo>
                  <a:pt x="275930" y="486715"/>
                  <a:pt x="275850" y="488712"/>
                  <a:pt x="276329" y="491109"/>
                </a:cubicBezTo>
                <a:cubicBezTo>
                  <a:pt x="276809" y="493506"/>
                  <a:pt x="276889" y="495983"/>
                  <a:pt x="276569" y="498539"/>
                </a:cubicBezTo>
                <a:cubicBezTo>
                  <a:pt x="277208" y="496941"/>
                  <a:pt x="277368" y="494944"/>
                  <a:pt x="277049" y="492547"/>
                </a:cubicBezTo>
                <a:cubicBezTo>
                  <a:pt x="276729" y="490151"/>
                  <a:pt x="276569" y="487674"/>
                  <a:pt x="276569" y="485117"/>
                </a:cubicBezTo>
                <a:close/>
                <a:moveTo>
                  <a:pt x="169680" y="480804"/>
                </a:moveTo>
                <a:cubicBezTo>
                  <a:pt x="169360" y="481443"/>
                  <a:pt x="168961" y="482881"/>
                  <a:pt x="168482" y="485117"/>
                </a:cubicBezTo>
                <a:cubicBezTo>
                  <a:pt x="168002" y="487354"/>
                  <a:pt x="168402" y="488633"/>
                  <a:pt x="169680" y="488952"/>
                </a:cubicBezTo>
                <a:cubicBezTo>
                  <a:pt x="170639" y="487674"/>
                  <a:pt x="170958" y="486316"/>
                  <a:pt x="170639" y="484878"/>
                </a:cubicBezTo>
                <a:cubicBezTo>
                  <a:pt x="170320" y="483440"/>
                  <a:pt x="170000" y="482082"/>
                  <a:pt x="169680" y="480804"/>
                </a:cubicBezTo>
                <a:close/>
                <a:moveTo>
                  <a:pt x="98261" y="480804"/>
                </a:moveTo>
                <a:cubicBezTo>
                  <a:pt x="96664" y="480804"/>
                  <a:pt x="96184" y="481923"/>
                  <a:pt x="96823" y="484159"/>
                </a:cubicBezTo>
                <a:cubicBezTo>
                  <a:pt x="97143" y="484479"/>
                  <a:pt x="97782" y="484159"/>
                  <a:pt x="98740" y="483200"/>
                </a:cubicBezTo>
                <a:cubicBezTo>
                  <a:pt x="98740" y="482561"/>
                  <a:pt x="98661" y="482162"/>
                  <a:pt x="98501" y="482002"/>
                </a:cubicBezTo>
                <a:cubicBezTo>
                  <a:pt x="98341" y="481842"/>
                  <a:pt x="98261" y="481443"/>
                  <a:pt x="98261" y="480804"/>
                </a:cubicBezTo>
                <a:close/>
                <a:moveTo>
                  <a:pt x="101617" y="480325"/>
                </a:moveTo>
                <a:cubicBezTo>
                  <a:pt x="101936" y="481603"/>
                  <a:pt x="102016" y="482401"/>
                  <a:pt x="101856" y="482721"/>
                </a:cubicBezTo>
                <a:cubicBezTo>
                  <a:pt x="101696" y="483041"/>
                  <a:pt x="101457" y="483200"/>
                  <a:pt x="101137" y="483200"/>
                </a:cubicBezTo>
                <a:cubicBezTo>
                  <a:pt x="100818" y="483200"/>
                  <a:pt x="100418" y="483280"/>
                  <a:pt x="99939" y="483440"/>
                </a:cubicBezTo>
                <a:cubicBezTo>
                  <a:pt x="99460" y="483600"/>
                  <a:pt x="99220" y="484159"/>
                  <a:pt x="99220" y="485117"/>
                </a:cubicBezTo>
                <a:cubicBezTo>
                  <a:pt x="100178" y="485117"/>
                  <a:pt x="100658" y="484798"/>
                  <a:pt x="100658" y="484159"/>
                </a:cubicBezTo>
                <a:cubicBezTo>
                  <a:pt x="101297" y="484479"/>
                  <a:pt x="101617" y="485278"/>
                  <a:pt x="101617" y="486556"/>
                </a:cubicBezTo>
                <a:cubicBezTo>
                  <a:pt x="102256" y="485916"/>
                  <a:pt x="102815" y="484718"/>
                  <a:pt x="103294" y="482961"/>
                </a:cubicBezTo>
                <a:cubicBezTo>
                  <a:pt x="103773" y="481203"/>
                  <a:pt x="103214" y="480325"/>
                  <a:pt x="101617" y="480325"/>
                </a:cubicBezTo>
                <a:close/>
                <a:moveTo>
                  <a:pt x="256917" y="476490"/>
                </a:moveTo>
                <a:cubicBezTo>
                  <a:pt x="255958" y="477768"/>
                  <a:pt x="255718" y="479605"/>
                  <a:pt x="256198" y="482002"/>
                </a:cubicBezTo>
                <a:cubicBezTo>
                  <a:pt x="256677" y="484399"/>
                  <a:pt x="257396" y="486077"/>
                  <a:pt x="258355" y="487035"/>
                </a:cubicBezTo>
                <a:cubicBezTo>
                  <a:pt x="257716" y="485757"/>
                  <a:pt x="257476" y="483919"/>
                  <a:pt x="257636" y="481523"/>
                </a:cubicBezTo>
                <a:cubicBezTo>
                  <a:pt x="257796" y="479126"/>
                  <a:pt x="257556" y="477448"/>
                  <a:pt x="256917" y="476490"/>
                </a:cubicBezTo>
                <a:close/>
                <a:moveTo>
                  <a:pt x="255479" y="469780"/>
                </a:moveTo>
                <a:cubicBezTo>
                  <a:pt x="255799" y="470738"/>
                  <a:pt x="255799" y="472016"/>
                  <a:pt x="255479" y="473614"/>
                </a:cubicBezTo>
                <a:cubicBezTo>
                  <a:pt x="255159" y="475211"/>
                  <a:pt x="255639" y="475851"/>
                  <a:pt x="256917" y="475531"/>
                </a:cubicBezTo>
                <a:cubicBezTo>
                  <a:pt x="257237" y="474892"/>
                  <a:pt x="257316" y="473853"/>
                  <a:pt x="257157" y="472415"/>
                </a:cubicBezTo>
                <a:cubicBezTo>
                  <a:pt x="256997" y="470978"/>
                  <a:pt x="256438" y="470099"/>
                  <a:pt x="255479" y="469780"/>
                </a:cubicBezTo>
                <a:close/>
                <a:moveTo>
                  <a:pt x="167763" y="462590"/>
                </a:moveTo>
                <a:cubicBezTo>
                  <a:pt x="167124" y="465785"/>
                  <a:pt x="166725" y="468102"/>
                  <a:pt x="166565" y="469540"/>
                </a:cubicBezTo>
                <a:cubicBezTo>
                  <a:pt x="166405" y="470978"/>
                  <a:pt x="166005" y="472975"/>
                  <a:pt x="165367" y="475531"/>
                </a:cubicBezTo>
                <a:cubicBezTo>
                  <a:pt x="166325" y="475851"/>
                  <a:pt x="166884" y="475771"/>
                  <a:pt x="167044" y="475292"/>
                </a:cubicBezTo>
                <a:cubicBezTo>
                  <a:pt x="167204" y="474812"/>
                  <a:pt x="167603" y="474573"/>
                  <a:pt x="168242" y="474573"/>
                </a:cubicBezTo>
                <a:cubicBezTo>
                  <a:pt x="168242" y="472975"/>
                  <a:pt x="168642" y="470738"/>
                  <a:pt x="169441" y="467862"/>
                </a:cubicBezTo>
                <a:cubicBezTo>
                  <a:pt x="170239" y="464986"/>
                  <a:pt x="169680" y="463229"/>
                  <a:pt x="167763" y="462590"/>
                </a:cubicBezTo>
                <a:close/>
                <a:moveTo>
                  <a:pt x="161532" y="453483"/>
                </a:moveTo>
                <a:cubicBezTo>
                  <a:pt x="159934" y="456039"/>
                  <a:pt x="159295" y="459634"/>
                  <a:pt x="159615" y="464268"/>
                </a:cubicBezTo>
                <a:cubicBezTo>
                  <a:pt x="159934" y="468901"/>
                  <a:pt x="159934" y="472336"/>
                  <a:pt x="159615" y="474573"/>
                </a:cubicBezTo>
                <a:cubicBezTo>
                  <a:pt x="160253" y="472016"/>
                  <a:pt x="161052" y="468581"/>
                  <a:pt x="162011" y="464268"/>
                </a:cubicBezTo>
                <a:cubicBezTo>
                  <a:pt x="162970" y="459953"/>
                  <a:pt x="162810" y="456358"/>
                  <a:pt x="161532" y="453483"/>
                </a:cubicBezTo>
                <a:close/>
                <a:moveTo>
                  <a:pt x="118872" y="452524"/>
                </a:moveTo>
                <a:cubicBezTo>
                  <a:pt x="117594" y="451885"/>
                  <a:pt x="117115" y="452524"/>
                  <a:pt x="117434" y="454441"/>
                </a:cubicBezTo>
                <a:cubicBezTo>
                  <a:pt x="117754" y="456358"/>
                  <a:pt x="117754" y="457796"/>
                  <a:pt x="117434" y="458755"/>
                </a:cubicBezTo>
                <a:cubicBezTo>
                  <a:pt x="117754" y="457796"/>
                  <a:pt x="118233" y="456758"/>
                  <a:pt x="118872" y="455639"/>
                </a:cubicBezTo>
                <a:cubicBezTo>
                  <a:pt x="119511" y="454521"/>
                  <a:pt x="119511" y="453483"/>
                  <a:pt x="118872" y="452524"/>
                </a:cubicBezTo>
                <a:close/>
                <a:moveTo>
                  <a:pt x="299696" y="441284"/>
                </a:moveTo>
                <a:lnTo>
                  <a:pt x="299337" y="442219"/>
                </a:lnTo>
                <a:lnTo>
                  <a:pt x="299696" y="444015"/>
                </a:lnTo>
                <a:close/>
                <a:moveTo>
                  <a:pt x="292866" y="441020"/>
                </a:moveTo>
                <a:cubicBezTo>
                  <a:pt x="292227" y="441659"/>
                  <a:pt x="292067" y="442857"/>
                  <a:pt x="292386" y="444615"/>
                </a:cubicBezTo>
                <a:cubicBezTo>
                  <a:pt x="292707" y="446373"/>
                  <a:pt x="293026" y="447731"/>
                  <a:pt x="293346" y="448689"/>
                </a:cubicBezTo>
                <a:cubicBezTo>
                  <a:pt x="293984" y="448050"/>
                  <a:pt x="293984" y="447011"/>
                  <a:pt x="293346" y="445574"/>
                </a:cubicBezTo>
                <a:cubicBezTo>
                  <a:pt x="292707" y="444136"/>
                  <a:pt x="292547" y="442618"/>
                  <a:pt x="292866" y="441020"/>
                </a:cubicBezTo>
                <a:close/>
                <a:moveTo>
                  <a:pt x="262190" y="433830"/>
                </a:moveTo>
                <a:cubicBezTo>
                  <a:pt x="262190" y="435428"/>
                  <a:pt x="262749" y="436306"/>
                  <a:pt x="263867" y="436467"/>
                </a:cubicBezTo>
                <a:cubicBezTo>
                  <a:pt x="264986" y="436626"/>
                  <a:pt x="265864" y="437026"/>
                  <a:pt x="266503" y="437665"/>
                </a:cubicBezTo>
                <a:cubicBezTo>
                  <a:pt x="265864" y="434789"/>
                  <a:pt x="264426" y="433511"/>
                  <a:pt x="262190" y="433830"/>
                </a:cubicBezTo>
                <a:close/>
                <a:moveTo>
                  <a:pt x="262190" y="420409"/>
                </a:moveTo>
                <a:cubicBezTo>
                  <a:pt x="262190" y="420090"/>
                  <a:pt x="262029" y="420329"/>
                  <a:pt x="261710" y="421128"/>
                </a:cubicBezTo>
                <a:cubicBezTo>
                  <a:pt x="261391" y="421927"/>
                  <a:pt x="261230" y="422806"/>
                  <a:pt x="261230" y="423765"/>
                </a:cubicBezTo>
                <a:cubicBezTo>
                  <a:pt x="261230" y="424723"/>
                  <a:pt x="261311" y="425602"/>
                  <a:pt x="261470" y="426401"/>
                </a:cubicBezTo>
                <a:cubicBezTo>
                  <a:pt x="261630" y="427199"/>
                  <a:pt x="262029" y="427599"/>
                  <a:pt x="262669" y="427599"/>
                </a:cubicBezTo>
                <a:cubicBezTo>
                  <a:pt x="263627" y="426321"/>
                  <a:pt x="263627" y="425282"/>
                  <a:pt x="262669" y="424483"/>
                </a:cubicBezTo>
                <a:cubicBezTo>
                  <a:pt x="261710" y="423685"/>
                  <a:pt x="261550" y="422327"/>
                  <a:pt x="262190" y="420409"/>
                </a:cubicBezTo>
                <a:close/>
                <a:moveTo>
                  <a:pt x="298138" y="417293"/>
                </a:moveTo>
                <a:cubicBezTo>
                  <a:pt x="297500" y="417453"/>
                  <a:pt x="296860" y="417533"/>
                  <a:pt x="296221" y="417533"/>
                </a:cubicBezTo>
                <a:cubicBezTo>
                  <a:pt x="295582" y="421687"/>
                  <a:pt x="295902" y="424963"/>
                  <a:pt x="297180" y="427360"/>
                </a:cubicBezTo>
                <a:cubicBezTo>
                  <a:pt x="298458" y="429756"/>
                  <a:pt x="299257" y="433031"/>
                  <a:pt x="299576" y="437185"/>
                </a:cubicBezTo>
                <a:lnTo>
                  <a:pt x="299696" y="435032"/>
                </a:lnTo>
                <a:lnTo>
                  <a:pt x="299696" y="431372"/>
                </a:lnTo>
                <a:lnTo>
                  <a:pt x="299337" y="426880"/>
                </a:lnTo>
                <a:cubicBezTo>
                  <a:pt x="299177" y="424803"/>
                  <a:pt x="299098" y="422886"/>
                  <a:pt x="299098" y="421128"/>
                </a:cubicBezTo>
                <a:cubicBezTo>
                  <a:pt x="299098" y="419371"/>
                  <a:pt x="299098" y="418332"/>
                  <a:pt x="299098" y="418013"/>
                </a:cubicBezTo>
                <a:cubicBezTo>
                  <a:pt x="299098" y="417374"/>
                  <a:pt x="298778" y="417134"/>
                  <a:pt x="298138" y="417293"/>
                </a:cubicBezTo>
                <a:close/>
                <a:moveTo>
                  <a:pt x="272255" y="392129"/>
                </a:moveTo>
                <a:cubicBezTo>
                  <a:pt x="273533" y="395964"/>
                  <a:pt x="274412" y="400038"/>
                  <a:pt x="274892" y="404352"/>
                </a:cubicBezTo>
                <a:cubicBezTo>
                  <a:pt x="275371" y="408666"/>
                  <a:pt x="275611" y="412740"/>
                  <a:pt x="275611" y="416575"/>
                </a:cubicBezTo>
                <a:cubicBezTo>
                  <a:pt x="274971" y="412421"/>
                  <a:pt x="273933" y="408027"/>
                  <a:pt x="272495" y="403393"/>
                </a:cubicBezTo>
                <a:cubicBezTo>
                  <a:pt x="271057" y="398760"/>
                  <a:pt x="270977" y="395005"/>
                  <a:pt x="272255" y="392129"/>
                </a:cubicBezTo>
                <a:close/>
                <a:moveTo>
                  <a:pt x="228637" y="388294"/>
                </a:moveTo>
                <a:cubicBezTo>
                  <a:pt x="228637" y="390212"/>
                  <a:pt x="228877" y="391570"/>
                  <a:pt x="229356" y="392369"/>
                </a:cubicBezTo>
                <a:cubicBezTo>
                  <a:pt x="229835" y="393168"/>
                  <a:pt x="230314" y="393967"/>
                  <a:pt x="230794" y="394766"/>
                </a:cubicBezTo>
                <a:cubicBezTo>
                  <a:pt x="231273" y="395565"/>
                  <a:pt x="231672" y="396523"/>
                  <a:pt x="231992" y="397641"/>
                </a:cubicBezTo>
                <a:cubicBezTo>
                  <a:pt x="232312" y="398760"/>
                  <a:pt x="232312" y="400437"/>
                  <a:pt x="231992" y="402674"/>
                </a:cubicBezTo>
                <a:cubicBezTo>
                  <a:pt x="230395" y="401077"/>
                  <a:pt x="229116" y="398840"/>
                  <a:pt x="228157" y="395964"/>
                </a:cubicBezTo>
                <a:cubicBezTo>
                  <a:pt x="227199" y="393088"/>
                  <a:pt x="227359" y="390531"/>
                  <a:pt x="228637" y="388294"/>
                </a:cubicBezTo>
                <a:close/>
                <a:moveTo>
                  <a:pt x="281362" y="387336"/>
                </a:moveTo>
                <a:cubicBezTo>
                  <a:pt x="280404" y="387656"/>
                  <a:pt x="279845" y="388375"/>
                  <a:pt x="279684" y="389493"/>
                </a:cubicBezTo>
                <a:cubicBezTo>
                  <a:pt x="279525" y="390612"/>
                  <a:pt x="279285" y="391810"/>
                  <a:pt x="278966" y="393088"/>
                </a:cubicBezTo>
                <a:cubicBezTo>
                  <a:pt x="280563" y="394366"/>
                  <a:pt x="281362" y="396443"/>
                  <a:pt x="281362" y="399319"/>
                </a:cubicBezTo>
                <a:cubicBezTo>
                  <a:pt x="281362" y="402195"/>
                  <a:pt x="282161" y="404751"/>
                  <a:pt x="283759" y="406988"/>
                </a:cubicBezTo>
                <a:cubicBezTo>
                  <a:pt x="284718" y="404751"/>
                  <a:pt x="284398" y="402035"/>
                  <a:pt x="282801" y="398840"/>
                </a:cubicBezTo>
                <a:cubicBezTo>
                  <a:pt x="281203" y="395644"/>
                  <a:pt x="280723" y="391810"/>
                  <a:pt x="281362" y="387336"/>
                </a:cubicBezTo>
                <a:close/>
                <a:moveTo>
                  <a:pt x="270338" y="384460"/>
                </a:moveTo>
                <a:lnTo>
                  <a:pt x="270338" y="391171"/>
                </a:lnTo>
                <a:cubicBezTo>
                  <a:pt x="270658" y="389573"/>
                  <a:pt x="270577" y="388135"/>
                  <a:pt x="270098" y="386857"/>
                </a:cubicBezTo>
                <a:cubicBezTo>
                  <a:pt x="269619" y="385578"/>
                  <a:pt x="269699" y="384780"/>
                  <a:pt x="270338" y="384460"/>
                </a:cubicBezTo>
                <a:close/>
                <a:moveTo>
                  <a:pt x="170159" y="383022"/>
                </a:moveTo>
                <a:cubicBezTo>
                  <a:pt x="168881" y="382703"/>
                  <a:pt x="168482" y="383341"/>
                  <a:pt x="168961" y="384939"/>
                </a:cubicBezTo>
                <a:cubicBezTo>
                  <a:pt x="169441" y="386537"/>
                  <a:pt x="169680" y="387815"/>
                  <a:pt x="169680" y="388774"/>
                </a:cubicBezTo>
                <a:cubicBezTo>
                  <a:pt x="170320" y="388455"/>
                  <a:pt x="170559" y="387576"/>
                  <a:pt x="170399" y="386138"/>
                </a:cubicBezTo>
                <a:cubicBezTo>
                  <a:pt x="170239" y="384699"/>
                  <a:pt x="170159" y="383661"/>
                  <a:pt x="170159" y="383022"/>
                </a:cubicBezTo>
                <a:close/>
                <a:moveTo>
                  <a:pt x="243975" y="377749"/>
                </a:moveTo>
                <a:cubicBezTo>
                  <a:pt x="242697" y="378708"/>
                  <a:pt x="242377" y="379986"/>
                  <a:pt x="243016" y="381584"/>
                </a:cubicBezTo>
                <a:cubicBezTo>
                  <a:pt x="243656" y="383182"/>
                  <a:pt x="243975" y="384939"/>
                  <a:pt x="243975" y="386857"/>
                </a:cubicBezTo>
                <a:cubicBezTo>
                  <a:pt x="244934" y="383661"/>
                  <a:pt x="244934" y="380625"/>
                  <a:pt x="243975" y="377749"/>
                </a:cubicBezTo>
                <a:close/>
                <a:moveTo>
                  <a:pt x="173036" y="376312"/>
                </a:moveTo>
                <a:cubicBezTo>
                  <a:pt x="172396" y="376951"/>
                  <a:pt x="171917" y="378149"/>
                  <a:pt x="171597" y="379907"/>
                </a:cubicBezTo>
                <a:cubicBezTo>
                  <a:pt x="171278" y="381664"/>
                  <a:pt x="171917" y="382703"/>
                  <a:pt x="173515" y="383022"/>
                </a:cubicBezTo>
                <a:cubicBezTo>
                  <a:pt x="173835" y="381424"/>
                  <a:pt x="173754" y="380306"/>
                  <a:pt x="173275" y="379667"/>
                </a:cubicBezTo>
                <a:cubicBezTo>
                  <a:pt x="172796" y="379028"/>
                  <a:pt x="172716" y="377910"/>
                  <a:pt x="173036" y="376312"/>
                </a:cubicBezTo>
                <a:close/>
                <a:moveTo>
                  <a:pt x="211382" y="375832"/>
                </a:moveTo>
                <a:cubicBezTo>
                  <a:pt x="210423" y="375193"/>
                  <a:pt x="210103" y="375672"/>
                  <a:pt x="210423" y="377270"/>
                </a:cubicBezTo>
                <a:cubicBezTo>
                  <a:pt x="210742" y="378868"/>
                  <a:pt x="210742" y="380146"/>
                  <a:pt x="210423" y="381105"/>
                </a:cubicBezTo>
                <a:lnTo>
                  <a:pt x="211382" y="381105"/>
                </a:lnTo>
                <a:close/>
                <a:moveTo>
                  <a:pt x="197001" y="373435"/>
                </a:moveTo>
                <a:cubicBezTo>
                  <a:pt x="197001" y="374714"/>
                  <a:pt x="197161" y="375592"/>
                  <a:pt x="197481" y="376072"/>
                </a:cubicBezTo>
                <a:cubicBezTo>
                  <a:pt x="197800" y="376552"/>
                  <a:pt x="198120" y="377111"/>
                  <a:pt x="198440" y="377749"/>
                </a:cubicBezTo>
                <a:cubicBezTo>
                  <a:pt x="199717" y="377430"/>
                  <a:pt x="200037" y="376552"/>
                  <a:pt x="199398" y="375113"/>
                </a:cubicBezTo>
                <a:cubicBezTo>
                  <a:pt x="198759" y="373675"/>
                  <a:pt x="197960" y="373116"/>
                  <a:pt x="197001" y="373435"/>
                </a:cubicBezTo>
                <a:close/>
                <a:moveTo>
                  <a:pt x="168722" y="373435"/>
                </a:moveTo>
                <a:cubicBezTo>
                  <a:pt x="167124" y="374075"/>
                  <a:pt x="166165" y="375273"/>
                  <a:pt x="165846" y="377030"/>
                </a:cubicBezTo>
                <a:cubicBezTo>
                  <a:pt x="165526" y="378788"/>
                  <a:pt x="165367" y="380785"/>
                  <a:pt x="165367" y="383022"/>
                </a:cubicBezTo>
                <a:cubicBezTo>
                  <a:pt x="166644" y="382383"/>
                  <a:pt x="167683" y="381025"/>
                  <a:pt x="168482" y="378948"/>
                </a:cubicBezTo>
                <a:cubicBezTo>
                  <a:pt x="169281" y="376871"/>
                  <a:pt x="169360" y="375033"/>
                  <a:pt x="168722" y="373435"/>
                </a:cubicBezTo>
                <a:close/>
                <a:moveTo>
                  <a:pt x="156738" y="372477"/>
                </a:moveTo>
                <a:cubicBezTo>
                  <a:pt x="154182" y="375672"/>
                  <a:pt x="152904" y="380625"/>
                  <a:pt x="152904" y="387336"/>
                </a:cubicBezTo>
                <a:cubicBezTo>
                  <a:pt x="154182" y="386697"/>
                  <a:pt x="154821" y="386857"/>
                  <a:pt x="154821" y="387815"/>
                </a:cubicBezTo>
                <a:cubicBezTo>
                  <a:pt x="154821" y="388774"/>
                  <a:pt x="155141" y="389093"/>
                  <a:pt x="155780" y="388774"/>
                </a:cubicBezTo>
                <a:cubicBezTo>
                  <a:pt x="155460" y="385259"/>
                  <a:pt x="155940" y="382303"/>
                  <a:pt x="157218" y="379907"/>
                </a:cubicBezTo>
                <a:cubicBezTo>
                  <a:pt x="158496" y="377510"/>
                  <a:pt x="158336" y="375033"/>
                  <a:pt x="156738" y="372477"/>
                </a:cubicBezTo>
                <a:close/>
                <a:moveTo>
                  <a:pt x="236306" y="370560"/>
                </a:moveTo>
                <a:cubicBezTo>
                  <a:pt x="235987" y="375033"/>
                  <a:pt x="235907" y="380306"/>
                  <a:pt x="236066" y="386377"/>
                </a:cubicBezTo>
                <a:cubicBezTo>
                  <a:pt x="236226" y="392448"/>
                  <a:pt x="237105" y="398361"/>
                  <a:pt x="238703" y="404112"/>
                </a:cubicBezTo>
                <a:cubicBezTo>
                  <a:pt x="240940" y="402515"/>
                  <a:pt x="241739" y="399479"/>
                  <a:pt x="241099" y="395005"/>
                </a:cubicBezTo>
                <a:cubicBezTo>
                  <a:pt x="240460" y="390531"/>
                  <a:pt x="240141" y="386697"/>
                  <a:pt x="240141" y="383501"/>
                </a:cubicBezTo>
                <a:cubicBezTo>
                  <a:pt x="240141" y="382223"/>
                  <a:pt x="240540" y="380226"/>
                  <a:pt x="241339" y="377510"/>
                </a:cubicBezTo>
                <a:cubicBezTo>
                  <a:pt x="242138" y="374793"/>
                  <a:pt x="241419" y="373116"/>
                  <a:pt x="239182" y="372477"/>
                </a:cubicBezTo>
                <a:cubicBezTo>
                  <a:pt x="238862" y="375033"/>
                  <a:pt x="239022" y="376711"/>
                  <a:pt x="239661" y="377510"/>
                </a:cubicBezTo>
                <a:cubicBezTo>
                  <a:pt x="240300" y="378309"/>
                  <a:pt x="240460" y="379827"/>
                  <a:pt x="240141" y="382064"/>
                </a:cubicBezTo>
                <a:cubicBezTo>
                  <a:pt x="238543" y="381424"/>
                  <a:pt x="237744" y="379746"/>
                  <a:pt x="237744" y="377030"/>
                </a:cubicBezTo>
                <a:cubicBezTo>
                  <a:pt x="237744" y="374315"/>
                  <a:pt x="237265" y="372158"/>
                  <a:pt x="236306" y="370560"/>
                </a:cubicBezTo>
                <a:close/>
                <a:moveTo>
                  <a:pt x="221447" y="370560"/>
                </a:moveTo>
                <a:cubicBezTo>
                  <a:pt x="220169" y="370240"/>
                  <a:pt x="219370" y="371039"/>
                  <a:pt x="219050" y="372957"/>
                </a:cubicBezTo>
                <a:cubicBezTo>
                  <a:pt x="218731" y="374874"/>
                  <a:pt x="218651" y="377190"/>
                  <a:pt x="218811" y="379907"/>
                </a:cubicBezTo>
                <a:cubicBezTo>
                  <a:pt x="218970" y="382623"/>
                  <a:pt x="219210" y="385259"/>
                  <a:pt x="219530" y="387815"/>
                </a:cubicBezTo>
                <a:cubicBezTo>
                  <a:pt x="219849" y="390372"/>
                  <a:pt x="220329" y="392289"/>
                  <a:pt x="220967" y="393567"/>
                </a:cubicBezTo>
                <a:cubicBezTo>
                  <a:pt x="221607" y="389413"/>
                  <a:pt x="221527" y="385498"/>
                  <a:pt x="220728" y="381824"/>
                </a:cubicBezTo>
                <a:cubicBezTo>
                  <a:pt x="219929" y="378149"/>
                  <a:pt x="220329" y="375033"/>
                  <a:pt x="221927" y="372477"/>
                </a:cubicBezTo>
                <a:cubicBezTo>
                  <a:pt x="222246" y="371838"/>
                  <a:pt x="222086" y="371198"/>
                  <a:pt x="221447" y="370560"/>
                </a:cubicBezTo>
                <a:close/>
                <a:moveTo>
                  <a:pt x="191250" y="367684"/>
                </a:moveTo>
                <a:cubicBezTo>
                  <a:pt x="190291" y="369281"/>
                  <a:pt x="190291" y="371359"/>
                  <a:pt x="191250" y="373915"/>
                </a:cubicBezTo>
                <a:cubicBezTo>
                  <a:pt x="192847" y="374234"/>
                  <a:pt x="193646" y="373196"/>
                  <a:pt x="193646" y="370800"/>
                </a:cubicBezTo>
                <a:cubicBezTo>
                  <a:pt x="193646" y="368403"/>
                  <a:pt x="192847" y="367364"/>
                  <a:pt x="191250" y="367684"/>
                </a:cubicBezTo>
                <a:close/>
                <a:moveTo>
                  <a:pt x="207067" y="365287"/>
                </a:moveTo>
                <a:cubicBezTo>
                  <a:pt x="206429" y="366565"/>
                  <a:pt x="206109" y="368962"/>
                  <a:pt x="206109" y="372477"/>
                </a:cubicBezTo>
                <a:cubicBezTo>
                  <a:pt x="207067" y="372796"/>
                  <a:pt x="207387" y="371997"/>
                  <a:pt x="207067" y="370080"/>
                </a:cubicBezTo>
                <a:cubicBezTo>
                  <a:pt x="206748" y="368163"/>
                  <a:pt x="206748" y="366565"/>
                  <a:pt x="207067" y="365287"/>
                </a:cubicBezTo>
                <a:close/>
                <a:moveTo>
                  <a:pt x="238223" y="364808"/>
                </a:moveTo>
                <a:cubicBezTo>
                  <a:pt x="237584" y="364808"/>
                  <a:pt x="237265" y="365846"/>
                  <a:pt x="237265" y="367923"/>
                </a:cubicBezTo>
                <a:cubicBezTo>
                  <a:pt x="237265" y="370001"/>
                  <a:pt x="237744" y="370720"/>
                  <a:pt x="238703" y="370080"/>
                </a:cubicBezTo>
                <a:cubicBezTo>
                  <a:pt x="239342" y="369441"/>
                  <a:pt x="239421" y="368642"/>
                  <a:pt x="238943" y="367684"/>
                </a:cubicBezTo>
                <a:cubicBezTo>
                  <a:pt x="238463" y="366725"/>
                  <a:pt x="238223" y="365767"/>
                  <a:pt x="238223" y="364808"/>
                </a:cubicBezTo>
                <a:close/>
                <a:moveTo>
                  <a:pt x="157218" y="362411"/>
                </a:moveTo>
                <a:cubicBezTo>
                  <a:pt x="156579" y="362411"/>
                  <a:pt x="156099" y="363610"/>
                  <a:pt x="155780" y="366006"/>
                </a:cubicBezTo>
                <a:cubicBezTo>
                  <a:pt x="155460" y="368403"/>
                  <a:pt x="155780" y="369761"/>
                  <a:pt x="156738" y="370080"/>
                </a:cubicBezTo>
                <a:cubicBezTo>
                  <a:pt x="157378" y="369441"/>
                  <a:pt x="157618" y="368323"/>
                  <a:pt x="157457" y="366725"/>
                </a:cubicBezTo>
                <a:cubicBezTo>
                  <a:pt x="157298" y="365127"/>
                  <a:pt x="157218" y="363689"/>
                  <a:pt x="157218" y="362411"/>
                </a:cubicBezTo>
                <a:close/>
                <a:moveTo>
                  <a:pt x="216175" y="359535"/>
                </a:moveTo>
                <a:lnTo>
                  <a:pt x="216175" y="365287"/>
                </a:lnTo>
                <a:cubicBezTo>
                  <a:pt x="217133" y="365287"/>
                  <a:pt x="217612" y="364409"/>
                  <a:pt x="217612" y="362651"/>
                </a:cubicBezTo>
                <a:cubicBezTo>
                  <a:pt x="217612" y="360893"/>
                  <a:pt x="217133" y="359855"/>
                  <a:pt x="216175" y="359535"/>
                </a:cubicBezTo>
                <a:close/>
                <a:moveTo>
                  <a:pt x="230554" y="358098"/>
                </a:moveTo>
                <a:cubicBezTo>
                  <a:pt x="229596" y="359375"/>
                  <a:pt x="229356" y="361213"/>
                  <a:pt x="229835" y="363610"/>
                </a:cubicBezTo>
                <a:cubicBezTo>
                  <a:pt x="230314" y="366006"/>
                  <a:pt x="230554" y="367044"/>
                  <a:pt x="230554" y="366725"/>
                </a:cubicBezTo>
                <a:cubicBezTo>
                  <a:pt x="231193" y="368642"/>
                  <a:pt x="231433" y="368163"/>
                  <a:pt x="231273" y="365287"/>
                </a:cubicBezTo>
                <a:cubicBezTo>
                  <a:pt x="231113" y="362411"/>
                  <a:pt x="230873" y="360015"/>
                  <a:pt x="230554" y="358098"/>
                </a:cubicBezTo>
                <a:close/>
                <a:moveTo>
                  <a:pt x="200357" y="358098"/>
                </a:moveTo>
                <a:cubicBezTo>
                  <a:pt x="198759" y="358736"/>
                  <a:pt x="197960" y="359216"/>
                  <a:pt x="197960" y="359535"/>
                </a:cubicBezTo>
                <a:cubicBezTo>
                  <a:pt x="198599" y="362091"/>
                  <a:pt x="199398" y="363530"/>
                  <a:pt x="200357" y="363850"/>
                </a:cubicBezTo>
                <a:close/>
                <a:moveTo>
                  <a:pt x="207067" y="356659"/>
                </a:moveTo>
                <a:lnTo>
                  <a:pt x="207181" y="357000"/>
                </a:lnTo>
                <a:lnTo>
                  <a:pt x="207067" y="358098"/>
                </a:lnTo>
                <a:close/>
                <a:moveTo>
                  <a:pt x="253562" y="355221"/>
                </a:moveTo>
                <a:lnTo>
                  <a:pt x="253562" y="362411"/>
                </a:lnTo>
                <a:cubicBezTo>
                  <a:pt x="252922" y="362091"/>
                  <a:pt x="252603" y="360893"/>
                  <a:pt x="252603" y="358816"/>
                </a:cubicBezTo>
                <a:cubicBezTo>
                  <a:pt x="252603" y="356739"/>
                  <a:pt x="252922" y="355541"/>
                  <a:pt x="253562" y="355221"/>
                </a:cubicBezTo>
                <a:close/>
                <a:moveTo>
                  <a:pt x="187415" y="355221"/>
                </a:moveTo>
                <a:cubicBezTo>
                  <a:pt x="186776" y="358098"/>
                  <a:pt x="186616" y="361293"/>
                  <a:pt x="186936" y="364808"/>
                </a:cubicBezTo>
                <a:cubicBezTo>
                  <a:pt x="187255" y="368323"/>
                  <a:pt x="187415" y="371359"/>
                  <a:pt x="187415" y="373915"/>
                </a:cubicBezTo>
                <a:cubicBezTo>
                  <a:pt x="187735" y="373595"/>
                  <a:pt x="188054" y="372557"/>
                  <a:pt x="188374" y="370800"/>
                </a:cubicBezTo>
                <a:cubicBezTo>
                  <a:pt x="188693" y="369042"/>
                  <a:pt x="188933" y="367125"/>
                  <a:pt x="189093" y="365047"/>
                </a:cubicBezTo>
                <a:cubicBezTo>
                  <a:pt x="189253" y="362970"/>
                  <a:pt x="189173" y="360973"/>
                  <a:pt x="188853" y="359056"/>
                </a:cubicBezTo>
                <a:cubicBezTo>
                  <a:pt x="188534" y="357138"/>
                  <a:pt x="188054" y="355861"/>
                  <a:pt x="187415" y="355221"/>
                </a:cubicBezTo>
                <a:close/>
                <a:moveTo>
                  <a:pt x="206109" y="353783"/>
                </a:moveTo>
                <a:cubicBezTo>
                  <a:pt x="207067" y="353144"/>
                  <a:pt x="207387" y="353543"/>
                  <a:pt x="207067" y="354982"/>
                </a:cubicBezTo>
                <a:lnTo>
                  <a:pt x="207067" y="356659"/>
                </a:lnTo>
                <a:close/>
                <a:moveTo>
                  <a:pt x="165846" y="352825"/>
                </a:moveTo>
                <a:cubicBezTo>
                  <a:pt x="164248" y="355701"/>
                  <a:pt x="163289" y="359695"/>
                  <a:pt x="162970" y="364808"/>
                </a:cubicBezTo>
                <a:cubicBezTo>
                  <a:pt x="162650" y="369921"/>
                  <a:pt x="162650" y="374075"/>
                  <a:pt x="162970" y="377270"/>
                </a:cubicBezTo>
                <a:cubicBezTo>
                  <a:pt x="163929" y="375992"/>
                  <a:pt x="164248" y="374394"/>
                  <a:pt x="163929" y="372477"/>
                </a:cubicBezTo>
                <a:cubicBezTo>
                  <a:pt x="163609" y="370560"/>
                  <a:pt x="163609" y="368642"/>
                  <a:pt x="163929" y="366725"/>
                </a:cubicBezTo>
                <a:cubicBezTo>
                  <a:pt x="164248" y="364808"/>
                  <a:pt x="164807" y="362731"/>
                  <a:pt x="165606" y="360494"/>
                </a:cubicBezTo>
                <a:cubicBezTo>
                  <a:pt x="166405" y="358257"/>
                  <a:pt x="166485" y="355701"/>
                  <a:pt x="165846" y="352825"/>
                </a:cubicBezTo>
                <a:close/>
                <a:moveTo>
                  <a:pt x="152425" y="351387"/>
                </a:moveTo>
                <a:lnTo>
                  <a:pt x="152425" y="356660"/>
                </a:lnTo>
                <a:cubicBezTo>
                  <a:pt x="152744" y="356340"/>
                  <a:pt x="153143" y="355302"/>
                  <a:pt x="153623" y="353543"/>
                </a:cubicBezTo>
                <a:cubicBezTo>
                  <a:pt x="154102" y="351786"/>
                  <a:pt x="153703" y="351067"/>
                  <a:pt x="152425" y="351387"/>
                </a:cubicBezTo>
                <a:close/>
                <a:moveTo>
                  <a:pt x="146673" y="350428"/>
                </a:moveTo>
                <a:cubicBezTo>
                  <a:pt x="145075" y="351707"/>
                  <a:pt x="144276" y="352266"/>
                  <a:pt x="144276" y="352106"/>
                </a:cubicBezTo>
                <a:cubicBezTo>
                  <a:pt x="144276" y="351946"/>
                  <a:pt x="143956" y="353144"/>
                  <a:pt x="143318" y="355701"/>
                </a:cubicBezTo>
                <a:cubicBezTo>
                  <a:pt x="144915" y="358257"/>
                  <a:pt x="145475" y="361453"/>
                  <a:pt x="144995" y="365287"/>
                </a:cubicBezTo>
                <a:cubicBezTo>
                  <a:pt x="144516" y="369122"/>
                  <a:pt x="144915" y="372637"/>
                  <a:pt x="146193" y="375832"/>
                </a:cubicBezTo>
                <a:cubicBezTo>
                  <a:pt x="146833" y="372317"/>
                  <a:pt x="146913" y="367923"/>
                  <a:pt x="146433" y="362651"/>
                </a:cubicBezTo>
                <a:cubicBezTo>
                  <a:pt x="145953" y="357378"/>
                  <a:pt x="146034" y="353304"/>
                  <a:pt x="146673" y="350428"/>
                </a:cubicBezTo>
                <a:close/>
                <a:moveTo>
                  <a:pt x="184539" y="349470"/>
                </a:moveTo>
                <a:cubicBezTo>
                  <a:pt x="182302" y="351707"/>
                  <a:pt x="181025" y="355141"/>
                  <a:pt x="180704" y="359775"/>
                </a:cubicBezTo>
                <a:cubicBezTo>
                  <a:pt x="180385" y="364409"/>
                  <a:pt x="180545" y="368642"/>
                  <a:pt x="181184" y="372477"/>
                </a:cubicBezTo>
                <a:cubicBezTo>
                  <a:pt x="182143" y="372477"/>
                  <a:pt x="182622" y="372078"/>
                  <a:pt x="182622" y="371279"/>
                </a:cubicBezTo>
                <a:cubicBezTo>
                  <a:pt x="182622" y="370480"/>
                  <a:pt x="182542" y="369521"/>
                  <a:pt x="182382" y="368403"/>
                </a:cubicBezTo>
                <a:cubicBezTo>
                  <a:pt x="182223" y="367284"/>
                  <a:pt x="182143" y="366245"/>
                  <a:pt x="182143" y="365287"/>
                </a:cubicBezTo>
                <a:cubicBezTo>
                  <a:pt x="182143" y="364328"/>
                  <a:pt x="182622" y="363530"/>
                  <a:pt x="183581" y="362890"/>
                </a:cubicBezTo>
                <a:cubicBezTo>
                  <a:pt x="184859" y="362571"/>
                  <a:pt x="185258" y="363290"/>
                  <a:pt x="184779" y="365047"/>
                </a:cubicBezTo>
                <a:cubicBezTo>
                  <a:pt x="184299" y="366805"/>
                  <a:pt x="184380" y="368004"/>
                  <a:pt x="185019" y="368642"/>
                </a:cubicBezTo>
                <a:cubicBezTo>
                  <a:pt x="185658" y="366086"/>
                  <a:pt x="186057" y="362890"/>
                  <a:pt x="186217" y="359056"/>
                </a:cubicBezTo>
                <a:cubicBezTo>
                  <a:pt x="186377" y="355221"/>
                  <a:pt x="185818" y="352026"/>
                  <a:pt x="184539" y="349470"/>
                </a:cubicBezTo>
                <a:close/>
                <a:moveTo>
                  <a:pt x="196523" y="347073"/>
                </a:moveTo>
                <a:cubicBezTo>
                  <a:pt x="196523" y="348351"/>
                  <a:pt x="196523" y="349550"/>
                  <a:pt x="196523" y="350668"/>
                </a:cubicBezTo>
                <a:cubicBezTo>
                  <a:pt x="196523" y="351786"/>
                  <a:pt x="197001" y="352185"/>
                  <a:pt x="197960" y="351866"/>
                </a:cubicBezTo>
                <a:cubicBezTo>
                  <a:pt x="197960" y="352505"/>
                  <a:pt x="197481" y="352825"/>
                  <a:pt x="196523" y="352825"/>
                </a:cubicBezTo>
                <a:cubicBezTo>
                  <a:pt x="196203" y="354103"/>
                  <a:pt x="196362" y="354742"/>
                  <a:pt x="197001" y="354742"/>
                </a:cubicBezTo>
                <a:cubicBezTo>
                  <a:pt x="197641" y="354742"/>
                  <a:pt x="197960" y="355062"/>
                  <a:pt x="197960" y="355701"/>
                </a:cubicBezTo>
                <a:cubicBezTo>
                  <a:pt x="198599" y="355062"/>
                  <a:pt x="198999" y="354023"/>
                  <a:pt x="199158" y="352585"/>
                </a:cubicBezTo>
                <a:cubicBezTo>
                  <a:pt x="199318" y="351147"/>
                  <a:pt x="199398" y="349629"/>
                  <a:pt x="199398" y="348031"/>
                </a:cubicBezTo>
                <a:cubicBezTo>
                  <a:pt x="198759" y="348351"/>
                  <a:pt x="198280" y="348191"/>
                  <a:pt x="197960" y="347552"/>
                </a:cubicBezTo>
                <a:cubicBezTo>
                  <a:pt x="197641" y="346913"/>
                  <a:pt x="197161" y="346754"/>
                  <a:pt x="196523" y="347073"/>
                </a:cubicBezTo>
                <a:close/>
                <a:moveTo>
                  <a:pt x="238703" y="345156"/>
                </a:moveTo>
                <a:cubicBezTo>
                  <a:pt x="238063" y="345156"/>
                  <a:pt x="237584" y="345715"/>
                  <a:pt x="237265" y="346833"/>
                </a:cubicBezTo>
                <a:cubicBezTo>
                  <a:pt x="236945" y="347952"/>
                  <a:pt x="237105" y="348830"/>
                  <a:pt x="237744" y="349470"/>
                </a:cubicBezTo>
                <a:cubicBezTo>
                  <a:pt x="238063" y="349150"/>
                  <a:pt x="238543" y="348990"/>
                  <a:pt x="239182" y="348990"/>
                </a:cubicBezTo>
                <a:cubicBezTo>
                  <a:pt x="239182" y="346754"/>
                  <a:pt x="239022" y="345475"/>
                  <a:pt x="238703" y="345156"/>
                </a:cubicBezTo>
                <a:close/>
                <a:moveTo>
                  <a:pt x="174953" y="345156"/>
                </a:moveTo>
                <a:cubicBezTo>
                  <a:pt x="173994" y="344517"/>
                  <a:pt x="173515" y="344836"/>
                  <a:pt x="173515" y="346114"/>
                </a:cubicBezTo>
                <a:cubicBezTo>
                  <a:pt x="173515" y="347392"/>
                  <a:pt x="173036" y="348031"/>
                  <a:pt x="172077" y="348031"/>
                </a:cubicBezTo>
                <a:cubicBezTo>
                  <a:pt x="173355" y="352505"/>
                  <a:pt x="173515" y="356899"/>
                  <a:pt x="172556" y="361213"/>
                </a:cubicBezTo>
                <a:cubicBezTo>
                  <a:pt x="171597" y="365527"/>
                  <a:pt x="170958" y="370080"/>
                  <a:pt x="170639" y="374874"/>
                </a:cubicBezTo>
                <a:cubicBezTo>
                  <a:pt x="171917" y="375513"/>
                  <a:pt x="172476" y="374954"/>
                  <a:pt x="172317" y="373196"/>
                </a:cubicBezTo>
                <a:cubicBezTo>
                  <a:pt x="172157" y="371438"/>
                  <a:pt x="172556" y="370560"/>
                  <a:pt x="173515" y="370560"/>
                </a:cubicBezTo>
                <a:cubicBezTo>
                  <a:pt x="174154" y="371518"/>
                  <a:pt x="174633" y="372317"/>
                  <a:pt x="174953" y="372957"/>
                </a:cubicBezTo>
                <a:cubicBezTo>
                  <a:pt x="175273" y="373595"/>
                  <a:pt x="175273" y="374714"/>
                  <a:pt x="174953" y="376312"/>
                </a:cubicBezTo>
                <a:cubicBezTo>
                  <a:pt x="175592" y="374714"/>
                  <a:pt x="176071" y="372957"/>
                  <a:pt x="176391" y="371039"/>
                </a:cubicBezTo>
                <a:cubicBezTo>
                  <a:pt x="176710" y="369122"/>
                  <a:pt x="176550" y="367205"/>
                  <a:pt x="175911" y="365287"/>
                </a:cubicBezTo>
                <a:cubicBezTo>
                  <a:pt x="175592" y="365287"/>
                  <a:pt x="175352" y="365447"/>
                  <a:pt x="175192" y="365767"/>
                </a:cubicBezTo>
                <a:cubicBezTo>
                  <a:pt x="175033" y="366086"/>
                  <a:pt x="174793" y="366245"/>
                  <a:pt x="174474" y="366245"/>
                </a:cubicBezTo>
                <a:cubicBezTo>
                  <a:pt x="174474" y="362411"/>
                  <a:pt x="174713" y="358816"/>
                  <a:pt x="175192" y="355461"/>
                </a:cubicBezTo>
                <a:cubicBezTo>
                  <a:pt x="175672" y="352106"/>
                  <a:pt x="175592" y="348671"/>
                  <a:pt x="174953" y="345156"/>
                </a:cubicBezTo>
                <a:close/>
                <a:moveTo>
                  <a:pt x="169201" y="330776"/>
                </a:moveTo>
                <a:cubicBezTo>
                  <a:pt x="169521" y="332374"/>
                  <a:pt x="169521" y="334131"/>
                  <a:pt x="169201" y="336049"/>
                </a:cubicBezTo>
                <a:cubicBezTo>
                  <a:pt x="168881" y="337966"/>
                  <a:pt x="168561" y="339883"/>
                  <a:pt x="168242" y="341801"/>
                </a:cubicBezTo>
                <a:cubicBezTo>
                  <a:pt x="167923" y="343718"/>
                  <a:pt x="167843" y="345396"/>
                  <a:pt x="168002" y="346833"/>
                </a:cubicBezTo>
                <a:cubicBezTo>
                  <a:pt x="168162" y="348271"/>
                  <a:pt x="168722" y="349150"/>
                  <a:pt x="169680" y="349470"/>
                </a:cubicBezTo>
                <a:cubicBezTo>
                  <a:pt x="169041" y="348191"/>
                  <a:pt x="168961" y="346514"/>
                  <a:pt x="169441" y="344436"/>
                </a:cubicBezTo>
                <a:cubicBezTo>
                  <a:pt x="169920" y="342360"/>
                  <a:pt x="170399" y="340362"/>
                  <a:pt x="170879" y="338445"/>
                </a:cubicBezTo>
                <a:cubicBezTo>
                  <a:pt x="171358" y="336528"/>
                  <a:pt x="171518" y="334850"/>
                  <a:pt x="171358" y="333412"/>
                </a:cubicBezTo>
                <a:cubicBezTo>
                  <a:pt x="171198" y="331974"/>
                  <a:pt x="170479" y="331096"/>
                  <a:pt x="169201" y="330776"/>
                </a:cubicBezTo>
                <a:close/>
                <a:moveTo>
                  <a:pt x="189812" y="327421"/>
                </a:moveTo>
                <a:cubicBezTo>
                  <a:pt x="188214" y="328060"/>
                  <a:pt x="187655" y="328938"/>
                  <a:pt x="188134" y="330057"/>
                </a:cubicBezTo>
                <a:cubicBezTo>
                  <a:pt x="188613" y="331175"/>
                  <a:pt x="188693" y="332533"/>
                  <a:pt x="188374" y="334131"/>
                </a:cubicBezTo>
                <a:cubicBezTo>
                  <a:pt x="189013" y="334131"/>
                  <a:pt x="189572" y="333172"/>
                  <a:pt x="190051" y="331255"/>
                </a:cubicBezTo>
                <a:cubicBezTo>
                  <a:pt x="190531" y="329338"/>
                  <a:pt x="190451" y="328060"/>
                  <a:pt x="189812" y="327421"/>
                </a:cubicBezTo>
                <a:close/>
                <a:moveTo>
                  <a:pt x="253562" y="322148"/>
                </a:moveTo>
                <a:cubicBezTo>
                  <a:pt x="253562" y="323107"/>
                  <a:pt x="253402" y="324385"/>
                  <a:pt x="253083" y="325983"/>
                </a:cubicBezTo>
                <a:cubicBezTo>
                  <a:pt x="252763" y="327580"/>
                  <a:pt x="253242" y="328060"/>
                  <a:pt x="254520" y="327421"/>
                </a:cubicBezTo>
                <a:cubicBezTo>
                  <a:pt x="254840" y="326781"/>
                  <a:pt x="255079" y="325663"/>
                  <a:pt x="255240" y="324065"/>
                </a:cubicBezTo>
                <a:cubicBezTo>
                  <a:pt x="255399" y="322468"/>
                  <a:pt x="254840" y="321828"/>
                  <a:pt x="253562" y="322148"/>
                </a:cubicBezTo>
                <a:close/>
                <a:moveTo>
                  <a:pt x="201315" y="322148"/>
                </a:moveTo>
                <a:cubicBezTo>
                  <a:pt x="200677" y="323746"/>
                  <a:pt x="200437" y="326063"/>
                  <a:pt x="200597" y="329099"/>
                </a:cubicBezTo>
                <a:cubicBezTo>
                  <a:pt x="200756" y="332134"/>
                  <a:pt x="200516" y="334451"/>
                  <a:pt x="199878" y="336049"/>
                </a:cubicBezTo>
                <a:cubicBezTo>
                  <a:pt x="199878" y="337007"/>
                  <a:pt x="200117" y="337167"/>
                  <a:pt x="200597" y="336528"/>
                </a:cubicBezTo>
                <a:cubicBezTo>
                  <a:pt x="201076" y="335888"/>
                  <a:pt x="201635" y="335569"/>
                  <a:pt x="202275" y="335569"/>
                </a:cubicBezTo>
                <a:cubicBezTo>
                  <a:pt x="201635" y="332374"/>
                  <a:pt x="201476" y="329977"/>
                  <a:pt x="201795" y="328379"/>
                </a:cubicBezTo>
                <a:cubicBezTo>
                  <a:pt x="202114" y="326781"/>
                  <a:pt x="201955" y="324705"/>
                  <a:pt x="201315" y="322148"/>
                </a:cubicBezTo>
                <a:close/>
                <a:moveTo>
                  <a:pt x="184539" y="315917"/>
                </a:moveTo>
                <a:cubicBezTo>
                  <a:pt x="183581" y="316556"/>
                  <a:pt x="182861" y="317834"/>
                  <a:pt x="182382" y="319752"/>
                </a:cubicBezTo>
                <a:cubicBezTo>
                  <a:pt x="181903" y="321669"/>
                  <a:pt x="181583" y="323666"/>
                  <a:pt x="181424" y="325743"/>
                </a:cubicBezTo>
                <a:cubicBezTo>
                  <a:pt x="181264" y="327820"/>
                  <a:pt x="181184" y="329897"/>
                  <a:pt x="181184" y="331974"/>
                </a:cubicBezTo>
                <a:cubicBezTo>
                  <a:pt x="181184" y="334052"/>
                  <a:pt x="181025" y="335569"/>
                  <a:pt x="180704" y="336528"/>
                </a:cubicBezTo>
                <a:cubicBezTo>
                  <a:pt x="183261" y="330457"/>
                  <a:pt x="184539" y="323586"/>
                  <a:pt x="184539" y="315917"/>
                </a:cubicBezTo>
                <a:close/>
                <a:moveTo>
                  <a:pt x="258835" y="313520"/>
                </a:moveTo>
                <a:lnTo>
                  <a:pt x="261710" y="313520"/>
                </a:lnTo>
                <a:cubicBezTo>
                  <a:pt x="262349" y="315118"/>
                  <a:pt x="262349" y="317674"/>
                  <a:pt x="261710" y="321190"/>
                </a:cubicBezTo>
                <a:cubicBezTo>
                  <a:pt x="260752" y="320551"/>
                  <a:pt x="260192" y="319512"/>
                  <a:pt x="260033" y="318074"/>
                </a:cubicBezTo>
                <a:cubicBezTo>
                  <a:pt x="259873" y="316636"/>
                  <a:pt x="259473" y="315118"/>
                  <a:pt x="258835" y="313520"/>
                </a:cubicBezTo>
                <a:close/>
                <a:moveTo>
                  <a:pt x="235347" y="307768"/>
                </a:moveTo>
                <a:cubicBezTo>
                  <a:pt x="235028" y="308727"/>
                  <a:pt x="235267" y="309766"/>
                  <a:pt x="236066" y="310884"/>
                </a:cubicBezTo>
                <a:cubicBezTo>
                  <a:pt x="236865" y="312003"/>
                  <a:pt x="236786" y="312881"/>
                  <a:pt x="235826" y="313520"/>
                </a:cubicBezTo>
                <a:cubicBezTo>
                  <a:pt x="235826" y="312881"/>
                  <a:pt x="235347" y="312562"/>
                  <a:pt x="234389" y="312562"/>
                </a:cubicBezTo>
                <a:cubicBezTo>
                  <a:pt x="234389" y="311603"/>
                  <a:pt x="234389" y="310565"/>
                  <a:pt x="234389" y="309446"/>
                </a:cubicBezTo>
                <a:cubicBezTo>
                  <a:pt x="234389" y="308327"/>
                  <a:pt x="234708" y="307768"/>
                  <a:pt x="235347" y="307768"/>
                </a:cubicBezTo>
                <a:close/>
                <a:moveTo>
                  <a:pt x="169201" y="307289"/>
                </a:moveTo>
                <a:cubicBezTo>
                  <a:pt x="168561" y="309846"/>
                  <a:pt x="167923" y="313121"/>
                  <a:pt x="167284" y="317115"/>
                </a:cubicBezTo>
                <a:cubicBezTo>
                  <a:pt x="166644" y="321110"/>
                  <a:pt x="166644" y="324385"/>
                  <a:pt x="167284" y="326942"/>
                </a:cubicBezTo>
                <a:cubicBezTo>
                  <a:pt x="167923" y="324705"/>
                  <a:pt x="168561" y="321349"/>
                  <a:pt x="169201" y="316875"/>
                </a:cubicBezTo>
                <a:cubicBezTo>
                  <a:pt x="169840" y="312402"/>
                  <a:pt x="169840" y="309207"/>
                  <a:pt x="169201" y="307289"/>
                </a:cubicBezTo>
                <a:close/>
                <a:moveTo>
                  <a:pt x="213778" y="306330"/>
                </a:moveTo>
                <a:lnTo>
                  <a:pt x="216175" y="306330"/>
                </a:lnTo>
                <a:cubicBezTo>
                  <a:pt x="216494" y="307609"/>
                  <a:pt x="216414" y="308488"/>
                  <a:pt x="215935" y="308967"/>
                </a:cubicBezTo>
                <a:cubicBezTo>
                  <a:pt x="215455" y="309446"/>
                  <a:pt x="214896" y="310005"/>
                  <a:pt x="214257" y="310645"/>
                </a:cubicBezTo>
                <a:cubicBezTo>
                  <a:pt x="213938" y="309685"/>
                  <a:pt x="213778" y="308248"/>
                  <a:pt x="213778" y="306330"/>
                </a:cubicBezTo>
                <a:close/>
                <a:moveTo>
                  <a:pt x="197960" y="306330"/>
                </a:moveTo>
                <a:cubicBezTo>
                  <a:pt x="197321" y="306330"/>
                  <a:pt x="196762" y="307768"/>
                  <a:pt x="196283" y="310645"/>
                </a:cubicBezTo>
                <a:cubicBezTo>
                  <a:pt x="195803" y="313520"/>
                  <a:pt x="196203" y="315278"/>
                  <a:pt x="197481" y="315917"/>
                </a:cubicBezTo>
                <a:cubicBezTo>
                  <a:pt x="198120" y="314958"/>
                  <a:pt x="198360" y="313520"/>
                  <a:pt x="198200" y="311603"/>
                </a:cubicBezTo>
                <a:cubicBezTo>
                  <a:pt x="198040" y="309685"/>
                  <a:pt x="197960" y="307928"/>
                  <a:pt x="197960" y="306330"/>
                </a:cubicBezTo>
                <a:close/>
                <a:moveTo>
                  <a:pt x="299098" y="302496"/>
                </a:moveTo>
                <a:cubicBezTo>
                  <a:pt x="298778" y="304413"/>
                  <a:pt x="298778" y="305851"/>
                  <a:pt x="299098" y="306810"/>
                </a:cubicBezTo>
                <a:lnTo>
                  <a:pt x="299696" y="309205"/>
                </a:lnTo>
                <a:lnTo>
                  <a:pt x="299696" y="303694"/>
                </a:lnTo>
                <a:close/>
                <a:moveTo>
                  <a:pt x="150987" y="301538"/>
                </a:moveTo>
                <a:cubicBezTo>
                  <a:pt x="149389" y="305052"/>
                  <a:pt x="148111" y="309685"/>
                  <a:pt x="147152" y="315437"/>
                </a:cubicBezTo>
                <a:cubicBezTo>
                  <a:pt x="146193" y="321190"/>
                  <a:pt x="146034" y="325983"/>
                  <a:pt x="146673" y="329817"/>
                </a:cubicBezTo>
                <a:cubicBezTo>
                  <a:pt x="145395" y="332374"/>
                  <a:pt x="144596" y="335569"/>
                  <a:pt x="144276" y="339404"/>
                </a:cubicBezTo>
                <a:cubicBezTo>
                  <a:pt x="143956" y="343238"/>
                  <a:pt x="143797" y="346913"/>
                  <a:pt x="143797" y="350428"/>
                </a:cubicBezTo>
                <a:cubicBezTo>
                  <a:pt x="144436" y="347872"/>
                  <a:pt x="145075" y="344517"/>
                  <a:pt x="145714" y="340362"/>
                </a:cubicBezTo>
                <a:cubicBezTo>
                  <a:pt x="146353" y="336208"/>
                  <a:pt x="146992" y="332533"/>
                  <a:pt x="147631" y="329338"/>
                </a:cubicBezTo>
                <a:cubicBezTo>
                  <a:pt x="148590" y="330616"/>
                  <a:pt x="148830" y="332054"/>
                  <a:pt x="148350" y="333652"/>
                </a:cubicBezTo>
                <a:cubicBezTo>
                  <a:pt x="147871" y="335250"/>
                  <a:pt x="147631" y="336848"/>
                  <a:pt x="147631" y="338445"/>
                </a:cubicBezTo>
                <a:cubicBezTo>
                  <a:pt x="149229" y="335888"/>
                  <a:pt x="150347" y="332773"/>
                  <a:pt x="150987" y="329099"/>
                </a:cubicBezTo>
                <a:cubicBezTo>
                  <a:pt x="151626" y="325423"/>
                  <a:pt x="152105" y="321828"/>
                  <a:pt x="152425" y="318314"/>
                </a:cubicBezTo>
                <a:cubicBezTo>
                  <a:pt x="151146" y="317994"/>
                  <a:pt x="150347" y="318233"/>
                  <a:pt x="150028" y="319032"/>
                </a:cubicBezTo>
                <a:cubicBezTo>
                  <a:pt x="149709" y="319831"/>
                  <a:pt x="149229" y="320391"/>
                  <a:pt x="148590" y="320710"/>
                </a:cubicBezTo>
                <a:cubicBezTo>
                  <a:pt x="149229" y="318473"/>
                  <a:pt x="149629" y="316236"/>
                  <a:pt x="149788" y="314000"/>
                </a:cubicBezTo>
                <a:cubicBezTo>
                  <a:pt x="149948" y="311763"/>
                  <a:pt x="150827" y="310165"/>
                  <a:pt x="152425" y="309207"/>
                </a:cubicBezTo>
                <a:cubicBezTo>
                  <a:pt x="151146" y="307609"/>
                  <a:pt x="150827" y="306251"/>
                  <a:pt x="151466" y="305132"/>
                </a:cubicBezTo>
                <a:cubicBezTo>
                  <a:pt x="152105" y="304014"/>
                  <a:pt x="151945" y="302815"/>
                  <a:pt x="150987" y="301538"/>
                </a:cubicBezTo>
                <a:close/>
                <a:moveTo>
                  <a:pt x="182143" y="297703"/>
                </a:moveTo>
                <a:cubicBezTo>
                  <a:pt x="181503" y="297703"/>
                  <a:pt x="181025" y="298022"/>
                  <a:pt x="180704" y="298661"/>
                </a:cubicBezTo>
                <a:cubicBezTo>
                  <a:pt x="180385" y="299301"/>
                  <a:pt x="180226" y="300099"/>
                  <a:pt x="180226" y="301058"/>
                </a:cubicBezTo>
                <a:cubicBezTo>
                  <a:pt x="180226" y="302017"/>
                  <a:pt x="180465" y="302815"/>
                  <a:pt x="180944" y="303455"/>
                </a:cubicBezTo>
                <a:cubicBezTo>
                  <a:pt x="181424" y="304094"/>
                  <a:pt x="182143" y="304254"/>
                  <a:pt x="183101" y="303934"/>
                </a:cubicBezTo>
                <a:cubicBezTo>
                  <a:pt x="182782" y="302337"/>
                  <a:pt x="182702" y="301298"/>
                  <a:pt x="182861" y="300818"/>
                </a:cubicBezTo>
                <a:cubicBezTo>
                  <a:pt x="183022" y="300339"/>
                  <a:pt x="182782" y="299301"/>
                  <a:pt x="182143" y="297703"/>
                </a:cubicBezTo>
                <a:close/>
                <a:moveTo>
                  <a:pt x="160094" y="297703"/>
                </a:moveTo>
                <a:cubicBezTo>
                  <a:pt x="158816" y="302815"/>
                  <a:pt x="158177" y="307928"/>
                  <a:pt x="158177" y="313041"/>
                </a:cubicBezTo>
                <a:cubicBezTo>
                  <a:pt x="158177" y="318154"/>
                  <a:pt x="157378" y="323267"/>
                  <a:pt x="155780" y="328379"/>
                </a:cubicBezTo>
                <a:cubicBezTo>
                  <a:pt x="156738" y="329018"/>
                  <a:pt x="157298" y="329099"/>
                  <a:pt x="157457" y="328619"/>
                </a:cubicBezTo>
                <a:cubicBezTo>
                  <a:pt x="157618" y="328139"/>
                  <a:pt x="158017" y="327580"/>
                  <a:pt x="158656" y="326942"/>
                </a:cubicBezTo>
                <a:cubicBezTo>
                  <a:pt x="158976" y="328859"/>
                  <a:pt x="158656" y="330376"/>
                  <a:pt x="157697" y="331495"/>
                </a:cubicBezTo>
                <a:cubicBezTo>
                  <a:pt x="156738" y="332613"/>
                  <a:pt x="156579" y="333971"/>
                  <a:pt x="157218" y="335569"/>
                </a:cubicBezTo>
                <a:cubicBezTo>
                  <a:pt x="156259" y="335250"/>
                  <a:pt x="155460" y="335410"/>
                  <a:pt x="154821" y="336049"/>
                </a:cubicBezTo>
                <a:cubicBezTo>
                  <a:pt x="154821" y="338285"/>
                  <a:pt x="155460" y="339404"/>
                  <a:pt x="156738" y="339404"/>
                </a:cubicBezTo>
                <a:cubicBezTo>
                  <a:pt x="157378" y="338125"/>
                  <a:pt x="157537" y="336848"/>
                  <a:pt x="157218" y="335569"/>
                </a:cubicBezTo>
                <a:lnTo>
                  <a:pt x="159135" y="335569"/>
                </a:lnTo>
                <a:cubicBezTo>
                  <a:pt x="159454" y="333971"/>
                  <a:pt x="159774" y="332374"/>
                  <a:pt x="160094" y="330776"/>
                </a:cubicBezTo>
                <a:cubicBezTo>
                  <a:pt x="160414" y="329178"/>
                  <a:pt x="160893" y="327900"/>
                  <a:pt x="161532" y="326942"/>
                </a:cubicBezTo>
                <a:cubicBezTo>
                  <a:pt x="161532" y="328539"/>
                  <a:pt x="161532" y="330616"/>
                  <a:pt x="161532" y="333172"/>
                </a:cubicBezTo>
                <a:cubicBezTo>
                  <a:pt x="161532" y="335729"/>
                  <a:pt x="161452" y="338285"/>
                  <a:pt x="161292" y="340841"/>
                </a:cubicBezTo>
                <a:cubicBezTo>
                  <a:pt x="161132" y="343398"/>
                  <a:pt x="160653" y="345555"/>
                  <a:pt x="159854" y="347313"/>
                </a:cubicBezTo>
                <a:cubicBezTo>
                  <a:pt x="159055" y="349070"/>
                  <a:pt x="158017" y="349629"/>
                  <a:pt x="156738" y="348990"/>
                </a:cubicBezTo>
                <a:cubicBezTo>
                  <a:pt x="157058" y="350588"/>
                  <a:pt x="156978" y="352026"/>
                  <a:pt x="156499" y="353304"/>
                </a:cubicBezTo>
                <a:cubicBezTo>
                  <a:pt x="156020" y="354582"/>
                  <a:pt x="156099" y="355701"/>
                  <a:pt x="156738" y="356660"/>
                </a:cubicBezTo>
                <a:cubicBezTo>
                  <a:pt x="157378" y="356020"/>
                  <a:pt x="157937" y="355381"/>
                  <a:pt x="158416" y="354742"/>
                </a:cubicBezTo>
                <a:cubicBezTo>
                  <a:pt x="158895" y="354103"/>
                  <a:pt x="159454" y="353464"/>
                  <a:pt x="160094" y="352825"/>
                </a:cubicBezTo>
                <a:cubicBezTo>
                  <a:pt x="160733" y="355381"/>
                  <a:pt x="160813" y="358736"/>
                  <a:pt x="160333" y="362890"/>
                </a:cubicBezTo>
                <a:cubicBezTo>
                  <a:pt x="159854" y="367044"/>
                  <a:pt x="159774" y="370560"/>
                  <a:pt x="160094" y="373435"/>
                </a:cubicBezTo>
                <a:cubicBezTo>
                  <a:pt x="162011" y="366086"/>
                  <a:pt x="162970" y="358337"/>
                  <a:pt x="162970" y="350188"/>
                </a:cubicBezTo>
                <a:cubicBezTo>
                  <a:pt x="162970" y="342040"/>
                  <a:pt x="162970" y="333172"/>
                  <a:pt x="162970" y="323586"/>
                </a:cubicBezTo>
                <a:cubicBezTo>
                  <a:pt x="162970" y="324225"/>
                  <a:pt x="162650" y="324545"/>
                  <a:pt x="162011" y="324545"/>
                </a:cubicBezTo>
                <a:cubicBezTo>
                  <a:pt x="161691" y="323267"/>
                  <a:pt x="161851" y="322707"/>
                  <a:pt x="162490" y="322867"/>
                </a:cubicBezTo>
                <a:cubicBezTo>
                  <a:pt x="163130" y="323027"/>
                  <a:pt x="163609" y="322787"/>
                  <a:pt x="163929" y="322148"/>
                </a:cubicBezTo>
                <a:cubicBezTo>
                  <a:pt x="162650" y="320551"/>
                  <a:pt x="162011" y="318473"/>
                  <a:pt x="162011" y="315917"/>
                </a:cubicBezTo>
                <a:cubicBezTo>
                  <a:pt x="162011" y="313361"/>
                  <a:pt x="161052" y="312082"/>
                  <a:pt x="159135" y="312082"/>
                </a:cubicBezTo>
                <a:cubicBezTo>
                  <a:pt x="159135" y="311444"/>
                  <a:pt x="159295" y="310085"/>
                  <a:pt x="159615" y="308008"/>
                </a:cubicBezTo>
                <a:cubicBezTo>
                  <a:pt x="159934" y="305931"/>
                  <a:pt x="160253" y="305851"/>
                  <a:pt x="160573" y="307768"/>
                </a:cubicBezTo>
                <a:cubicBezTo>
                  <a:pt x="161532" y="306491"/>
                  <a:pt x="161532" y="305132"/>
                  <a:pt x="160573" y="303694"/>
                </a:cubicBezTo>
                <a:cubicBezTo>
                  <a:pt x="159615" y="302256"/>
                  <a:pt x="159454" y="300259"/>
                  <a:pt x="160094" y="297703"/>
                </a:cubicBezTo>
                <a:close/>
                <a:moveTo>
                  <a:pt x="215695" y="294827"/>
                </a:moveTo>
                <a:cubicBezTo>
                  <a:pt x="215695" y="296105"/>
                  <a:pt x="215775" y="297543"/>
                  <a:pt x="215935" y="299141"/>
                </a:cubicBezTo>
                <a:cubicBezTo>
                  <a:pt x="216095" y="300739"/>
                  <a:pt x="215536" y="301857"/>
                  <a:pt x="214257" y="302496"/>
                </a:cubicBezTo>
                <a:cubicBezTo>
                  <a:pt x="214577" y="300898"/>
                  <a:pt x="214497" y="299220"/>
                  <a:pt x="214017" y="297463"/>
                </a:cubicBezTo>
                <a:cubicBezTo>
                  <a:pt x="213538" y="295706"/>
                  <a:pt x="214098" y="294827"/>
                  <a:pt x="215695" y="294827"/>
                </a:cubicBezTo>
                <a:close/>
                <a:moveTo>
                  <a:pt x="147631" y="294827"/>
                </a:moveTo>
                <a:cubicBezTo>
                  <a:pt x="147631" y="295466"/>
                  <a:pt x="147631" y="296185"/>
                  <a:pt x="147631" y="296983"/>
                </a:cubicBezTo>
                <a:cubicBezTo>
                  <a:pt x="147631" y="297782"/>
                  <a:pt x="148111" y="298342"/>
                  <a:pt x="149070" y="298661"/>
                </a:cubicBezTo>
                <a:cubicBezTo>
                  <a:pt x="149709" y="298022"/>
                  <a:pt x="149948" y="297064"/>
                  <a:pt x="149788" y="295786"/>
                </a:cubicBezTo>
                <a:cubicBezTo>
                  <a:pt x="149629" y="294507"/>
                  <a:pt x="148910" y="294188"/>
                  <a:pt x="147631" y="294827"/>
                </a:cubicBezTo>
                <a:close/>
                <a:moveTo>
                  <a:pt x="296221" y="289075"/>
                </a:moveTo>
                <a:cubicBezTo>
                  <a:pt x="295582" y="290034"/>
                  <a:pt x="295503" y="291392"/>
                  <a:pt x="295981" y="293149"/>
                </a:cubicBezTo>
                <a:cubicBezTo>
                  <a:pt x="296461" y="294907"/>
                  <a:pt x="297020" y="296105"/>
                  <a:pt x="297659" y="296744"/>
                </a:cubicBezTo>
                <a:cubicBezTo>
                  <a:pt x="297340" y="295466"/>
                  <a:pt x="297100" y="294188"/>
                  <a:pt x="296941" y="292910"/>
                </a:cubicBezTo>
                <a:cubicBezTo>
                  <a:pt x="296780" y="291631"/>
                  <a:pt x="296541" y="290353"/>
                  <a:pt x="296221" y="289075"/>
                </a:cubicBezTo>
                <a:close/>
                <a:moveTo>
                  <a:pt x="208505" y="289075"/>
                </a:moveTo>
                <a:cubicBezTo>
                  <a:pt x="209144" y="294507"/>
                  <a:pt x="209384" y="301058"/>
                  <a:pt x="209225" y="308727"/>
                </a:cubicBezTo>
                <a:cubicBezTo>
                  <a:pt x="209064" y="316397"/>
                  <a:pt x="208665" y="322947"/>
                  <a:pt x="208026" y="328379"/>
                </a:cubicBezTo>
                <a:cubicBezTo>
                  <a:pt x="207067" y="321988"/>
                  <a:pt x="206828" y="315837"/>
                  <a:pt x="207307" y="309925"/>
                </a:cubicBezTo>
                <a:cubicBezTo>
                  <a:pt x="207787" y="304014"/>
                  <a:pt x="207547" y="298342"/>
                  <a:pt x="206588" y="292910"/>
                </a:cubicBezTo>
                <a:cubicBezTo>
                  <a:pt x="207866" y="293549"/>
                  <a:pt x="208346" y="293149"/>
                  <a:pt x="208026" y="291711"/>
                </a:cubicBezTo>
                <a:cubicBezTo>
                  <a:pt x="207706" y="290273"/>
                  <a:pt x="207866" y="289395"/>
                  <a:pt x="208505" y="289075"/>
                </a:cubicBezTo>
                <a:close/>
                <a:moveTo>
                  <a:pt x="155300" y="288116"/>
                </a:moveTo>
                <a:cubicBezTo>
                  <a:pt x="154662" y="288116"/>
                  <a:pt x="154262" y="288596"/>
                  <a:pt x="154102" y="289554"/>
                </a:cubicBezTo>
                <a:cubicBezTo>
                  <a:pt x="153942" y="290513"/>
                  <a:pt x="153703" y="291471"/>
                  <a:pt x="153383" y="292430"/>
                </a:cubicBezTo>
                <a:cubicBezTo>
                  <a:pt x="154342" y="292430"/>
                  <a:pt x="154821" y="291871"/>
                  <a:pt x="154821" y="290753"/>
                </a:cubicBezTo>
                <a:cubicBezTo>
                  <a:pt x="154821" y="289634"/>
                  <a:pt x="154981" y="288755"/>
                  <a:pt x="155300" y="288116"/>
                </a:cubicBezTo>
                <a:close/>
                <a:moveTo>
                  <a:pt x="280883" y="285720"/>
                </a:moveTo>
                <a:cubicBezTo>
                  <a:pt x="282801" y="288276"/>
                  <a:pt x="284158" y="291392"/>
                  <a:pt x="284957" y="295066"/>
                </a:cubicBezTo>
                <a:cubicBezTo>
                  <a:pt x="285756" y="298742"/>
                  <a:pt x="286795" y="302176"/>
                  <a:pt x="288073" y="305372"/>
                </a:cubicBezTo>
                <a:cubicBezTo>
                  <a:pt x="286475" y="308567"/>
                  <a:pt x="286235" y="311843"/>
                  <a:pt x="287354" y="315198"/>
                </a:cubicBezTo>
                <a:cubicBezTo>
                  <a:pt x="288472" y="318553"/>
                  <a:pt x="288712" y="321349"/>
                  <a:pt x="288073" y="323586"/>
                </a:cubicBezTo>
                <a:cubicBezTo>
                  <a:pt x="286475" y="317515"/>
                  <a:pt x="285117" y="311283"/>
                  <a:pt x="283999" y="304893"/>
                </a:cubicBezTo>
                <a:cubicBezTo>
                  <a:pt x="282880" y="298502"/>
                  <a:pt x="281842" y="292111"/>
                  <a:pt x="280883" y="285720"/>
                </a:cubicBezTo>
                <a:close/>
                <a:moveTo>
                  <a:pt x="145714" y="285720"/>
                </a:moveTo>
                <a:cubicBezTo>
                  <a:pt x="144117" y="286359"/>
                  <a:pt x="143397" y="288516"/>
                  <a:pt x="143558" y="292191"/>
                </a:cubicBezTo>
                <a:cubicBezTo>
                  <a:pt x="143717" y="295865"/>
                  <a:pt x="143477" y="298821"/>
                  <a:pt x="142838" y="301058"/>
                </a:cubicBezTo>
                <a:cubicBezTo>
                  <a:pt x="143157" y="302017"/>
                  <a:pt x="143477" y="301937"/>
                  <a:pt x="143797" y="300818"/>
                </a:cubicBezTo>
                <a:cubicBezTo>
                  <a:pt x="144117" y="299700"/>
                  <a:pt x="144596" y="299460"/>
                  <a:pt x="145235" y="300099"/>
                </a:cubicBezTo>
                <a:cubicBezTo>
                  <a:pt x="145554" y="300099"/>
                  <a:pt x="145714" y="300419"/>
                  <a:pt x="145714" y="301058"/>
                </a:cubicBezTo>
                <a:cubicBezTo>
                  <a:pt x="146353" y="300099"/>
                  <a:pt x="146193" y="298661"/>
                  <a:pt x="145235" y="296744"/>
                </a:cubicBezTo>
                <a:cubicBezTo>
                  <a:pt x="144276" y="294827"/>
                  <a:pt x="144596" y="293549"/>
                  <a:pt x="146193" y="292910"/>
                </a:cubicBezTo>
                <a:cubicBezTo>
                  <a:pt x="145554" y="291312"/>
                  <a:pt x="145235" y="290273"/>
                  <a:pt x="145235" y="289794"/>
                </a:cubicBezTo>
                <a:cubicBezTo>
                  <a:pt x="145235" y="289315"/>
                  <a:pt x="145395" y="287957"/>
                  <a:pt x="145714" y="285720"/>
                </a:cubicBezTo>
                <a:close/>
                <a:moveTo>
                  <a:pt x="211382" y="280447"/>
                </a:moveTo>
                <a:cubicBezTo>
                  <a:pt x="213299" y="281725"/>
                  <a:pt x="214737" y="282524"/>
                  <a:pt x="215695" y="282844"/>
                </a:cubicBezTo>
                <a:cubicBezTo>
                  <a:pt x="215056" y="285400"/>
                  <a:pt x="214816" y="287317"/>
                  <a:pt x="214977" y="288596"/>
                </a:cubicBezTo>
                <a:cubicBezTo>
                  <a:pt x="215136" y="289874"/>
                  <a:pt x="214896" y="291631"/>
                  <a:pt x="214257" y="293868"/>
                </a:cubicBezTo>
                <a:cubicBezTo>
                  <a:pt x="214257" y="293229"/>
                  <a:pt x="213938" y="293229"/>
                  <a:pt x="213299" y="293868"/>
                </a:cubicBezTo>
                <a:cubicBezTo>
                  <a:pt x="213938" y="291312"/>
                  <a:pt x="213938" y="289075"/>
                  <a:pt x="213299" y="287158"/>
                </a:cubicBezTo>
                <a:cubicBezTo>
                  <a:pt x="212659" y="285241"/>
                  <a:pt x="212020" y="283004"/>
                  <a:pt x="211382" y="280447"/>
                </a:cubicBezTo>
                <a:close/>
                <a:moveTo>
                  <a:pt x="199878" y="280447"/>
                </a:moveTo>
                <a:lnTo>
                  <a:pt x="202753" y="280447"/>
                </a:lnTo>
                <a:cubicBezTo>
                  <a:pt x="204351" y="284601"/>
                  <a:pt x="204670" y="289315"/>
                  <a:pt x="203712" y="294587"/>
                </a:cubicBezTo>
                <a:cubicBezTo>
                  <a:pt x="202753" y="299860"/>
                  <a:pt x="202594" y="304733"/>
                  <a:pt x="203233" y="309207"/>
                </a:cubicBezTo>
                <a:cubicBezTo>
                  <a:pt x="203872" y="313680"/>
                  <a:pt x="204591" y="318314"/>
                  <a:pt x="205390" y="323107"/>
                </a:cubicBezTo>
                <a:cubicBezTo>
                  <a:pt x="206189" y="327900"/>
                  <a:pt x="205310" y="332054"/>
                  <a:pt x="202753" y="335569"/>
                </a:cubicBezTo>
                <a:cubicBezTo>
                  <a:pt x="203073" y="336208"/>
                  <a:pt x="203233" y="337486"/>
                  <a:pt x="203233" y="339404"/>
                </a:cubicBezTo>
                <a:cubicBezTo>
                  <a:pt x="202594" y="340682"/>
                  <a:pt x="201955" y="341481"/>
                  <a:pt x="201315" y="341801"/>
                </a:cubicBezTo>
                <a:cubicBezTo>
                  <a:pt x="201315" y="343398"/>
                  <a:pt x="201635" y="344597"/>
                  <a:pt x="202275" y="345396"/>
                </a:cubicBezTo>
                <a:cubicBezTo>
                  <a:pt x="202913" y="346194"/>
                  <a:pt x="202913" y="347392"/>
                  <a:pt x="202275" y="348990"/>
                </a:cubicBezTo>
                <a:cubicBezTo>
                  <a:pt x="202913" y="348990"/>
                  <a:pt x="203233" y="348351"/>
                  <a:pt x="203233" y="347073"/>
                </a:cubicBezTo>
                <a:cubicBezTo>
                  <a:pt x="204511" y="349629"/>
                  <a:pt x="204990" y="352106"/>
                  <a:pt x="204670" y="354503"/>
                </a:cubicBezTo>
                <a:cubicBezTo>
                  <a:pt x="204351" y="356899"/>
                  <a:pt x="203872" y="359535"/>
                  <a:pt x="203233" y="362411"/>
                </a:cubicBezTo>
                <a:cubicBezTo>
                  <a:pt x="204511" y="360494"/>
                  <a:pt x="205070" y="360334"/>
                  <a:pt x="204910" y="361932"/>
                </a:cubicBezTo>
                <a:cubicBezTo>
                  <a:pt x="204751" y="363530"/>
                  <a:pt x="205469" y="364169"/>
                  <a:pt x="207067" y="363850"/>
                </a:cubicBezTo>
                <a:cubicBezTo>
                  <a:pt x="207706" y="363210"/>
                  <a:pt x="207706" y="362411"/>
                  <a:pt x="207067" y="361453"/>
                </a:cubicBezTo>
                <a:cubicBezTo>
                  <a:pt x="206429" y="360494"/>
                  <a:pt x="206748" y="359855"/>
                  <a:pt x="208026" y="359535"/>
                </a:cubicBezTo>
                <a:lnTo>
                  <a:pt x="207181" y="357000"/>
                </a:lnTo>
                <a:lnTo>
                  <a:pt x="208505" y="344197"/>
                </a:lnTo>
                <a:cubicBezTo>
                  <a:pt x="207227" y="343877"/>
                  <a:pt x="206748" y="344597"/>
                  <a:pt x="207067" y="346354"/>
                </a:cubicBezTo>
                <a:cubicBezTo>
                  <a:pt x="207387" y="348112"/>
                  <a:pt x="207387" y="349789"/>
                  <a:pt x="207067" y="351387"/>
                </a:cubicBezTo>
                <a:cubicBezTo>
                  <a:pt x="205469" y="350748"/>
                  <a:pt x="204990" y="348990"/>
                  <a:pt x="205630" y="346114"/>
                </a:cubicBezTo>
                <a:cubicBezTo>
                  <a:pt x="206268" y="343238"/>
                  <a:pt x="206588" y="341002"/>
                  <a:pt x="206588" y="339404"/>
                </a:cubicBezTo>
                <a:cubicBezTo>
                  <a:pt x="208505" y="337806"/>
                  <a:pt x="209624" y="335410"/>
                  <a:pt x="209943" y="332214"/>
                </a:cubicBezTo>
                <a:cubicBezTo>
                  <a:pt x="210263" y="329018"/>
                  <a:pt x="211221" y="326143"/>
                  <a:pt x="212819" y="323586"/>
                </a:cubicBezTo>
                <a:cubicBezTo>
                  <a:pt x="212180" y="321988"/>
                  <a:pt x="212100" y="320151"/>
                  <a:pt x="212580" y="318074"/>
                </a:cubicBezTo>
                <a:cubicBezTo>
                  <a:pt x="213059" y="315997"/>
                  <a:pt x="213458" y="314160"/>
                  <a:pt x="213778" y="312562"/>
                </a:cubicBezTo>
                <a:cubicBezTo>
                  <a:pt x="214417" y="314479"/>
                  <a:pt x="215296" y="315757"/>
                  <a:pt x="216414" y="316397"/>
                </a:cubicBezTo>
                <a:cubicBezTo>
                  <a:pt x="217533" y="317035"/>
                  <a:pt x="218411" y="318154"/>
                  <a:pt x="219050" y="319752"/>
                </a:cubicBezTo>
                <a:cubicBezTo>
                  <a:pt x="218411" y="314319"/>
                  <a:pt x="218012" y="310085"/>
                  <a:pt x="217852" y="307050"/>
                </a:cubicBezTo>
                <a:cubicBezTo>
                  <a:pt x="217693" y="304014"/>
                  <a:pt x="218411" y="300419"/>
                  <a:pt x="220009" y="296265"/>
                </a:cubicBezTo>
                <a:cubicBezTo>
                  <a:pt x="220648" y="297862"/>
                  <a:pt x="221207" y="300019"/>
                  <a:pt x="221687" y="302736"/>
                </a:cubicBezTo>
                <a:cubicBezTo>
                  <a:pt x="222166" y="305452"/>
                  <a:pt x="222486" y="308168"/>
                  <a:pt x="222645" y="310884"/>
                </a:cubicBezTo>
                <a:cubicBezTo>
                  <a:pt x="222805" y="313600"/>
                  <a:pt x="222726" y="316157"/>
                  <a:pt x="222406" y="318553"/>
                </a:cubicBezTo>
                <a:cubicBezTo>
                  <a:pt x="222086" y="320950"/>
                  <a:pt x="221447" y="322627"/>
                  <a:pt x="220489" y="323586"/>
                </a:cubicBezTo>
                <a:cubicBezTo>
                  <a:pt x="220169" y="325184"/>
                  <a:pt x="220489" y="325823"/>
                  <a:pt x="221447" y="325504"/>
                </a:cubicBezTo>
                <a:cubicBezTo>
                  <a:pt x="222406" y="325184"/>
                  <a:pt x="222565" y="325823"/>
                  <a:pt x="221927" y="327421"/>
                </a:cubicBezTo>
                <a:cubicBezTo>
                  <a:pt x="222885" y="327740"/>
                  <a:pt x="223285" y="327501"/>
                  <a:pt x="223124" y="326702"/>
                </a:cubicBezTo>
                <a:cubicBezTo>
                  <a:pt x="222965" y="325903"/>
                  <a:pt x="223205" y="325504"/>
                  <a:pt x="223844" y="325504"/>
                </a:cubicBezTo>
                <a:cubicBezTo>
                  <a:pt x="224483" y="326143"/>
                  <a:pt x="224403" y="326781"/>
                  <a:pt x="223604" y="327421"/>
                </a:cubicBezTo>
                <a:cubicBezTo>
                  <a:pt x="222805" y="328060"/>
                  <a:pt x="222086" y="328699"/>
                  <a:pt x="221447" y="329338"/>
                </a:cubicBezTo>
                <a:cubicBezTo>
                  <a:pt x="220489" y="341801"/>
                  <a:pt x="220967" y="354183"/>
                  <a:pt x="222885" y="366485"/>
                </a:cubicBezTo>
                <a:cubicBezTo>
                  <a:pt x="224802" y="378788"/>
                  <a:pt x="225282" y="391011"/>
                  <a:pt x="224323" y="403153"/>
                </a:cubicBezTo>
                <a:cubicBezTo>
                  <a:pt x="222726" y="402515"/>
                  <a:pt x="221367" y="401716"/>
                  <a:pt x="220249" y="400757"/>
                </a:cubicBezTo>
                <a:cubicBezTo>
                  <a:pt x="219131" y="399798"/>
                  <a:pt x="217772" y="398999"/>
                  <a:pt x="216175" y="398361"/>
                </a:cubicBezTo>
                <a:cubicBezTo>
                  <a:pt x="215536" y="398041"/>
                  <a:pt x="214896" y="397881"/>
                  <a:pt x="214257" y="397881"/>
                </a:cubicBezTo>
                <a:cubicBezTo>
                  <a:pt x="213618" y="397881"/>
                  <a:pt x="213139" y="397881"/>
                  <a:pt x="212819" y="397881"/>
                </a:cubicBezTo>
                <a:cubicBezTo>
                  <a:pt x="213458" y="394685"/>
                  <a:pt x="214257" y="392448"/>
                  <a:pt x="215216" y="391171"/>
                </a:cubicBezTo>
                <a:cubicBezTo>
                  <a:pt x="214896" y="386058"/>
                  <a:pt x="215056" y="380865"/>
                  <a:pt x="215695" y="375592"/>
                </a:cubicBezTo>
                <a:cubicBezTo>
                  <a:pt x="216334" y="370320"/>
                  <a:pt x="215855" y="365287"/>
                  <a:pt x="214257" y="360494"/>
                </a:cubicBezTo>
                <a:cubicBezTo>
                  <a:pt x="212659" y="363051"/>
                  <a:pt x="212180" y="366565"/>
                  <a:pt x="212819" y="371039"/>
                </a:cubicBezTo>
                <a:cubicBezTo>
                  <a:pt x="213458" y="375513"/>
                  <a:pt x="213618" y="379986"/>
                  <a:pt x="213299" y="384460"/>
                </a:cubicBezTo>
                <a:cubicBezTo>
                  <a:pt x="212659" y="385738"/>
                  <a:pt x="212180" y="385738"/>
                  <a:pt x="211860" y="384460"/>
                </a:cubicBezTo>
                <a:cubicBezTo>
                  <a:pt x="211541" y="383182"/>
                  <a:pt x="211062" y="383182"/>
                  <a:pt x="210423" y="384460"/>
                </a:cubicBezTo>
                <a:cubicBezTo>
                  <a:pt x="210423" y="386058"/>
                  <a:pt x="210103" y="386857"/>
                  <a:pt x="209464" y="386857"/>
                </a:cubicBezTo>
                <a:lnTo>
                  <a:pt x="209464" y="397401"/>
                </a:lnTo>
                <a:cubicBezTo>
                  <a:pt x="202753" y="395484"/>
                  <a:pt x="193327" y="394046"/>
                  <a:pt x="181184" y="393088"/>
                </a:cubicBezTo>
                <a:cubicBezTo>
                  <a:pt x="181823" y="388934"/>
                  <a:pt x="181344" y="386218"/>
                  <a:pt x="179746" y="384939"/>
                </a:cubicBezTo>
                <a:cubicBezTo>
                  <a:pt x="179746" y="386537"/>
                  <a:pt x="179746" y="387895"/>
                  <a:pt x="179746" y="389014"/>
                </a:cubicBezTo>
                <a:cubicBezTo>
                  <a:pt x="179746" y="390132"/>
                  <a:pt x="179586" y="391490"/>
                  <a:pt x="179267" y="393088"/>
                </a:cubicBezTo>
                <a:cubicBezTo>
                  <a:pt x="177669" y="392768"/>
                  <a:pt x="175672" y="392609"/>
                  <a:pt x="173275" y="392609"/>
                </a:cubicBezTo>
                <a:cubicBezTo>
                  <a:pt x="170879" y="392609"/>
                  <a:pt x="168722" y="392609"/>
                  <a:pt x="166804" y="392609"/>
                </a:cubicBezTo>
                <a:cubicBezTo>
                  <a:pt x="167124" y="391011"/>
                  <a:pt x="167284" y="389493"/>
                  <a:pt x="167284" y="388055"/>
                </a:cubicBezTo>
                <a:cubicBezTo>
                  <a:pt x="167284" y="386617"/>
                  <a:pt x="166964" y="385898"/>
                  <a:pt x="166325" y="385898"/>
                </a:cubicBezTo>
                <a:cubicBezTo>
                  <a:pt x="166644" y="387176"/>
                  <a:pt x="166644" y="388294"/>
                  <a:pt x="166325" y="389254"/>
                </a:cubicBezTo>
                <a:cubicBezTo>
                  <a:pt x="166005" y="390212"/>
                  <a:pt x="165846" y="391330"/>
                  <a:pt x="165846" y="392609"/>
                </a:cubicBezTo>
                <a:cubicBezTo>
                  <a:pt x="161691" y="392289"/>
                  <a:pt x="157937" y="391970"/>
                  <a:pt x="154582" y="391650"/>
                </a:cubicBezTo>
                <a:cubicBezTo>
                  <a:pt x="151226" y="391330"/>
                  <a:pt x="147152" y="391171"/>
                  <a:pt x="142359" y="391171"/>
                </a:cubicBezTo>
                <a:lnTo>
                  <a:pt x="142359" y="325983"/>
                </a:lnTo>
                <a:cubicBezTo>
                  <a:pt x="142679" y="325344"/>
                  <a:pt x="142838" y="324065"/>
                  <a:pt x="142838" y="322148"/>
                </a:cubicBezTo>
                <a:cubicBezTo>
                  <a:pt x="142838" y="322148"/>
                  <a:pt x="142679" y="322308"/>
                  <a:pt x="142359" y="322627"/>
                </a:cubicBezTo>
                <a:lnTo>
                  <a:pt x="142359" y="313520"/>
                </a:lnTo>
                <a:cubicBezTo>
                  <a:pt x="143318" y="314479"/>
                  <a:pt x="144117" y="314799"/>
                  <a:pt x="144755" y="314479"/>
                </a:cubicBezTo>
                <a:cubicBezTo>
                  <a:pt x="144436" y="312562"/>
                  <a:pt x="144676" y="311124"/>
                  <a:pt x="145475" y="310165"/>
                </a:cubicBezTo>
                <a:cubicBezTo>
                  <a:pt x="146274" y="309207"/>
                  <a:pt x="146353" y="307928"/>
                  <a:pt x="145714" y="306330"/>
                </a:cubicBezTo>
                <a:cubicBezTo>
                  <a:pt x="144436" y="306330"/>
                  <a:pt x="143877" y="307289"/>
                  <a:pt x="144036" y="309207"/>
                </a:cubicBezTo>
                <a:cubicBezTo>
                  <a:pt x="144196" y="311124"/>
                  <a:pt x="143956" y="312562"/>
                  <a:pt x="143318" y="313520"/>
                </a:cubicBezTo>
                <a:cubicBezTo>
                  <a:pt x="142679" y="312562"/>
                  <a:pt x="142519" y="311044"/>
                  <a:pt x="142838" y="308967"/>
                </a:cubicBezTo>
                <a:cubicBezTo>
                  <a:pt x="143157" y="306890"/>
                  <a:pt x="143318" y="305212"/>
                  <a:pt x="143318" y="303934"/>
                </a:cubicBezTo>
                <a:cubicBezTo>
                  <a:pt x="142679" y="304573"/>
                  <a:pt x="142359" y="305692"/>
                  <a:pt x="142359" y="307289"/>
                </a:cubicBezTo>
                <a:lnTo>
                  <a:pt x="142359" y="282364"/>
                </a:lnTo>
                <a:cubicBezTo>
                  <a:pt x="144915" y="282364"/>
                  <a:pt x="147152" y="282285"/>
                  <a:pt x="149070" y="282125"/>
                </a:cubicBezTo>
                <a:cubicBezTo>
                  <a:pt x="150987" y="281965"/>
                  <a:pt x="153064" y="281885"/>
                  <a:pt x="155300" y="281885"/>
                </a:cubicBezTo>
                <a:lnTo>
                  <a:pt x="155300" y="285241"/>
                </a:lnTo>
                <a:cubicBezTo>
                  <a:pt x="156259" y="285241"/>
                  <a:pt x="156738" y="284841"/>
                  <a:pt x="156738" y="284042"/>
                </a:cubicBezTo>
                <a:cubicBezTo>
                  <a:pt x="156738" y="283243"/>
                  <a:pt x="156738" y="282524"/>
                  <a:pt x="156738" y="281885"/>
                </a:cubicBezTo>
                <a:lnTo>
                  <a:pt x="157697" y="281885"/>
                </a:lnTo>
                <a:cubicBezTo>
                  <a:pt x="158017" y="282205"/>
                  <a:pt x="158336" y="282364"/>
                  <a:pt x="158656" y="282364"/>
                </a:cubicBezTo>
                <a:cubicBezTo>
                  <a:pt x="158976" y="282364"/>
                  <a:pt x="159135" y="282684"/>
                  <a:pt x="159135" y="283323"/>
                </a:cubicBezTo>
                <a:cubicBezTo>
                  <a:pt x="159454" y="283323"/>
                  <a:pt x="159535" y="283163"/>
                  <a:pt x="159375" y="282844"/>
                </a:cubicBezTo>
                <a:cubicBezTo>
                  <a:pt x="159215" y="282524"/>
                  <a:pt x="159295" y="282205"/>
                  <a:pt x="159615" y="281885"/>
                </a:cubicBezTo>
                <a:lnTo>
                  <a:pt x="171119" y="281885"/>
                </a:lnTo>
                <a:cubicBezTo>
                  <a:pt x="172077" y="284442"/>
                  <a:pt x="172476" y="287637"/>
                  <a:pt x="172317" y="291471"/>
                </a:cubicBezTo>
                <a:cubicBezTo>
                  <a:pt x="172157" y="295306"/>
                  <a:pt x="172077" y="298182"/>
                  <a:pt x="172077" y="300099"/>
                </a:cubicBezTo>
                <a:cubicBezTo>
                  <a:pt x="173675" y="301697"/>
                  <a:pt x="175273" y="302496"/>
                  <a:pt x="176870" y="302496"/>
                </a:cubicBezTo>
                <a:cubicBezTo>
                  <a:pt x="176231" y="305052"/>
                  <a:pt x="175911" y="307609"/>
                  <a:pt x="175911" y="310165"/>
                </a:cubicBezTo>
                <a:cubicBezTo>
                  <a:pt x="175911" y="312721"/>
                  <a:pt x="175112" y="314319"/>
                  <a:pt x="173515" y="314958"/>
                </a:cubicBezTo>
                <a:cubicBezTo>
                  <a:pt x="173195" y="315917"/>
                  <a:pt x="172955" y="316796"/>
                  <a:pt x="172796" y="317595"/>
                </a:cubicBezTo>
                <a:cubicBezTo>
                  <a:pt x="172636" y="318394"/>
                  <a:pt x="172716" y="319592"/>
                  <a:pt x="173036" y="321190"/>
                </a:cubicBezTo>
                <a:cubicBezTo>
                  <a:pt x="173675" y="321828"/>
                  <a:pt x="173914" y="321509"/>
                  <a:pt x="173754" y="320231"/>
                </a:cubicBezTo>
                <a:cubicBezTo>
                  <a:pt x="173595" y="318953"/>
                  <a:pt x="173675" y="317994"/>
                  <a:pt x="173994" y="317355"/>
                </a:cubicBezTo>
                <a:cubicBezTo>
                  <a:pt x="174633" y="317355"/>
                  <a:pt x="174953" y="317994"/>
                  <a:pt x="174953" y="319272"/>
                </a:cubicBezTo>
                <a:cubicBezTo>
                  <a:pt x="174953" y="320551"/>
                  <a:pt x="175273" y="321190"/>
                  <a:pt x="175911" y="321190"/>
                </a:cubicBezTo>
                <a:cubicBezTo>
                  <a:pt x="176870" y="321509"/>
                  <a:pt x="177430" y="321190"/>
                  <a:pt x="177589" y="320231"/>
                </a:cubicBezTo>
                <a:cubicBezTo>
                  <a:pt x="177749" y="319272"/>
                  <a:pt x="178148" y="318633"/>
                  <a:pt x="178787" y="318314"/>
                </a:cubicBezTo>
                <a:cubicBezTo>
                  <a:pt x="177190" y="312242"/>
                  <a:pt x="177190" y="306410"/>
                  <a:pt x="178787" y="300818"/>
                </a:cubicBezTo>
                <a:cubicBezTo>
                  <a:pt x="180385" y="295226"/>
                  <a:pt x="180864" y="288755"/>
                  <a:pt x="180226" y="281406"/>
                </a:cubicBezTo>
                <a:lnTo>
                  <a:pt x="185498" y="281406"/>
                </a:lnTo>
                <a:cubicBezTo>
                  <a:pt x="185178" y="284921"/>
                  <a:pt x="185019" y="288516"/>
                  <a:pt x="185019" y="292191"/>
                </a:cubicBezTo>
                <a:cubicBezTo>
                  <a:pt x="185019" y="295865"/>
                  <a:pt x="184699" y="299301"/>
                  <a:pt x="184060" y="302496"/>
                </a:cubicBezTo>
                <a:cubicBezTo>
                  <a:pt x="185338" y="303135"/>
                  <a:pt x="186137" y="304094"/>
                  <a:pt x="186456" y="305372"/>
                </a:cubicBezTo>
                <a:cubicBezTo>
                  <a:pt x="186456" y="307928"/>
                  <a:pt x="186057" y="309047"/>
                  <a:pt x="185258" y="308727"/>
                </a:cubicBezTo>
                <a:cubicBezTo>
                  <a:pt x="184459" y="308408"/>
                  <a:pt x="183900" y="309047"/>
                  <a:pt x="183581" y="310645"/>
                </a:cubicBezTo>
                <a:cubicBezTo>
                  <a:pt x="184539" y="310005"/>
                  <a:pt x="185338" y="309925"/>
                  <a:pt x="185977" y="310405"/>
                </a:cubicBezTo>
                <a:cubicBezTo>
                  <a:pt x="186616" y="310884"/>
                  <a:pt x="187255" y="311444"/>
                  <a:pt x="187894" y="312082"/>
                </a:cubicBezTo>
                <a:cubicBezTo>
                  <a:pt x="187575" y="314639"/>
                  <a:pt x="187575" y="316796"/>
                  <a:pt x="187894" y="318553"/>
                </a:cubicBezTo>
                <a:cubicBezTo>
                  <a:pt x="188214" y="320311"/>
                  <a:pt x="188054" y="321988"/>
                  <a:pt x="187415" y="323586"/>
                </a:cubicBezTo>
                <a:cubicBezTo>
                  <a:pt x="186776" y="323267"/>
                  <a:pt x="186537" y="322627"/>
                  <a:pt x="186696" y="321669"/>
                </a:cubicBezTo>
                <a:cubicBezTo>
                  <a:pt x="186856" y="320710"/>
                  <a:pt x="187015" y="319672"/>
                  <a:pt x="187176" y="318553"/>
                </a:cubicBezTo>
                <a:cubicBezTo>
                  <a:pt x="187335" y="317435"/>
                  <a:pt x="187335" y="316476"/>
                  <a:pt x="187176" y="315677"/>
                </a:cubicBezTo>
                <a:cubicBezTo>
                  <a:pt x="187015" y="314878"/>
                  <a:pt x="186297" y="314479"/>
                  <a:pt x="185019" y="314479"/>
                </a:cubicBezTo>
                <a:cubicBezTo>
                  <a:pt x="186297" y="316077"/>
                  <a:pt x="186616" y="317914"/>
                  <a:pt x="185977" y="319992"/>
                </a:cubicBezTo>
                <a:cubicBezTo>
                  <a:pt x="185338" y="322068"/>
                  <a:pt x="185178" y="324545"/>
                  <a:pt x="185498" y="327421"/>
                </a:cubicBezTo>
                <a:cubicBezTo>
                  <a:pt x="187096" y="326462"/>
                  <a:pt x="187814" y="325823"/>
                  <a:pt x="187655" y="325504"/>
                </a:cubicBezTo>
                <a:cubicBezTo>
                  <a:pt x="187495" y="325184"/>
                  <a:pt x="188374" y="325344"/>
                  <a:pt x="190291" y="325983"/>
                </a:cubicBezTo>
                <a:cubicBezTo>
                  <a:pt x="190930" y="322787"/>
                  <a:pt x="190850" y="319352"/>
                  <a:pt x="190051" y="315677"/>
                </a:cubicBezTo>
                <a:cubicBezTo>
                  <a:pt x="189253" y="312003"/>
                  <a:pt x="189652" y="308887"/>
                  <a:pt x="191250" y="306330"/>
                </a:cubicBezTo>
                <a:cubicBezTo>
                  <a:pt x="192208" y="306970"/>
                  <a:pt x="192528" y="307689"/>
                  <a:pt x="192208" y="308488"/>
                </a:cubicBezTo>
                <a:cubicBezTo>
                  <a:pt x="191889" y="309286"/>
                  <a:pt x="192208" y="310484"/>
                  <a:pt x="193167" y="312082"/>
                </a:cubicBezTo>
                <a:cubicBezTo>
                  <a:pt x="193806" y="311763"/>
                  <a:pt x="194046" y="310964"/>
                  <a:pt x="193886" y="309685"/>
                </a:cubicBezTo>
                <a:cubicBezTo>
                  <a:pt x="193727" y="308408"/>
                  <a:pt x="194126" y="308088"/>
                  <a:pt x="195084" y="308727"/>
                </a:cubicBezTo>
                <a:cubicBezTo>
                  <a:pt x="194445" y="303614"/>
                  <a:pt x="194365" y="298901"/>
                  <a:pt x="194845" y="294587"/>
                </a:cubicBezTo>
                <a:cubicBezTo>
                  <a:pt x="195324" y="290273"/>
                  <a:pt x="195563" y="285720"/>
                  <a:pt x="195563" y="280926"/>
                </a:cubicBezTo>
                <a:lnTo>
                  <a:pt x="196043" y="280926"/>
                </a:lnTo>
                <a:cubicBezTo>
                  <a:pt x="196682" y="283163"/>
                  <a:pt x="197161" y="286119"/>
                  <a:pt x="197481" y="289794"/>
                </a:cubicBezTo>
                <a:cubicBezTo>
                  <a:pt x="197800" y="293469"/>
                  <a:pt x="197321" y="296105"/>
                  <a:pt x="196043" y="297703"/>
                </a:cubicBezTo>
                <a:cubicBezTo>
                  <a:pt x="197641" y="298022"/>
                  <a:pt x="198679" y="297623"/>
                  <a:pt x="199158" y="296505"/>
                </a:cubicBezTo>
                <a:cubicBezTo>
                  <a:pt x="199638" y="295386"/>
                  <a:pt x="200197" y="294507"/>
                  <a:pt x="200836" y="293868"/>
                </a:cubicBezTo>
                <a:cubicBezTo>
                  <a:pt x="200516" y="291631"/>
                  <a:pt x="200357" y="289474"/>
                  <a:pt x="200357" y="287397"/>
                </a:cubicBezTo>
                <a:cubicBezTo>
                  <a:pt x="200357" y="285320"/>
                  <a:pt x="200197" y="283004"/>
                  <a:pt x="199878" y="280447"/>
                </a:cubicBezTo>
                <a:close/>
                <a:moveTo>
                  <a:pt x="229116" y="274216"/>
                </a:moveTo>
                <a:cubicBezTo>
                  <a:pt x="229116" y="277092"/>
                  <a:pt x="229037" y="279888"/>
                  <a:pt x="228877" y="282604"/>
                </a:cubicBezTo>
                <a:cubicBezTo>
                  <a:pt x="228717" y="285320"/>
                  <a:pt x="228477" y="288116"/>
                  <a:pt x="228157" y="290992"/>
                </a:cubicBezTo>
                <a:cubicBezTo>
                  <a:pt x="226880" y="290353"/>
                  <a:pt x="225841" y="289634"/>
                  <a:pt x="225042" y="288836"/>
                </a:cubicBezTo>
                <a:cubicBezTo>
                  <a:pt x="224243" y="288037"/>
                  <a:pt x="223524" y="288436"/>
                  <a:pt x="222885" y="290034"/>
                </a:cubicBezTo>
                <a:cubicBezTo>
                  <a:pt x="222246" y="288116"/>
                  <a:pt x="222246" y="286199"/>
                  <a:pt x="222885" y="284282"/>
                </a:cubicBezTo>
                <a:cubicBezTo>
                  <a:pt x="223844" y="283643"/>
                  <a:pt x="224323" y="283962"/>
                  <a:pt x="224323" y="285241"/>
                </a:cubicBezTo>
                <a:cubicBezTo>
                  <a:pt x="224323" y="286518"/>
                  <a:pt x="224643" y="287317"/>
                  <a:pt x="225282" y="287637"/>
                </a:cubicBezTo>
                <a:cubicBezTo>
                  <a:pt x="225601" y="285400"/>
                  <a:pt x="225681" y="283403"/>
                  <a:pt x="225521" y="281646"/>
                </a:cubicBezTo>
                <a:cubicBezTo>
                  <a:pt x="225361" y="279888"/>
                  <a:pt x="225441" y="278210"/>
                  <a:pt x="225761" y="276612"/>
                </a:cubicBezTo>
                <a:cubicBezTo>
                  <a:pt x="226719" y="276293"/>
                  <a:pt x="227838" y="275494"/>
                  <a:pt x="229116" y="274216"/>
                </a:cubicBezTo>
                <a:close/>
                <a:moveTo>
                  <a:pt x="282801" y="271819"/>
                </a:moveTo>
                <a:cubicBezTo>
                  <a:pt x="283440" y="273098"/>
                  <a:pt x="284078" y="274056"/>
                  <a:pt x="284718" y="274695"/>
                </a:cubicBezTo>
                <a:cubicBezTo>
                  <a:pt x="285357" y="275335"/>
                  <a:pt x="285676" y="276453"/>
                  <a:pt x="285676" y="278051"/>
                </a:cubicBezTo>
                <a:cubicBezTo>
                  <a:pt x="285037" y="277411"/>
                  <a:pt x="284239" y="276453"/>
                  <a:pt x="283279" y="275174"/>
                </a:cubicBezTo>
                <a:cubicBezTo>
                  <a:pt x="282321" y="273897"/>
                  <a:pt x="282161" y="272778"/>
                  <a:pt x="282801" y="271819"/>
                </a:cubicBezTo>
                <a:close/>
                <a:moveTo>
                  <a:pt x="248289" y="265588"/>
                </a:moveTo>
                <a:cubicBezTo>
                  <a:pt x="248928" y="269422"/>
                  <a:pt x="249887" y="273257"/>
                  <a:pt x="251165" y="277092"/>
                </a:cubicBezTo>
                <a:cubicBezTo>
                  <a:pt x="252443" y="280926"/>
                  <a:pt x="252763" y="284601"/>
                  <a:pt x="252123" y="288116"/>
                </a:cubicBezTo>
                <a:cubicBezTo>
                  <a:pt x="251165" y="287797"/>
                  <a:pt x="250526" y="287077"/>
                  <a:pt x="250206" y="285959"/>
                </a:cubicBezTo>
                <a:cubicBezTo>
                  <a:pt x="249887" y="284841"/>
                  <a:pt x="249248" y="285080"/>
                  <a:pt x="248289" y="286678"/>
                </a:cubicBezTo>
                <a:cubicBezTo>
                  <a:pt x="248289" y="284442"/>
                  <a:pt x="247969" y="282045"/>
                  <a:pt x="247331" y="279489"/>
                </a:cubicBezTo>
                <a:cubicBezTo>
                  <a:pt x="246692" y="280767"/>
                  <a:pt x="246611" y="282604"/>
                  <a:pt x="247091" y="285001"/>
                </a:cubicBezTo>
                <a:cubicBezTo>
                  <a:pt x="247570" y="287397"/>
                  <a:pt x="247011" y="289075"/>
                  <a:pt x="245413" y="290034"/>
                </a:cubicBezTo>
                <a:cubicBezTo>
                  <a:pt x="244455" y="285879"/>
                  <a:pt x="244455" y="281646"/>
                  <a:pt x="245413" y="277332"/>
                </a:cubicBezTo>
                <a:cubicBezTo>
                  <a:pt x="246372" y="273017"/>
                  <a:pt x="247331" y="269103"/>
                  <a:pt x="248289" y="265588"/>
                </a:cubicBezTo>
                <a:close/>
                <a:moveTo>
                  <a:pt x="251165" y="259357"/>
                </a:moveTo>
                <a:cubicBezTo>
                  <a:pt x="252443" y="260955"/>
                  <a:pt x="253402" y="263271"/>
                  <a:pt x="254041" y="266307"/>
                </a:cubicBezTo>
                <a:cubicBezTo>
                  <a:pt x="254680" y="269343"/>
                  <a:pt x="255000" y="271660"/>
                  <a:pt x="255000" y="273257"/>
                </a:cubicBezTo>
                <a:lnTo>
                  <a:pt x="253562" y="273257"/>
                </a:lnTo>
                <a:cubicBezTo>
                  <a:pt x="254201" y="269742"/>
                  <a:pt x="253881" y="267266"/>
                  <a:pt x="252603" y="265828"/>
                </a:cubicBezTo>
                <a:cubicBezTo>
                  <a:pt x="251325" y="264390"/>
                  <a:pt x="250846" y="262233"/>
                  <a:pt x="251165" y="259357"/>
                </a:cubicBezTo>
                <a:close/>
                <a:moveTo>
                  <a:pt x="297180" y="255043"/>
                </a:moveTo>
                <a:cubicBezTo>
                  <a:pt x="296860" y="256641"/>
                  <a:pt x="297020" y="257919"/>
                  <a:pt x="297659" y="258878"/>
                </a:cubicBezTo>
                <a:cubicBezTo>
                  <a:pt x="298299" y="259837"/>
                  <a:pt x="298618" y="260955"/>
                  <a:pt x="298618" y="262233"/>
                </a:cubicBezTo>
                <a:cubicBezTo>
                  <a:pt x="299257" y="261594"/>
                  <a:pt x="299417" y="260156"/>
                  <a:pt x="299098" y="257919"/>
                </a:cubicBezTo>
                <a:cubicBezTo>
                  <a:pt x="298778" y="255682"/>
                  <a:pt x="298138" y="254723"/>
                  <a:pt x="297180" y="255043"/>
                </a:cubicBezTo>
                <a:close/>
                <a:moveTo>
                  <a:pt x="257875" y="255043"/>
                </a:moveTo>
                <a:cubicBezTo>
                  <a:pt x="257875" y="256641"/>
                  <a:pt x="258195" y="257599"/>
                  <a:pt x="258835" y="257919"/>
                </a:cubicBezTo>
                <a:cubicBezTo>
                  <a:pt x="259473" y="258239"/>
                  <a:pt x="259633" y="259197"/>
                  <a:pt x="259313" y="260795"/>
                </a:cubicBezTo>
                <a:cubicBezTo>
                  <a:pt x="258674" y="260475"/>
                  <a:pt x="258355" y="260635"/>
                  <a:pt x="258355" y="261274"/>
                </a:cubicBezTo>
                <a:cubicBezTo>
                  <a:pt x="258355" y="261913"/>
                  <a:pt x="258036" y="262233"/>
                  <a:pt x="257396" y="262233"/>
                </a:cubicBezTo>
                <a:cubicBezTo>
                  <a:pt x="257716" y="260635"/>
                  <a:pt x="257556" y="259197"/>
                  <a:pt x="256917" y="257919"/>
                </a:cubicBezTo>
                <a:cubicBezTo>
                  <a:pt x="256278" y="256641"/>
                  <a:pt x="256597" y="255682"/>
                  <a:pt x="257875" y="255043"/>
                </a:cubicBezTo>
                <a:close/>
                <a:moveTo>
                  <a:pt x="248768" y="255043"/>
                </a:moveTo>
                <a:cubicBezTo>
                  <a:pt x="249407" y="256002"/>
                  <a:pt x="249887" y="257599"/>
                  <a:pt x="250206" y="259837"/>
                </a:cubicBezTo>
                <a:cubicBezTo>
                  <a:pt x="250526" y="262073"/>
                  <a:pt x="250366" y="263671"/>
                  <a:pt x="249727" y="264630"/>
                </a:cubicBezTo>
                <a:cubicBezTo>
                  <a:pt x="249727" y="263351"/>
                  <a:pt x="249327" y="261514"/>
                  <a:pt x="248528" y="259117"/>
                </a:cubicBezTo>
                <a:cubicBezTo>
                  <a:pt x="247730" y="256720"/>
                  <a:pt x="247810" y="255362"/>
                  <a:pt x="248768" y="255043"/>
                </a:cubicBezTo>
                <a:close/>
                <a:moveTo>
                  <a:pt x="252123" y="239705"/>
                </a:moveTo>
                <a:cubicBezTo>
                  <a:pt x="253721" y="241302"/>
                  <a:pt x="254680" y="243300"/>
                  <a:pt x="255000" y="245696"/>
                </a:cubicBezTo>
                <a:cubicBezTo>
                  <a:pt x="255319" y="248093"/>
                  <a:pt x="255639" y="250729"/>
                  <a:pt x="255958" y="253605"/>
                </a:cubicBezTo>
                <a:cubicBezTo>
                  <a:pt x="255639" y="253605"/>
                  <a:pt x="255159" y="253924"/>
                  <a:pt x="254520" y="254564"/>
                </a:cubicBezTo>
                <a:cubicBezTo>
                  <a:pt x="253881" y="253924"/>
                  <a:pt x="253562" y="253126"/>
                  <a:pt x="253562" y="252167"/>
                </a:cubicBezTo>
                <a:cubicBezTo>
                  <a:pt x="253562" y="251208"/>
                  <a:pt x="253242" y="250409"/>
                  <a:pt x="252603" y="249770"/>
                </a:cubicBezTo>
                <a:cubicBezTo>
                  <a:pt x="251964" y="249770"/>
                  <a:pt x="251724" y="250170"/>
                  <a:pt x="251884" y="250969"/>
                </a:cubicBezTo>
                <a:cubicBezTo>
                  <a:pt x="252044" y="251767"/>
                  <a:pt x="251804" y="252167"/>
                  <a:pt x="251165" y="252167"/>
                </a:cubicBezTo>
                <a:cubicBezTo>
                  <a:pt x="250526" y="251208"/>
                  <a:pt x="250206" y="250090"/>
                  <a:pt x="250206" y="248812"/>
                </a:cubicBezTo>
                <a:cubicBezTo>
                  <a:pt x="250206" y="247534"/>
                  <a:pt x="250047" y="246255"/>
                  <a:pt x="249727" y="244978"/>
                </a:cubicBezTo>
                <a:cubicBezTo>
                  <a:pt x="250366" y="243060"/>
                  <a:pt x="250686" y="241622"/>
                  <a:pt x="250686" y="240663"/>
                </a:cubicBezTo>
                <a:cubicBezTo>
                  <a:pt x="251005" y="241302"/>
                  <a:pt x="251165" y="241862"/>
                  <a:pt x="251165" y="242341"/>
                </a:cubicBezTo>
                <a:cubicBezTo>
                  <a:pt x="251165" y="242820"/>
                  <a:pt x="251485" y="243380"/>
                  <a:pt x="252123" y="244018"/>
                </a:cubicBezTo>
                <a:cubicBezTo>
                  <a:pt x="252763" y="243380"/>
                  <a:pt x="252922" y="242741"/>
                  <a:pt x="252603" y="242101"/>
                </a:cubicBezTo>
                <a:cubicBezTo>
                  <a:pt x="252284" y="241462"/>
                  <a:pt x="252123" y="240663"/>
                  <a:pt x="252123" y="239705"/>
                </a:cubicBezTo>
                <a:close/>
                <a:moveTo>
                  <a:pt x="255479" y="237308"/>
                </a:moveTo>
                <a:cubicBezTo>
                  <a:pt x="255479" y="238267"/>
                  <a:pt x="255639" y="238826"/>
                  <a:pt x="255958" y="238986"/>
                </a:cubicBezTo>
                <a:cubicBezTo>
                  <a:pt x="256278" y="239146"/>
                  <a:pt x="256278" y="239864"/>
                  <a:pt x="255958" y="241143"/>
                </a:cubicBezTo>
                <a:cubicBezTo>
                  <a:pt x="255000" y="241143"/>
                  <a:pt x="254361" y="240824"/>
                  <a:pt x="254041" y="240184"/>
                </a:cubicBezTo>
                <a:cubicBezTo>
                  <a:pt x="254041" y="239226"/>
                  <a:pt x="254201" y="238587"/>
                  <a:pt x="254520" y="238267"/>
                </a:cubicBezTo>
                <a:cubicBezTo>
                  <a:pt x="254840" y="237947"/>
                  <a:pt x="255159" y="237628"/>
                  <a:pt x="255479" y="237308"/>
                </a:cubicBezTo>
                <a:close/>
                <a:moveTo>
                  <a:pt x="286635" y="233953"/>
                </a:moveTo>
                <a:cubicBezTo>
                  <a:pt x="286955" y="238107"/>
                  <a:pt x="287514" y="241782"/>
                  <a:pt x="288313" y="244978"/>
                </a:cubicBezTo>
                <a:cubicBezTo>
                  <a:pt x="289112" y="248172"/>
                  <a:pt x="289990" y="251528"/>
                  <a:pt x="290949" y="255043"/>
                </a:cubicBezTo>
                <a:cubicBezTo>
                  <a:pt x="290949" y="252167"/>
                  <a:pt x="290629" y="248412"/>
                  <a:pt x="289990" y="243779"/>
                </a:cubicBezTo>
                <a:cubicBezTo>
                  <a:pt x="289351" y="239146"/>
                  <a:pt x="288232" y="235870"/>
                  <a:pt x="286635" y="233953"/>
                </a:cubicBezTo>
                <a:close/>
                <a:moveTo>
                  <a:pt x="267462" y="227722"/>
                </a:moveTo>
                <a:cubicBezTo>
                  <a:pt x="268420" y="228041"/>
                  <a:pt x="269060" y="228920"/>
                  <a:pt x="269379" y="230358"/>
                </a:cubicBezTo>
                <a:cubicBezTo>
                  <a:pt x="269699" y="231796"/>
                  <a:pt x="269859" y="233314"/>
                  <a:pt x="269859" y="234911"/>
                </a:cubicBezTo>
                <a:cubicBezTo>
                  <a:pt x="269859" y="236509"/>
                  <a:pt x="269939" y="238107"/>
                  <a:pt x="270098" y="239705"/>
                </a:cubicBezTo>
                <a:cubicBezTo>
                  <a:pt x="270258" y="241302"/>
                  <a:pt x="270817" y="242261"/>
                  <a:pt x="271776" y="242581"/>
                </a:cubicBezTo>
                <a:cubicBezTo>
                  <a:pt x="272415" y="242900"/>
                  <a:pt x="272655" y="242421"/>
                  <a:pt x="272495" y="241143"/>
                </a:cubicBezTo>
                <a:cubicBezTo>
                  <a:pt x="272335" y="239864"/>
                  <a:pt x="272735" y="239545"/>
                  <a:pt x="273693" y="240184"/>
                </a:cubicBezTo>
                <a:cubicBezTo>
                  <a:pt x="273373" y="241462"/>
                  <a:pt x="273373" y="242261"/>
                  <a:pt x="273693" y="242581"/>
                </a:cubicBezTo>
                <a:cubicBezTo>
                  <a:pt x="274013" y="242900"/>
                  <a:pt x="274412" y="243060"/>
                  <a:pt x="274892" y="243060"/>
                </a:cubicBezTo>
                <a:cubicBezTo>
                  <a:pt x="275371" y="243060"/>
                  <a:pt x="275770" y="243300"/>
                  <a:pt x="276090" y="243779"/>
                </a:cubicBezTo>
                <a:cubicBezTo>
                  <a:pt x="276409" y="244258"/>
                  <a:pt x="276569" y="245137"/>
                  <a:pt x="276569" y="246415"/>
                </a:cubicBezTo>
                <a:cubicBezTo>
                  <a:pt x="275611" y="247054"/>
                  <a:pt x="275211" y="246815"/>
                  <a:pt x="275371" y="245696"/>
                </a:cubicBezTo>
                <a:cubicBezTo>
                  <a:pt x="275530" y="244578"/>
                  <a:pt x="275131" y="244338"/>
                  <a:pt x="274172" y="244978"/>
                </a:cubicBezTo>
                <a:lnTo>
                  <a:pt x="274172" y="249770"/>
                </a:lnTo>
                <a:cubicBezTo>
                  <a:pt x="274812" y="248812"/>
                  <a:pt x="275291" y="248892"/>
                  <a:pt x="275611" y="250010"/>
                </a:cubicBezTo>
                <a:cubicBezTo>
                  <a:pt x="275930" y="251129"/>
                  <a:pt x="276729" y="251368"/>
                  <a:pt x="278007" y="250729"/>
                </a:cubicBezTo>
                <a:cubicBezTo>
                  <a:pt x="278646" y="253286"/>
                  <a:pt x="279125" y="255842"/>
                  <a:pt x="279445" y="258398"/>
                </a:cubicBezTo>
                <a:cubicBezTo>
                  <a:pt x="279765" y="260955"/>
                  <a:pt x="280244" y="263511"/>
                  <a:pt x="280883" y="266067"/>
                </a:cubicBezTo>
                <a:cubicBezTo>
                  <a:pt x="279285" y="265429"/>
                  <a:pt x="278487" y="265588"/>
                  <a:pt x="278487" y="266547"/>
                </a:cubicBezTo>
                <a:cubicBezTo>
                  <a:pt x="278487" y="267505"/>
                  <a:pt x="278167" y="268464"/>
                  <a:pt x="277528" y="269422"/>
                </a:cubicBezTo>
                <a:cubicBezTo>
                  <a:pt x="276889" y="269103"/>
                  <a:pt x="276729" y="268224"/>
                  <a:pt x="277049" y="266787"/>
                </a:cubicBezTo>
                <a:cubicBezTo>
                  <a:pt x="277368" y="265349"/>
                  <a:pt x="277049" y="264949"/>
                  <a:pt x="276090" y="265588"/>
                </a:cubicBezTo>
                <a:cubicBezTo>
                  <a:pt x="276409" y="268784"/>
                  <a:pt x="276649" y="271740"/>
                  <a:pt x="276809" y="274456"/>
                </a:cubicBezTo>
                <a:cubicBezTo>
                  <a:pt x="276968" y="277172"/>
                  <a:pt x="277688" y="279648"/>
                  <a:pt x="278966" y="281885"/>
                </a:cubicBezTo>
                <a:cubicBezTo>
                  <a:pt x="278007" y="284761"/>
                  <a:pt x="277688" y="287637"/>
                  <a:pt x="278007" y="290513"/>
                </a:cubicBezTo>
                <a:cubicBezTo>
                  <a:pt x="278326" y="293389"/>
                  <a:pt x="278886" y="296345"/>
                  <a:pt x="279684" y="299380"/>
                </a:cubicBezTo>
                <a:cubicBezTo>
                  <a:pt x="280483" y="302416"/>
                  <a:pt x="281362" y="305372"/>
                  <a:pt x="282321" y="308248"/>
                </a:cubicBezTo>
                <a:cubicBezTo>
                  <a:pt x="283279" y="311124"/>
                  <a:pt x="283759" y="313680"/>
                  <a:pt x="283759" y="315917"/>
                </a:cubicBezTo>
                <a:cubicBezTo>
                  <a:pt x="283440" y="314639"/>
                  <a:pt x="282641" y="314160"/>
                  <a:pt x="281362" y="314479"/>
                </a:cubicBezTo>
                <a:cubicBezTo>
                  <a:pt x="280404" y="317994"/>
                  <a:pt x="280244" y="321828"/>
                  <a:pt x="280883" y="325983"/>
                </a:cubicBezTo>
                <a:cubicBezTo>
                  <a:pt x="281522" y="330137"/>
                  <a:pt x="281203" y="333332"/>
                  <a:pt x="279924" y="335569"/>
                </a:cubicBezTo>
                <a:cubicBezTo>
                  <a:pt x="279285" y="333971"/>
                  <a:pt x="278566" y="332853"/>
                  <a:pt x="277767" y="332214"/>
                </a:cubicBezTo>
                <a:cubicBezTo>
                  <a:pt x="276968" y="331575"/>
                  <a:pt x="276409" y="330297"/>
                  <a:pt x="276090" y="328379"/>
                </a:cubicBezTo>
                <a:cubicBezTo>
                  <a:pt x="276090" y="325184"/>
                  <a:pt x="276729" y="323426"/>
                  <a:pt x="278007" y="323107"/>
                </a:cubicBezTo>
                <a:cubicBezTo>
                  <a:pt x="278007" y="319592"/>
                  <a:pt x="278167" y="316236"/>
                  <a:pt x="278487" y="313041"/>
                </a:cubicBezTo>
                <a:cubicBezTo>
                  <a:pt x="278806" y="309846"/>
                  <a:pt x="277847" y="307609"/>
                  <a:pt x="275611" y="306330"/>
                </a:cubicBezTo>
                <a:cubicBezTo>
                  <a:pt x="275611" y="303135"/>
                  <a:pt x="275371" y="299620"/>
                  <a:pt x="274892" y="295786"/>
                </a:cubicBezTo>
                <a:cubicBezTo>
                  <a:pt x="274412" y="291951"/>
                  <a:pt x="274013" y="288037"/>
                  <a:pt x="273693" y="284042"/>
                </a:cubicBezTo>
                <a:cubicBezTo>
                  <a:pt x="273373" y="280048"/>
                  <a:pt x="273214" y="276213"/>
                  <a:pt x="273214" y="272539"/>
                </a:cubicBezTo>
                <a:cubicBezTo>
                  <a:pt x="273214" y="268863"/>
                  <a:pt x="273693" y="265748"/>
                  <a:pt x="274652" y="263192"/>
                </a:cubicBezTo>
                <a:cubicBezTo>
                  <a:pt x="274013" y="262233"/>
                  <a:pt x="273773" y="260795"/>
                  <a:pt x="273933" y="258878"/>
                </a:cubicBezTo>
                <a:cubicBezTo>
                  <a:pt x="274093" y="256960"/>
                  <a:pt x="273533" y="255682"/>
                  <a:pt x="272255" y="255043"/>
                </a:cubicBezTo>
                <a:cubicBezTo>
                  <a:pt x="272255" y="256002"/>
                  <a:pt x="272255" y="256960"/>
                  <a:pt x="272255" y="257919"/>
                </a:cubicBezTo>
                <a:cubicBezTo>
                  <a:pt x="272255" y="258878"/>
                  <a:pt x="271936" y="259357"/>
                  <a:pt x="271297" y="259357"/>
                </a:cubicBezTo>
                <a:cubicBezTo>
                  <a:pt x="270977" y="257759"/>
                  <a:pt x="270897" y="256481"/>
                  <a:pt x="271057" y="255522"/>
                </a:cubicBezTo>
                <a:cubicBezTo>
                  <a:pt x="271217" y="254564"/>
                  <a:pt x="271297" y="253126"/>
                  <a:pt x="271297" y="251208"/>
                </a:cubicBezTo>
                <a:cubicBezTo>
                  <a:pt x="270018" y="251528"/>
                  <a:pt x="269379" y="251049"/>
                  <a:pt x="269379" y="249770"/>
                </a:cubicBezTo>
                <a:cubicBezTo>
                  <a:pt x="269379" y="248492"/>
                  <a:pt x="269060" y="247374"/>
                  <a:pt x="268420" y="246415"/>
                </a:cubicBezTo>
                <a:cubicBezTo>
                  <a:pt x="269060" y="244498"/>
                  <a:pt x="269300" y="242820"/>
                  <a:pt x="269140" y="241383"/>
                </a:cubicBezTo>
                <a:cubicBezTo>
                  <a:pt x="268980" y="239944"/>
                  <a:pt x="268660" y="238506"/>
                  <a:pt x="268181" y="237068"/>
                </a:cubicBezTo>
                <a:cubicBezTo>
                  <a:pt x="267702" y="235631"/>
                  <a:pt x="267302" y="234193"/>
                  <a:pt x="266982" y="232754"/>
                </a:cubicBezTo>
                <a:cubicBezTo>
                  <a:pt x="266663" y="231316"/>
                  <a:pt x="266823" y="229639"/>
                  <a:pt x="267462" y="227722"/>
                </a:cubicBezTo>
                <a:close/>
                <a:moveTo>
                  <a:pt x="253562" y="224846"/>
                </a:moveTo>
                <a:cubicBezTo>
                  <a:pt x="253562" y="226124"/>
                  <a:pt x="253721" y="227323"/>
                  <a:pt x="254041" y="228441"/>
                </a:cubicBezTo>
                <a:cubicBezTo>
                  <a:pt x="254361" y="229559"/>
                  <a:pt x="254520" y="230917"/>
                  <a:pt x="254520" y="232515"/>
                </a:cubicBezTo>
                <a:cubicBezTo>
                  <a:pt x="253881" y="231876"/>
                  <a:pt x="253562" y="231077"/>
                  <a:pt x="253562" y="230118"/>
                </a:cubicBezTo>
                <a:cubicBezTo>
                  <a:pt x="253562" y="229159"/>
                  <a:pt x="253402" y="228201"/>
                  <a:pt x="253083" y="227242"/>
                </a:cubicBezTo>
                <a:cubicBezTo>
                  <a:pt x="253402" y="226603"/>
                  <a:pt x="253562" y="225804"/>
                  <a:pt x="253562" y="224846"/>
                </a:cubicBezTo>
                <a:close/>
                <a:moveTo>
                  <a:pt x="82923" y="216697"/>
                </a:moveTo>
                <a:cubicBezTo>
                  <a:pt x="82284" y="217336"/>
                  <a:pt x="81725" y="217896"/>
                  <a:pt x="81246" y="218375"/>
                </a:cubicBezTo>
                <a:cubicBezTo>
                  <a:pt x="80766" y="218854"/>
                  <a:pt x="80686" y="219893"/>
                  <a:pt x="81006" y="221491"/>
                </a:cubicBezTo>
                <a:cubicBezTo>
                  <a:pt x="82284" y="221810"/>
                  <a:pt x="82923" y="221410"/>
                  <a:pt x="82923" y="220292"/>
                </a:cubicBezTo>
                <a:cubicBezTo>
                  <a:pt x="82923" y="219174"/>
                  <a:pt x="82923" y="217976"/>
                  <a:pt x="82923" y="216697"/>
                </a:cubicBezTo>
                <a:close/>
                <a:moveTo>
                  <a:pt x="254041" y="212862"/>
                </a:moveTo>
                <a:cubicBezTo>
                  <a:pt x="254680" y="214780"/>
                  <a:pt x="255639" y="215259"/>
                  <a:pt x="256917" y="214301"/>
                </a:cubicBezTo>
                <a:cubicBezTo>
                  <a:pt x="256597" y="215259"/>
                  <a:pt x="256677" y="215819"/>
                  <a:pt x="257157" y="215979"/>
                </a:cubicBezTo>
                <a:cubicBezTo>
                  <a:pt x="257636" y="216138"/>
                  <a:pt x="257716" y="217017"/>
                  <a:pt x="257396" y="218614"/>
                </a:cubicBezTo>
                <a:cubicBezTo>
                  <a:pt x="256118" y="218934"/>
                  <a:pt x="255559" y="218455"/>
                  <a:pt x="255718" y="217177"/>
                </a:cubicBezTo>
                <a:cubicBezTo>
                  <a:pt x="255878" y="215898"/>
                  <a:pt x="255479" y="215419"/>
                  <a:pt x="254520" y="215739"/>
                </a:cubicBezTo>
                <a:cubicBezTo>
                  <a:pt x="253881" y="217336"/>
                  <a:pt x="253562" y="219574"/>
                  <a:pt x="253562" y="222449"/>
                </a:cubicBezTo>
                <a:cubicBezTo>
                  <a:pt x="253562" y="220851"/>
                  <a:pt x="253642" y="219254"/>
                  <a:pt x="253801" y="217656"/>
                </a:cubicBezTo>
                <a:cubicBezTo>
                  <a:pt x="253961" y="216058"/>
                  <a:pt x="254041" y="214460"/>
                  <a:pt x="254041" y="212862"/>
                </a:cubicBezTo>
                <a:close/>
                <a:moveTo>
                  <a:pt x="109285" y="211904"/>
                </a:moveTo>
                <a:cubicBezTo>
                  <a:pt x="106410" y="214780"/>
                  <a:pt x="104812" y="218455"/>
                  <a:pt x="104492" y="222929"/>
                </a:cubicBezTo>
                <a:cubicBezTo>
                  <a:pt x="106410" y="222609"/>
                  <a:pt x="107528" y="221171"/>
                  <a:pt x="107847" y="218614"/>
                </a:cubicBezTo>
                <a:cubicBezTo>
                  <a:pt x="108167" y="216058"/>
                  <a:pt x="108646" y="213822"/>
                  <a:pt x="109285" y="211904"/>
                </a:cubicBezTo>
                <a:close/>
                <a:moveTo>
                  <a:pt x="139003" y="211425"/>
                </a:moveTo>
                <a:cubicBezTo>
                  <a:pt x="138365" y="211425"/>
                  <a:pt x="138045" y="211824"/>
                  <a:pt x="138045" y="212623"/>
                </a:cubicBezTo>
                <a:cubicBezTo>
                  <a:pt x="138045" y="213422"/>
                  <a:pt x="137566" y="213502"/>
                  <a:pt x="136607" y="212862"/>
                </a:cubicBezTo>
                <a:cubicBezTo>
                  <a:pt x="136607" y="214780"/>
                  <a:pt x="136447" y="216937"/>
                  <a:pt x="136128" y="219334"/>
                </a:cubicBezTo>
                <a:cubicBezTo>
                  <a:pt x="135808" y="221730"/>
                  <a:pt x="136287" y="223248"/>
                  <a:pt x="137566" y="223887"/>
                </a:cubicBezTo>
                <a:cubicBezTo>
                  <a:pt x="136927" y="220692"/>
                  <a:pt x="137406" y="218215"/>
                  <a:pt x="139003" y="216457"/>
                </a:cubicBezTo>
                <a:cubicBezTo>
                  <a:pt x="140601" y="214700"/>
                  <a:pt x="140601" y="213023"/>
                  <a:pt x="139003" y="211425"/>
                </a:cubicBezTo>
                <a:close/>
                <a:moveTo>
                  <a:pt x="299696" y="209459"/>
                </a:moveTo>
                <a:lnTo>
                  <a:pt x="299576" y="209507"/>
                </a:lnTo>
                <a:lnTo>
                  <a:pt x="299696" y="211781"/>
                </a:lnTo>
                <a:close/>
                <a:moveTo>
                  <a:pt x="256917" y="209028"/>
                </a:moveTo>
                <a:cubicBezTo>
                  <a:pt x="256597" y="209668"/>
                  <a:pt x="256517" y="210466"/>
                  <a:pt x="256677" y="211425"/>
                </a:cubicBezTo>
                <a:cubicBezTo>
                  <a:pt x="256837" y="212384"/>
                  <a:pt x="256597" y="212862"/>
                  <a:pt x="255958" y="212862"/>
                </a:cubicBezTo>
                <a:cubicBezTo>
                  <a:pt x="255639" y="212224"/>
                  <a:pt x="255319" y="211425"/>
                  <a:pt x="255000" y="210466"/>
                </a:cubicBezTo>
                <a:cubicBezTo>
                  <a:pt x="254680" y="209507"/>
                  <a:pt x="255319" y="209028"/>
                  <a:pt x="256917" y="209028"/>
                </a:cubicBezTo>
                <a:close/>
                <a:moveTo>
                  <a:pt x="131334" y="209028"/>
                </a:moveTo>
                <a:cubicBezTo>
                  <a:pt x="130695" y="208708"/>
                  <a:pt x="130216" y="208789"/>
                  <a:pt x="129896" y="209268"/>
                </a:cubicBezTo>
                <a:cubicBezTo>
                  <a:pt x="129577" y="209747"/>
                  <a:pt x="129337" y="210306"/>
                  <a:pt x="129178" y="210945"/>
                </a:cubicBezTo>
                <a:cubicBezTo>
                  <a:pt x="129018" y="211585"/>
                  <a:pt x="129018" y="212224"/>
                  <a:pt x="129178" y="212862"/>
                </a:cubicBezTo>
                <a:cubicBezTo>
                  <a:pt x="129337" y="213502"/>
                  <a:pt x="129737" y="213661"/>
                  <a:pt x="130376" y="213342"/>
                </a:cubicBezTo>
                <a:cubicBezTo>
                  <a:pt x="130376" y="212703"/>
                  <a:pt x="130536" y="212144"/>
                  <a:pt x="130856" y="211664"/>
                </a:cubicBezTo>
                <a:cubicBezTo>
                  <a:pt x="131175" y="211185"/>
                  <a:pt x="131334" y="210306"/>
                  <a:pt x="131334" y="209028"/>
                </a:cubicBezTo>
                <a:close/>
                <a:moveTo>
                  <a:pt x="45536" y="208070"/>
                </a:moveTo>
                <a:cubicBezTo>
                  <a:pt x="43938" y="208389"/>
                  <a:pt x="42820" y="209747"/>
                  <a:pt x="42181" y="212144"/>
                </a:cubicBezTo>
                <a:cubicBezTo>
                  <a:pt x="41542" y="214540"/>
                  <a:pt x="41542" y="216857"/>
                  <a:pt x="42181" y="219094"/>
                </a:cubicBezTo>
                <a:cubicBezTo>
                  <a:pt x="43779" y="218775"/>
                  <a:pt x="44578" y="217336"/>
                  <a:pt x="44578" y="214780"/>
                </a:cubicBezTo>
                <a:cubicBezTo>
                  <a:pt x="44578" y="212224"/>
                  <a:pt x="44897" y="209987"/>
                  <a:pt x="45536" y="208070"/>
                </a:cubicBezTo>
                <a:close/>
                <a:moveTo>
                  <a:pt x="167284" y="207111"/>
                </a:moveTo>
                <a:lnTo>
                  <a:pt x="167284" y="211425"/>
                </a:lnTo>
                <a:lnTo>
                  <a:pt x="165846" y="211425"/>
                </a:lnTo>
                <a:cubicBezTo>
                  <a:pt x="166165" y="210786"/>
                  <a:pt x="166245" y="209747"/>
                  <a:pt x="166085" y="208309"/>
                </a:cubicBezTo>
                <a:cubicBezTo>
                  <a:pt x="165926" y="206871"/>
                  <a:pt x="166325" y="206472"/>
                  <a:pt x="167284" y="207111"/>
                </a:cubicBezTo>
                <a:close/>
                <a:moveTo>
                  <a:pt x="125103" y="207111"/>
                </a:moveTo>
                <a:cubicBezTo>
                  <a:pt x="123506" y="209028"/>
                  <a:pt x="122707" y="211105"/>
                  <a:pt x="122707" y="213342"/>
                </a:cubicBezTo>
                <a:cubicBezTo>
                  <a:pt x="122707" y="215579"/>
                  <a:pt x="122547" y="217976"/>
                  <a:pt x="122227" y="220532"/>
                </a:cubicBezTo>
                <a:cubicBezTo>
                  <a:pt x="123186" y="219893"/>
                  <a:pt x="123665" y="220133"/>
                  <a:pt x="123665" y="221251"/>
                </a:cubicBezTo>
                <a:cubicBezTo>
                  <a:pt x="123665" y="222370"/>
                  <a:pt x="123665" y="223408"/>
                  <a:pt x="123665" y="224366"/>
                </a:cubicBezTo>
                <a:cubicBezTo>
                  <a:pt x="124304" y="223728"/>
                  <a:pt x="124784" y="223567"/>
                  <a:pt x="125103" y="223887"/>
                </a:cubicBezTo>
                <a:cubicBezTo>
                  <a:pt x="125423" y="224207"/>
                  <a:pt x="125902" y="224366"/>
                  <a:pt x="126541" y="224366"/>
                </a:cubicBezTo>
                <a:cubicBezTo>
                  <a:pt x="126222" y="222768"/>
                  <a:pt x="126701" y="222130"/>
                  <a:pt x="127979" y="222449"/>
                </a:cubicBezTo>
                <a:lnTo>
                  <a:pt x="127979" y="218614"/>
                </a:lnTo>
                <a:cubicBezTo>
                  <a:pt x="126701" y="219254"/>
                  <a:pt x="125902" y="219254"/>
                  <a:pt x="125583" y="218614"/>
                </a:cubicBezTo>
                <a:cubicBezTo>
                  <a:pt x="125263" y="217976"/>
                  <a:pt x="125103" y="217017"/>
                  <a:pt x="125103" y="215739"/>
                </a:cubicBezTo>
                <a:cubicBezTo>
                  <a:pt x="125103" y="214460"/>
                  <a:pt x="125183" y="213023"/>
                  <a:pt x="125343" y="211425"/>
                </a:cubicBezTo>
                <a:cubicBezTo>
                  <a:pt x="125502" y="209827"/>
                  <a:pt x="125423" y="208389"/>
                  <a:pt x="125103" y="207111"/>
                </a:cubicBezTo>
                <a:close/>
                <a:moveTo>
                  <a:pt x="72378" y="204714"/>
                </a:moveTo>
                <a:cubicBezTo>
                  <a:pt x="71738" y="205992"/>
                  <a:pt x="70620" y="207031"/>
                  <a:pt x="69022" y="207830"/>
                </a:cubicBezTo>
                <a:cubicBezTo>
                  <a:pt x="67425" y="208629"/>
                  <a:pt x="67265" y="210306"/>
                  <a:pt x="68544" y="212862"/>
                </a:cubicBezTo>
                <a:cubicBezTo>
                  <a:pt x="69502" y="212543"/>
                  <a:pt x="70620" y="212064"/>
                  <a:pt x="71899" y="211425"/>
                </a:cubicBezTo>
                <a:cubicBezTo>
                  <a:pt x="71260" y="209827"/>
                  <a:pt x="71179" y="208708"/>
                  <a:pt x="71659" y="208070"/>
                </a:cubicBezTo>
                <a:cubicBezTo>
                  <a:pt x="72138" y="207431"/>
                  <a:pt x="72378" y="206312"/>
                  <a:pt x="72378" y="204714"/>
                </a:cubicBezTo>
                <a:close/>
                <a:moveTo>
                  <a:pt x="146673" y="201838"/>
                </a:moveTo>
                <a:cubicBezTo>
                  <a:pt x="146034" y="201838"/>
                  <a:pt x="145475" y="202078"/>
                  <a:pt x="144995" y="202557"/>
                </a:cubicBezTo>
                <a:cubicBezTo>
                  <a:pt x="144516" y="203037"/>
                  <a:pt x="143956" y="203596"/>
                  <a:pt x="143318" y="204235"/>
                </a:cubicBezTo>
                <a:cubicBezTo>
                  <a:pt x="143956" y="209028"/>
                  <a:pt x="145714" y="210626"/>
                  <a:pt x="148590" y="209028"/>
                </a:cubicBezTo>
                <a:cubicBezTo>
                  <a:pt x="149229" y="207111"/>
                  <a:pt x="149229" y="205673"/>
                  <a:pt x="148590" y="204714"/>
                </a:cubicBezTo>
                <a:cubicBezTo>
                  <a:pt x="147951" y="203755"/>
                  <a:pt x="147312" y="202797"/>
                  <a:pt x="146673" y="201838"/>
                </a:cubicBezTo>
                <a:close/>
                <a:moveTo>
                  <a:pt x="108807" y="201838"/>
                </a:moveTo>
                <a:cubicBezTo>
                  <a:pt x="107847" y="201838"/>
                  <a:pt x="107368" y="202478"/>
                  <a:pt x="107368" y="203755"/>
                </a:cubicBezTo>
                <a:cubicBezTo>
                  <a:pt x="107368" y="205034"/>
                  <a:pt x="107368" y="206472"/>
                  <a:pt x="107368" y="208070"/>
                </a:cubicBezTo>
                <a:cubicBezTo>
                  <a:pt x="108966" y="207111"/>
                  <a:pt x="109445" y="205034"/>
                  <a:pt x="108807" y="201838"/>
                </a:cubicBezTo>
                <a:close/>
                <a:moveTo>
                  <a:pt x="71899" y="198004"/>
                </a:moveTo>
                <a:cubicBezTo>
                  <a:pt x="70620" y="198004"/>
                  <a:pt x="70301" y="198962"/>
                  <a:pt x="70940" y="200880"/>
                </a:cubicBezTo>
                <a:cubicBezTo>
                  <a:pt x="71579" y="200880"/>
                  <a:pt x="71899" y="200720"/>
                  <a:pt x="71899" y="200400"/>
                </a:cubicBezTo>
                <a:cubicBezTo>
                  <a:pt x="71899" y="200081"/>
                  <a:pt x="72218" y="200081"/>
                  <a:pt x="72857" y="200400"/>
                </a:cubicBezTo>
                <a:cubicBezTo>
                  <a:pt x="72857" y="199761"/>
                  <a:pt x="72698" y="199362"/>
                  <a:pt x="72378" y="199202"/>
                </a:cubicBezTo>
                <a:cubicBezTo>
                  <a:pt x="72058" y="199042"/>
                  <a:pt x="71899" y="198643"/>
                  <a:pt x="71899" y="198004"/>
                </a:cubicBezTo>
                <a:close/>
                <a:moveTo>
                  <a:pt x="170159" y="197045"/>
                </a:moveTo>
                <a:cubicBezTo>
                  <a:pt x="169840" y="198324"/>
                  <a:pt x="169920" y="200001"/>
                  <a:pt x="170399" y="202078"/>
                </a:cubicBezTo>
                <a:cubicBezTo>
                  <a:pt x="170879" y="204155"/>
                  <a:pt x="170479" y="205034"/>
                  <a:pt x="169201" y="204714"/>
                </a:cubicBezTo>
                <a:cubicBezTo>
                  <a:pt x="168561" y="204075"/>
                  <a:pt x="168482" y="202877"/>
                  <a:pt x="168961" y="201120"/>
                </a:cubicBezTo>
                <a:cubicBezTo>
                  <a:pt x="169441" y="199362"/>
                  <a:pt x="169840" y="198004"/>
                  <a:pt x="170159" y="197045"/>
                </a:cubicBezTo>
                <a:close/>
                <a:moveTo>
                  <a:pt x="154342" y="196086"/>
                </a:moveTo>
                <a:cubicBezTo>
                  <a:pt x="152425" y="195767"/>
                  <a:pt x="151306" y="196566"/>
                  <a:pt x="150987" y="198483"/>
                </a:cubicBezTo>
                <a:cubicBezTo>
                  <a:pt x="150667" y="200400"/>
                  <a:pt x="150188" y="201998"/>
                  <a:pt x="149548" y="203276"/>
                </a:cubicBezTo>
                <a:cubicBezTo>
                  <a:pt x="149548" y="204235"/>
                  <a:pt x="149948" y="204634"/>
                  <a:pt x="150747" y="204475"/>
                </a:cubicBezTo>
                <a:cubicBezTo>
                  <a:pt x="151546" y="204314"/>
                  <a:pt x="151786" y="205034"/>
                  <a:pt x="151466" y="206632"/>
                </a:cubicBezTo>
                <a:cubicBezTo>
                  <a:pt x="152105" y="205034"/>
                  <a:pt x="152904" y="203596"/>
                  <a:pt x="153863" y="202318"/>
                </a:cubicBezTo>
                <a:cubicBezTo>
                  <a:pt x="154821" y="201039"/>
                  <a:pt x="154981" y="198962"/>
                  <a:pt x="154342" y="196086"/>
                </a:cubicBezTo>
                <a:close/>
                <a:moveTo>
                  <a:pt x="126541" y="193690"/>
                </a:moveTo>
                <a:cubicBezTo>
                  <a:pt x="124943" y="193371"/>
                  <a:pt x="123825" y="194169"/>
                  <a:pt x="123186" y="196086"/>
                </a:cubicBezTo>
                <a:cubicBezTo>
                  <a:pt x="122547" y="198004"/>
                  <a:pt x="122547" y="199601"/>
                  <a:pt x="123186" y="200880"/>
                </a:cubicBezTo>
                <a:cubicBezTo>
                  <a:pt x="125423" y="199921"/>
                  <a:pt x="126541" y="197525"/>
                  <a:pt x="126541" y="193690"/>
                </a:cubicBezTo>
                <a:close/>
                <a:moveTo>
                  <a:pt x="288552" y="191293"/>
                </a:moveTo>
                <a:cubicBezTo>
                  <a:pt x="288552" y="192891"/>
                  <a:pt x="288712" y="193930"/>
                  <a:pt x="289031" y="194409"/>
                </a:cubicBezTo>
                <a:cubicBezTo>
                  <a:pt x="289351" y="194888"/>
                  <a:pt x="289670" y="195447"/>
                  <a:pt x="289990" y="196086"/>
                </a:cubicBezTo>
                <a:cubicBezTo>
                  <a:pt x="290629" y="195767"/>
                  <a:pt x="290709" y="194888"/>
                  <a:pt x="290230" y="193450"/>
                </a:cubicBezTo>
                <a:cubicBezTo>
                  <a:pt x="289751" y="192012"/>
                  <a:pt x="289192" y="191293"/>
                  <a:pt x="288552" y="191293"/>
                </a:cubicBezTo>
                <a:close/>
                <a:moveTo>
                  <a:pt x="161532" y="189376"/>
                </a:moveTo>
                <a:cubicBezTo>
                  <a:pt x="160573" y="190974"/>
                  <a:pt x="160414" y="192651"/>
                  <a:pt x="161052" y="194409"/>
                </a:cubicBezTo>
                <a:cubicBezTo>
                  <a:pt x="161691" y="196167"/>
                  <a:pt x="161052" y="197365"/>
                  <a:pt x="159135" y="198004"/>
                </a:cubicBezTo>
                <a:cubicBezTo>
                  <a:pt x="159454" y="199921"/>
                  <a:pt x="159934" y="200959"/>
                  <a:pt x="160573" y="201120"/>
                </a:cubicBezTo>
                <a:cubicBezTo>
                  <a:pt x="161213" y="201279"/>
                  <a:pt x="162331" y="201519"/>
                  <a:pt x="163929" y="201838"/>
                </a:cubicBezTo>
                <a:cubicBezTo>
                  <a:pt x="163289" y="199921"/>
                  <a:pt x="162730" y="198004"/>
                  <a:pt x="162251" y="196086"/>
                </a:cubicBezTo>
                <a:cubicBezTo>
                  <a:pt x="161772" y="194169"/>
                  <a:pt x="161532" y="191932"/>
                  <a:pt x="161532" y="189376"/>
                </a:cubicBezTo>
                <a:close/>
                <a:moveTo>
                  <a:pt x="178308" y="186500"/>
                </a:moveTo>
                <a:cubicBezTo>
                  <a:pt x="176710" y="187458"/>
                  <a:pt x="176391" y="189056"/>
                  <a:pt x="177349" y="191293"/>
                </a:cubicBezTo>
                <a:cubicBezTo>
                  <a:pt x="178308" y="193530"/>
                  <a:pt x="178148" y="194968"/>
                  <a:pt x="176870" y="195607"/>
                </a:cubicBezTo>
                <a:cubicBezTo>
                  <a:pt x="176870" y="196246"/>
                  <a:pt x="176950" y="196885"/>
                  <a:pt x="177109" y="197525"/>
                </a:cubicBezTo>
                <a:cubicBezTo>
                  <a:pt x="177270" y="198163"/>
                  <a:pt x="177829" y="198324"/>
                  <a:pt x="178787" y="198004"/>
                </a:cubicBezTo>
                <a:cubicBezTo>
                  <a:pt x="178468" y="195447"/>
                  <a:pt x="178468" y="193450"/>
                  <a:pt x="178787" y="192012"/>
                </a:cubicBezTo>
                <a:cubicBezTo>
                  <a:pt x="179107" y="190574"/>
                  <a:pt x="178947" y="188737"/>
                  <a:pt x="178308" y="186500"/>
                </a:cubicBezTo>
                <a:close/>
                <a:moveTo>
                  <a:pt x="131814" y="186500"/>
                </a:moveTo>
                <a:cubicBezTo>
                  <a:pt x="130536" y="186181"/>
                  <a:pt x="129737" y="186420"/>
                  <a:pt x="129417" y="187219"/>
                </a:cubicBezTo>
                <a:cubicBezTo>
                  <a:pt x="129097" y="188018"/>
                  <a:pt x="128459" y="188418"/>
                  <a:pt x="127500" y="188418"/>
                </a:cubicBezTo>
                <a:cubicBezTo>
                  <a:pt x="127500" y="189056"/>
                  <a:pt x="127739" y="189456"/>
                  <a:pt x="128219" y="189616"/>
                </a:cubicBezTo>
                <a:cubicBezTo>
                  <a:pt x="128698" y="189776"/>
                  <a:pt x="128778" y="190335"/>
                  <a:pt x="128459" y="191293"/>
                </a:cubicBezTo>
                <a:cubicBezTo>
                  <a:pt x="129417" y="191932"/>
                  <a:pt x="129896" y="191693"/>
                  <a:pt x="129896" y="190574"/>
                </a:cubicBezTo>
                <a:cubicBezTo>
                  <a:pt x="129896" y="189456"/>
                  <a:pt x="130057" y="189695"/>
                  <a:pt x="130376" y="191293"/>
                </a:cubicBezTo>
                <a:cubicBezTo>
                  <a:pt x="131334" y="191293"/>
                  <a:pt x="131814" y="189695"/>
                  <a:pt x="131814" y="186500"/>
                </a:cubicBezTo>
                <a:close/>
                <a:moveTo>
                  <a:pt x="81964" y="186500"/>
                </a:moveTo>
                <a:cubicBezTo>
                  <a:pt x="78450" y="186820"/>
                  <a:pt x="76292" y="189056"/>
                  <a:pt x="75493" y="193210"/>
                </a:cubicBezTo>
                <a:cubicBezTo>
                  <a:pt x="74695" y="197365"/>
                  <a:pt x="73656" y="201039"/>
                  <a:pt x="72378" y="204235"/>
                </a:cubicBezTo>
                <a:cubicBezTo>
                  <a:pt x="74615" y="201998"/>
                  <a:pt x="76772" y="199841"/>
                  <a:pt x="78849" y="197764"/>
                </a:cubicBezTo>
                <a:cubicBezTo>
                  <a:pt x="80926" y="195687"/>
                  <a:pt x="81964" y="191932"/>
                  <a:pt x="81964" y="186500"/>
                </a:cubicBezTo>
                <a:close/>
                <a:moveTo>
                  <a:pt x="120789" y="184583"/>
                </a:moveTo>
                <a:cubicBezTo>
                  <a:pt x="118872" y="184902"/>
                  <a:pt x="117434" y="185941"/>
                  <a:pt x="116475" y="187698"/>
                </a:cubicBezTo>
                <a:cubicBezTo>
                  <a:pt x="115517" y="189456"/>
                  <a:pt x="114239" y="190654"/>
                  <a:pt x="112641" y="191293"/>
                </a:cubicBezTo>
                <a:cubicBezTo>
                  <a:pt x="113599" y="193849"/>
                  <a:pt x="113759" y="196726"/>
                  <a:pt x="113120" y="199921"/>
                </a:cubicBezTo>
                <a:cubicBezTo>
                  <a:pt x="112481" y="203117"/>
                  <a:pt x="111523" y="205513"/>
                  <a:pt x="110244" y="207111"/>
                </a:cubicBezTo>
                <a:cubicBezTo>
                  <a:pt x="110883" y="209028"/>
                  <a:pt x="111283" y="210546"/>
                  <a:pt x="111442" y="211664"/>
                </a:cubicBezTo>
                <a:cubicBezTo>
                  <a:pt x="111603" y="212783"/>
                  <a:pt x="111523" y="214621"/>
                  <a:pt x="111203" y="217177"/>
                </a:cubicBezTo>
                <a:cubicBezTo>
                  <a:pt x="113120" y="217815"/>
                  <a:pt x="113919" y="216937"/>
                  <a:pt x="113599" y="214540"/>
                </a:cubicBezTo>
                <a:cubicBezTo>
                  <a:pt x="113280" y="212144"/>
                  <a:pt x="113280" y="209987"/>
                  <a:pt x="113599" y="208070"/>
                </a:cubicBezTo>
                <a:cubicBezTo>
                  <a:pt x="114878" y="203916"/>
                  <a:pt x="116156" y="200081"/>
                  <a:pt x="117434" y="196566"/>
                </a:cubicBezTo>
                <a:cubicBezTo>
                  <a:pt x="118713" y="193051"/>
                  <a:pt x="119831" y="189056"/>
                  <a:pt x="120789" y="184583"/>
                </a:cubicBezTo>
                <a:close/>
                <a:moveTo>
                  <a:pt x="282801" y="183624"/>
                </a:moveTo>
                <a:cubicBezTo>
                  <a:pt x="282801" y="186181"/>
                  <a:pt x="283360" y="187139"/>
                  <a:pt x="284478" y="186500"/>
                </a:cubicBezTo>
                <a:cubicBezTo>
                  <a:pt x="285597" y="185861"/>
                  <a:pt x="285996" y="185222"/>
                  <a:pt x="285676" y="184583"/>
                </a:cubicBezTo>
                <a:cubicBezTo>
                  <a:pt x="286315" y="185222"/>
                  <a:pt x="286395" y="186181"/>
                  <a:pt x="285916" y="187458"/>
                </a:cubicBezTo>
                <a:cubicBezTo>
                  <a:pt x="285436" y="188737"/>
                  <a:pt x="285996" y="189536"/>
                  <a:pt x="287594" y="189855"/>
                </a:cubicBezTo>
                <a:cubicBezTo>
                  <a:pt x="288552" y="189855"/>
                  <a:pt x="288712" y="189056"/>
                  <a:pt x="288073" y="187458"/>
                </a:cubicBezTo>
                <a:cubicBezTo>
                  <a:pt x="290310" y="188098"/>
                  <a:pt x="291189" y="189456"/>
                  <a:pt x="290709" y="191533"/>
                </a:cubicBezTo>
                <a:cubicBezTo>
                  <a:pt x="290230" y="193610"/>
                  <a:pt x="290469" y="195447"/>
                  <a:pt x="291428" y="197045"/>
                </a:cubicBezTo>
                <a:cubicBezTo>
                  <a:pt x="290150" y="199921"/>
                  <a:pt x="290150" y="203356"/>
                  <a:pt x="291428" y="207350"/>
                </a:cubicBezTo>
                <a:cubicBezTo>
                  <a:pt x="292707" y="211345"/>
                  <a:pt x="294145" y="214141"/>
                  <a:pt x="295742" y="215739"/>
                </a:cubicBezTo>
                <a:cubicBezTo>
                  <a:pt x="295103" y="218295"/>
                  <a:pt x="294304" y="219733"/>
                  <a:pt x="293346" y="220052"/>
                </a:cubicBezTo>
                <a:cubicBezTo>
                  <a:pt x="291748" y="214621"/>
                  <a:pt x="290390" y="209108"/>
                  <a:pt x="289271" y="203516"/>
                </a:cubicBezTo>
                <a:cubicBezTo>
                  <a:pt x="288153" y="197924"/>
                  <a:pt x="286635" y="192891"/>
                  <a:pt x="284718" y="188418"/>
                </a:cubicBezTo>
                <a:cubicBezTo>
                  <a:pt x="284398" y="190015"/>
                  <a:pt x="283999" y="190654"/>
                  <a:pt x="283519" y="190335"/>
                </a:cubicBezTo>
                <a:cubicBezTo>
                  <a:pt x="283040" y="190015"/>
                  <a:pt x="282480" y="189376"/>
                  <a:pt x="281842" y="188418"/>
                </a:cubicBezTo>
                <a:cubicBezTo>
                  <a:pt x="281203" y="190015"/>
                  <a:pt x="280963" y="191453"/>
                  <a:pt x="281123" y="192731"/>
                </a:cubicBezTo>
                <a:cubicBezTo>
                  <a:pt x="281282" y="194009"/>
                  <a:pt x="281522" y="195447"/>
                  <a:pt x="281842" y="197045"/>
                </a:cubicBezTo>
                <a:cubicBezTo>
                  <a:pt x="280883" y="197045"/>
                  <a:pt x="280404" y="196406"/>
                  <a:pt x="280404" y="195128"/>
                </a:cubicBezTo>
                <a:cubicBezTo>
                  <a:pt x="280404" y="193849"/>
                  <a:pt x="279924" y="193371"/>
                  <a:pt x="278966" y="193690"/>
                </a:cubicBezTo>
                <a:cubicBezTo>
                  <a:pt x="278966" y="191453"/>
                  <a:pt x="279046" y="189296"/>
                  <a:pt x="279206" y="187219"/>
                </a:cubicBezTo>
                <a:cubicBezTo>
                  <a:pt x="279365" y="185142"/>
                  <a:pt x="280563" y="183944"/>
                  <a:pt x="282801" y="183624"/>
                </a:cubicBezTo>
                <a:close/>
                <a:moveTo>
                  <a:pt x="45536" y="183145"/>
                </a:moveTo>
                <a:cubicBezTo>
                  <a:pt x="44258" y="183465"/>
                  <a:pt x="43779" y="184423"/>
                  <a:pt x="44098" y="186021"/>
                </a:cubicBezTo>
                <a:cubicBezTo>
                  <a:pt x="46015" y="185062"/>
                  <a:pt x="47134" y="185541"/>
                  <a:pt x="47453" y="187458"/>
                </a:cubicBezTo>
                <a:cubicBezTo>
                  <a:pt x="49051" y="187139"/>
                  <a:pt x="49291" y="186580"/>
                  <a:pt x="48172" y="185781"/>
                </a:cubicBezTo>
                <a:cubicBezTo>
                  <a:pt x="47054" y="184982"/>
                  <a:pt x="46974" y="184264"/>
                  <a:pt x="47932" y="183624"/>
                </a:cubicBezTo>
                <a:cubicBezTo>
                  <a:pt x="47613" y="182985"/>
                  <a:pt x="46814" y="182825"/>
                  <a:pt x="45536" y="183145"/>
                </a:cubicBezTo>
                <a:close/>
                <a:moveTo>
                  <a:pt x="162011" y="182186"/>
                </a:moveTo>
                <a:cubicBezTo>
                  <a:pt x="161052" y="181867"/>
                  <a:pt x="160813" y="182426"/>
                  <a:pt x="161292" y="183864"/>
                </a:cubicBezTo>
                <a:cubicBezTo>
                  <a:pt x="161772" y="185302"/>
                  <a:pt x="161532" y="186021"/>
                  <a:pt x="160573" y="186021"/>
                </a:cubicBezTo>
                <a:cubicBezTo>
                  <a:pt x="161213" y="187619"/>
                  <a:pt x="161851" y="188098"/>
                  <a:pt x="162490" y="187458"/>
                </a:cubicBezTo>
                <a:cubicBezTo>
                  <a:pt x="163130" y="186820"/>
                  <a:pt x="163769" y="186820"/>
                  <a:pt x="164407" y="187458"/>
                </a:cubicBezTo>
                <a:cubicBezTo>
                  <a:pt x="163769" y="185861"/>
                  <a:pt x="163209" y="184982"/>
                  <a:pt x="162730" y="184823"/>
                </a:cubicBezTo>
                <a:cubicBezTo>
                  <a:pt x="162251" y="184663"/>
                  <a:pt x="162011" y="183784"/>
                  <a:pt x="162011" y="182186"/>
                </a:cubicBezTo>
                <a:close/>
                <a:moveTo>
                  <a:pt x="175432" y="178831"/>
                </a:moveTo>
                <a:cubicBezTo>
                  <a:pt x="174793" y="178512"/>
                  <a:pt x="174474" y="178831"/>
                  <a:pt x="174474" y="179789"/>
                </a:cubicBezTo>
                <a:cubicBezTo>
                  <a:pt x="174474" y="180748"/>
                  <a:pt x="174154" y="181228"/>
                  <a:pt x="173515" y="181228"/>
                </a:cubicBezTo>
                <a:cubicBezTo>
                  <a:pt x="174154" y="182825"/>
                  <a:pt x="174793" y="183624"/>
                  <a:pt x="175432" y="183624"/>
                </a:cubicBezTo>
                <a:cubicBezTo>
                  <a:pt x="176071" y="182985"/>
                  <a:pt x="176391" y="182186"/>
                  <a:pt x="176391" y="181228"/>
                </a:cubicBezTo>
                <a:cubicBezTo>
                  <a:pt x="176391" y="180269"/>
                  <a:pt x="176071" y="179470"/>
                  <a:pt x="175432" y="178831"/>
                </a:cubicBezTo>
                <a:close/>
                <a:moveTo>
                  <a:pt x="281842" y="177393"/>
                </a:moveTo>
                <a:cubicBezTo>
                  <a:pt x="281522" y="178351"/>
                  <a:pt x="281682" y="179390"/>
                  <a:pt x="282321" y="180508"/>
                </a:cubicBezTo>
                <a:cubicBezTo>
                  <a:pt x="282960" y="181627"/>
                  <a:pt x="282801" y="182505"/>
                  <a:pt x="281842" y="183145"/>
                </a:cubicBezTo>
                <a:cubicBezTo>
                  <a:pt x="281522" y="182186"/>
                  <a:pt x="281282" y="181228"/>
                  <a:pt x="281123" y="180269"/>
                </a:cubicBezTo>
                <a:cubicBezTo>
                  <a:pt x="280963" y="179311"/>
                  <a:pt x="281203" y="178351"/>
                  <a:pt x="281842" y="177393"/>
                </a:cubicBezTo>
                <a:close/>
                <a:moveTo>
                  <a:pt x="110244" y="176434"/>
                </a:moveTo>
                <a:cubicBezTo>
                  <a:pt x="108966" y="177074"/>
                  <a:pt x="108167" y="178112"/>
                  <a:pt x="107847" y="179550"/>
                </a:cubicBezTo>
                <a:cubicBezTo>
                  <a:pt x="107528" y="180988"/>
                  <a:pt x="107368" y="182666"/>
                  <a:pt x="107368" y="184583"/>
                </a:cubicBezTo>
                <a:cubicBezTo>
                  <a:pt x="108008" y="183304"/>
                  <a:pt x="108807" y="182505"/>
                  <a:pt x="109765" y="182186"/>
                </a:cubicBezTo>
                <a:cubicBezTo>
                  <a:pt x="110724" y="181867"/>
                  <a:pt x="111203" y="182825"/>
                  <a:pt x="111203" y="185062"/>
                </a:cubicBezTo>
                <a:cubicBezTo>
                  <a:pt x="112162" y="184423"/>
                  <a:pt x="112561" y="183544"/>
                  <a:pt x="112401" y="182426"/>
                </a:cubicBezTo>
                <a:cubicBezTo>
                  <a:pt x="112241" y="181307"/>
                  <a:pt x="112322" y="179630"/>
                  <a:pt x="112641" y="177393"/>
                </a:cubicBezTo>
                <a:cubicBezTo>
                  <a:pt x="112001" y="177713"/>
                  <a:pt x="111682" y="178272"/>
                  <a:pt x="111682" y="179071"/>
                </a:cubicBezTo>
                <a:cubicBezTo>
                  <a:pt x="111682" y="179870"/>
                  <a:pt x="111363" y="180429"/>
                  <a:pt x="110724" y="180748"/>
                </a:cubicBezTo>
                <a:cubicBezTo>
                  <a:pt x="110084" y="180748"/>
                  <a:pt x="109925" y="180189"/>
                  <a:pt x="110244" y="179071"/>
                </a:cubicBezTo>
                <a:cubicBezTo>
                  <a:pt x="110564" y="177952"/>
                  <a:pt x="110564" y="177074"/>
                  <a:pt x="110244" y="176434"/>
                </a:cubicBezTo>
                <a:close/>
                <a:moveTo>
                  <a:pt x="122707" y="174996"/>
                </a:moveTo>
                <a:cubicBezTo>
                  <a:pt x="121109" y="174677"/>
                  <a:pt x="120310" y="175716"/>
                  <a:pt x="120310" y="178112"/>
                </a:cubicBezTo>
                <a:cubicBezTo>
                  <a:pt x="120310" y="180508"/>
                  <a:pt x="119511" y="181387"/>
                  <a:pt x="117914" y="180748"/>
                </a:cubicBezTo>
                <a:cubicBezTo>
                  <a:pt x="117594" y="182666"/>
                  <a:pt x="117914" y="183065"/>
                  <a:pt x="118872" y="181946"/>
                </a:cubicBezTo>
                <a:cubicBezTo>
                  <a:pt x="119831" y="180828"/>
                  <a:pt x="120150" y="181228"/>
                  <a:pt x="119831" y="183145"/>
                </a:cubicBezTo>
                <a:cubicBezTo>
                  <a:pt x="120470" y="182825"/>
                  <a:pt x="120869" y="182026"/>
                  <a:pt x="121029" y="180748"/>
                </a:cubicBezTo>
                <a:cubicBezTo>
                  <a:pt x="121189" y="179470"/>
                  <a:pt x="121908" y="179150"/>
                  <a:pt x="123186" y="179789"/>
                </a:cubicBezTo>
                <a:cubicBezTo>
                  <a:pt x="122867" y="179150"/>
                  <a:pt x="122707" y="177552"/>
                  <a:pt x="122707" y="174996"/>
                </a:cubicBezTo>
                <a:close/>
                <a:moveTo>
                  <a:pt x="299696" y="173768"/>
                </a:moveTo>
                <a:lnTo>
                  <a:pt x="298618" y="174038"/>
                </a:lnTo>
                <a:lnTo>
                  <a:pt x="299696" y="175251"/>
                </a:lnTo>
                <a:close/>
                <a:moveTo>
                  <a:pt x="175432" y="171162"/>
                </a:moveTo>
                <a:cubicBezTo>
                  <a:pt x="174793" y="173398"/>
                  <a:pt x="175112" y="175316"/>
                  <a:pt x="176391" y="176914"/>
                </a:cubicBezTo>
                <a:cubicBezTo>
                  <a:pt x="177669" y="178512"/>
                  <a:pt x="177988" y="181068"/>
                  <a:pt x="177349" y="184583"/>
                </a:cubicBezTo>
                <a:cubicBezTo>
                  <a:pt x="178628" y="182985"/>
                  <a:pt x="179107" y="180429"/>
                  <a:pt x="178787" y="176914"/>
                </a:cubicBezTo>
                <a:cubicBezTo>
                  <a:pt x="178468" y="173398"/>
                  <a:pt x="177349" y="171481"/>
                  <a:pt x="175432" y="171162"/>
                </a:cubicBezTo>
                <a:close/>
                <a:moveTo>
                  <a:pt x="277528" y="167806"/>
                </a:moveTo>
                <a:cubicBezTo>
                  <a:pt x="279125" y="168126"/>
                  <a:pt x="279765" y="169085"/>
                  <a:pt x="279445" y="170682"/>
                </a:cubicBezTo>
                <a:cubicBezTo>
                  <a:pt x="279125" y="172280"/>
                  <a:pt x="279445" y="173398"/>
                  <a:pt x="280404" y="174038"/>
                </a:cubicBezTo>
                <a:lnTo>
                  <a:pt x="278007" y="174038"/>
                </a:lnTo>
                <a:cubicBezTo>
                  <a:pt x="278326" y="172440"/>
                  <a:pt x="278326" y="171401"/>
                  <a:pt x="278007" y="170922"/>
                </a:cubicBezTo>
                <a:cubicBezTo>
                  <a:pt x="277688" y="170443"/>
                  <a:pt x="277528" y="169404"/>
                  <a:pt x="277528" y="167806"/>
                </a:cubicBezTo>
                <a:close/>
                <a:moveTo>
                  <a:pt x="60395" y="167806"/>
                </a:moveTo>
                <a:cubicBezTo>
                  <a:pt x="59117" y="168445"/>
                  <a:pt x="58398" y="169484"/>
                  <a:pt x="58238" y="170922"/>
                </a:cubicBezTo>
                <a:cubicBezTo>
                  <a:pt x="58079" y="172360"/>
                  <a:pt x="57678" y="173878"/>
                  <a:pt x="57040" y="175476"/>
                </a:cubicBezTo>
                <a:cubicBezTo>
                  <a:pt x="58318" y="174836"/>
                  <a:pt x="59037" y="173798"/>
                  <a:pt x="59197" y="172360"/>
                </a:cubicBezTo>
                <a:cubicBezTo>
                  <a:pt x="59356" y="170922"/>
                  <a:pt x="59756" y="169404"/>
                  <a:pt x="60395" y="167806"/>
                </a:cubicBezTo>
                <a:close/>
                <a:moveTo>
                  <a:pt x="178129" y="166549"/>
                </a:moveTo>
                <a:cubicBezTo>
                  <a:pt x="178887" y="166588"/>
                  <a:pt x="179746" y="167008"/>
                  <a:pt x="180704" y="167806"/>
                </a:cubicBezTo>
                <a:cubicBezTo>
                  <a:pt x="180065" y="168445"/>
                  <a:pt x="179347" y="169004"/>
                  <a:pt x="178548" y="169484"/>
                </a:cubicBezTo>
                <a:cubicBezTo>
                  <a:pt x="177749" y="169964"/>
                  <a:pt x="177669" y="171002"/>
                  <a:pt x="178308" y="172599"/>
                </a:cubicBezTo>
                <a:cubicBezTo>
                  <a:pt x="178947" y="173558"/>
                  <a:pt x="179427" y="173558"/>
                  <a:pt x="179746" y="172599"/>
                </a:cubicBezTo>
                <a:cubicBezTo>
                  <a:pt x="180065" y="171641"/>
                  <a:pt x="180545" y="171641"/>
                  <a:pt x="181184" y="172599"/>
                </a:cubicBezTo>
                <a:cubicBezTo>
                  <a:pt x="180864" y="175156"/>
                  <a:pt x="180864" y="176993"/>
                  <a:pt x="181184" y="178112"/>
                </a:cubicBezTo>
                <a:cubicBezTo>
                  <a:pt x="181503" y="179230"/>
                  <a:pt x="181344" y="180588"/>
                  <a:pt x="180704" y="182186"/>
                </a:cubicBezTo>
                <a:cubicBezTo>
                  <a:pt x="181344" y="184103"/>
                  <a:pt x="181983" y="186021"/>
                  <a:pt x="182622" y="187938"/>
                </a:cubicBezTo>
                <a:cubicBezTo>
                  <a:pt x="183261" y="189855"/>
                  <a:pt x="184220" y="191293"/>
                  <a:pt x="185498" y="192252"/>
                </a:cubicBezTo>
                <a:cubicBezTo>
                  <a:pt x="186456" y="190015"/>
                  <a:pt x="186936" y="187139"/>
                  <a:pt x="186936" y="183624"/>
                </a:cubicBezTo>
                <a:cubicBezTo>
                  <a:pt x="185977" y="183304"/>
                  <a:pt x="185019" y="182586"/>
                  <a:pt x="184060" y="181467"/>
                </a:cubicBezTo>
                <a:cubicBezTo>
                  <a:pt x="183101" y="180349"/>
                  <a:pt x="183101" y="178991"/>
                  <a:pt x="184060" y="177393"/>
                </a:cubicBezTo>
                <a:cubicBezTo>
                  <a:pt x="184699" y="177393"/>
                  <a:pt x="185258" y="177713"/>
                  <a:pt x="185738" y="178351"/>
                </a:cubicBezTo>
                <a:cubicBezTo>
                  <a:pt x="186217" y="178991"/>
                  <a:pt x="186776" y="179470"/>
                  <a:pt x="187415" y="179789"/>
                </a:cubicBezTo>
                <a:lnTo>
                  <a:pt x="187415" y="198483"/>
                </a:lnTo>
                <a:cubicBezTo>
                  <a:pt x="186456" y="197844"/>
                  <a:pt x="185658" y="198004"/>
                  <a:pt x="185019" y="198962"/>
                </a:cubicBezTo>
                <a:cubicBezTo>
                  <a:pt x="184380" y="199921"/>
                  <a:pt x="183821" y="201039"/>
                  <a:pt x="183341" y="202318"/>
                </a:cubicBezTo>
                <a:cubicBezTo>
                  <a:pt x="182861" y="203596"/>
                  <a:pt x="182382" y="204954"/>
                  <a:pt x="181903" y="206392"/>
                </a:cubicBezTo>
                <a:cubicBezTo>
                  <a:pt x="181424" y="207830"/>
                  <a:pt x="180704" y="208708"/>
                  <a:pt x="179746" y="209028"/>
                </a:cubicBezTo>
                <a:cubicBezTo>
                  <a:pt x="181025" y="209668"/>
                  <a:pt x="181583" y="211026"/>
                  <a:pt x="181424" y="213102"/>
                </a:cubicBezTo>
                <a:cubicBezTo>
                  <a:pt x="181264" y="215180"/>
                  <a:pt x="181983" y="216378"/>
                  <a:pt x="183581" y="216697"/>
                </a:cubicBezTo>
                <a:cubicBezTo>
                  <a:pt x="182942" y="217656"/>
                  <a:pt x="182462" y="219014"/>
                  <a:pt x="182143" y="220772"/>
                </a:cubicBezTo>
                <a:cubicBezTo>
                  <a:pt x="181823" y="222529"/>
                  <a:pt x="181663" y="224207"/>
                  <a:pt x="181663" y="225804"/>
                </a:cubicBezTo>
                <a:lnTo>
                  <a:pt x="176870" y="225804"/>
                </a:lnTo>
                <a:cubicBezTo>
                  <a:pt x="176550" y="224846"/>
                  <a:pt x="176550" y="223807"/>
                  <a:pt x="176870" y="222689"/>
                </a:cubicBezTo>
                <a:cubicBezTo>
                  <a:pt x="177190" y="221571"/>
                  <a:pt x="177190" y="220692"/>
                  <a:pt x="176870" y="220052"/>
                </a:cubicBezTo>
                <a:cubicBezTo>
                  <a:pt x="177509" y="217496"/>
                  <a:pt x="177988" y="214700"/>
                  <a:pt x="178308" y="211664"/>
                </a:cubicBezTo>
                <a:cubicBezTo>
                  <a:pt x="178628" y="208629"/>
                  <a:pt x="178308" y="205833"/>
                  <a:pt x="177349" y="203276"/>
                </a:cubicBezTo>
                <a:cubicBezTo>
                  <a:pt x="176391" y="206152"/>
                  <a:pt x="175432" y="209108"/>
                  <a:pt x="174474" y="212144"/>
                </a:cubicBezTo>
                <a:cubicBezTo>
                  <a:pt x="173515" y="215180"/>
                  <a:pt x="173036" y="217976"/>
                  <a:pt x="173036" y="220532"/>
                </a:cubicBezTo>
                <a:cubicBezTo>
                  <a:pt x="172396" y="219574"/>
                  <a:pt x="171917" y="218375"/>
                  <a:pt x="171597" y="216937"/>
                </a:cubicBezTo>
                <a:cubicBezTo>
                  <a:pt x="171278" y="215499"/>
                  <a:pt x="171119" y="213901"/>
                  <a:pt x="171119" y="212144"/>
                </a:cubicBezTo>
                <a:cubicBezTo>
                  <a:pt x="171119" y="210386"/>
                  <a:pt x="171198" y="208789"/>
                  <a:pt x="171358" y="207350"/>
                </a:cubicBezTo>
                <a:cubicBezTo>
                  <a:pt x="171518" y="205912"/>
                  <a:pt x="171757" y="204874"/>
                  <a:pt x="172077" y="204235"/>
                </a:cubicBezTo>
                <a:cubicBezTo>
                  <a:pt x="172077" y="205833"/>
                  <a:pt x="172556" y="206632"/>
                  <a:pt x="173515" y="206632"/>
                </a:cubicBezTo>
                <a:cubicBezTo>
                  <a:pt x="173195" y="204395"/>
                  <a:pt x="172876" y="202957"/>
                  <a:pt x="172556" y="202318"/>
                </a:cubicBezTo>
                <a:cubicBezTo>
                  <a:pt x="172237" y="201679"/>
                  <a:pt x="172396" y="200241"/>
                  <a:pt x="173036" y="198004"/>
                </a:cubicBezTo>
                <a:cubicBezTo>
                  <a:pt x="173675" y="197045"/>
                  <a:pt x="174234" y="196885"/>
                  <a:pt x="174713" y="197525"/>
                </a:cubicBezTo>
                <a:cubicBezTo>
                  <a:pt x="175192" y="198163"/>
                  <a:pt x="175592" y="197684"/>
                  <a:pt x="175911" y="196086"/>
                </a:cubicBezTo>
                <a:cubicBezTo>
                  <a:pt x="174953" y="195447"/>
                  <a:pt x="174793" y="193610"/>
                  <a:pt x="175432" y="190574"/>
                </a:cubicBezTo>
                <a:cubicBezTo>
                  <a:pt x="176071" y="187539"/>
                  <a:pt x="175592" y="185701"/>
                  <a:pt x="173994" y="185062"/>
                </a:cubicBezTo>
                <a:cubicBezTo>
                  <a:pt x="174313" y="186659"/>
                  <a:pt x="174234" y="188178"/>
                  <a:pt x="173754" y="189616"/>
                </a:cubicBezTo>
                <a:cubicBezTo>
                  <a:pt x="173275" y="191053"/>
                  <a:pt x="173195" y="192252"/>
                  <a:pt x="173515" y="193210"/>
                </a:cubicBezTo>
                <a:cubicBezTo>
                  <a:pt x="173195" y="192572"/>
                  <a:pt x="172796" y="192252"/>
                  <a:pt x="172317" y="192252"/>
                </a:cubicBezTo>
                <a:cubicBezTo>
                  <a:pt x="171837" y="192252"/>
                  <a:pt x="171278" y="191932"/>
                  <a:pt x="170639" y="191293"/>
                </a:cubicBezTo>
                <a:cubicBezTo>
                  <a:pt x="170958" y="189056"/>
                  <a:pt x="171358" y="186260"/>
                  <a:pt x="171837" y="182905"/>
                </a:cubicBezTo>
                <a:cubicBezTo>
                  <a:pt x="172317" y="179550"/>
                  <a:pt x="172876" y="176514"/>
                  <a:pt x="173515" y="173798"/>
                </a:cubicBezTo>
                <a:cubicBezTo>
                  <a:pt x="174154" y="171082"/>
                  <a:pt x="175033" y="169004"/>
                  <a:pt x="176151" y="167567"/>
                </a:cubicBezTo>
                <a:cubicBezTo>
                  <a:pt x="176710" y="166848"/>
                  <a:pt x="177370" y="166508"/>
                  <a:pt x="178129" y="166549"/>
                </a:cubicBezTo>
                <a:close/>
                <a:moveTo>
                  <a:pt x="81725" y="163732"/>
                </a:moveTo>
                <a:cubicBezTo>
                  <a:pt x="81565" y="164212"/>
                  <a:pt x="81165" y="164291"/>
                  <a:pt x="80526" y="163972"/>
                </a:cubicBezTo>
                <a:cubicBezTo>
                  <a:pt x="78928" y="166528"/>
                  <a:pt x="77810" y="169484"/>
                  <a:pt x="77171" y="172839"/>
                </a:cubicBezTo>
                <a:cubicBezTo>
                  <a:pt x="76532" y="176194"/>
                  <a:pt x="75733" y="179630"/>
                  <a:pt x="74774" y="183145"/>
                </a:cubicBezTo>
                <a:cubicBezTo>
                  <a:pt x="74135" y="184742"/>
                  <a:pt x="73177" y="186500"/>
                  <a:pt x="71899" y="188418"/>
                </a:cubicBezTo>
                <a:cubicBezTo>
                  <a:pt x="70620" y="190335"/>
                  <a:pt x="70461" y="192411"/>
                  <a:pt x="71419" y="194648"/>
                </a:cubicBezTo>
                <a:cubicBezTo>
                  <a:pt x="73976" y="191453"/>
                  <a:pt x="75653" y="187139"/>
                  <a:pt x="76452" y="181707"/>
                </a:cubicBezTo>
                <a:cubicBezTo>
                  <a:pt x="77251" y="176275"/>
                  <a:pt x="78928" y="172280"/>
                  <a:pt x="81485" y="169724"/>
                </a:cubicBezTo>
                <a:cubicBezTo>
                  <a:pt x="80846" y="169085"/>
                  <a:pt x="80686" y="168126"/>
                  <a:pt x="81006" y="166848"/>
                </a:cubicBezTo>
                <a:cubicBezTo>
                  <a:pt x="81325" y="165570"/>
                  <a:pt x="81645" y="164611"/>
                  <a:pt x="81964" y="163972"/>
                </a:cubicBezTo>
                <a:cubicBezTo>
                  <a:pt x="81964" y="163333"/>
                  <a:pt x="81884" y="163253"/>
                  <a:pt x="81725" y="163732"/>
                </a:cubicBezTo>
                <a:close/>
                <a:moveTo>
                  <a:pt x="186936" y="163013"/>
                </a:moveTo>
                <a:cubicBezTo>
                  <a:pt x="187575" y="168445"/>
                  <a:pt x="186936" y="172440"/>
                  <a:pt x="185019" y="174996"/>
                </a:cubicBezTo>
                <a:cubicBezTo>
                  <a:pt x="183421" y="173079"/>
                  <a:pt x="183022" y="171002"/>
                  <a:pt x="183821" y="168765"/>
                </a:cubicBezTo>
                <a:cubicBezTo>
                  <a:pt x="184619" y="166528"/>
                  <a:pt x="185658" y="164611"/>
                  <a:pt x="186936" y="163013"/>
                </a:cubicBezTo>
                <a:close/>
                <a:moveTo>
                  <a:pt x="126062" y="161575"/>
                </a:moveTo>
                <a:cubicBezTo>
                  <a:pt x="125103" y="161895"/>
                  <a:pt x="124624" y="162853"/>
                  <a:pt x="124624" y="164451"/>
                </a:cubicBezTo>
                <a:cubicBezTo>
                  <a:pt x="124624" y="166049"/>
                  <a:pt x="124304" y="167487"/>
                  <a:pt x="123665" y="168765"/>
                </a:cubicBezTo>
                <a:cubicBezTo>
                  <a:pt x="125263" y="167168"/>
                  <a:pt x="126062" y="164771"/>
                  <a:pt x="126062" y="161575"/>
                </a:cubicBezTo>
                <a:close/>
                <a:moveTo>
                  <a:pt x="120789" y="159179"/>
                </a:moveTo>
                <a:cubicBezTo>
                  <a:pt x="119511" y="159818"/>
                  <a:pt x="118792" y="161096"/>
                  <a:pt x="118632" y="163013"/>
                </a:cubicBezTo>
                <a:cubicBezTo>
                  <a:pt x="118473" y="164931"/>
                  <a:pt x="118233" y="166848"/>
                  <a:pt x="117914" y="168765"/>
                </a:cubicBezTo>
                <a:cubicBezTo>
                  <a:pt x="116955" y="168445"/>
                  <a:pt x="116076" y="169085"/>
                  <a:pt x="115277" y="170682"/>
                </a:cubicBezTo>
                <a:cubicBezTo>
                  <a:pt x="114478" y="172280"/>
                  <a:pt x="114079" y="174197"/>
                  <a:pt x="114079" y="176434"/>
                </a:cubicBezTo>
                <a:cubicBezTo>
                  <a:pt x="115357" y="177074"/>
                  <a:pt x="115917" y="176594"/>
                  <a:pt x="115757" y="174996"/>
                </a:cubicBezTo>
                <a:cubicBezTo>
                  <a:pt x="115596" y="173398"/>
                  <a:pt x="116316" y="172919"/>
                  <a:pt x="117914" y="173558"/>
                </a:cubicBezTo>
                <a:cubicBezTo>
                  <a:pt x="118233" y="170682"/>
                  <a:pt x="118872" y="168366"/>
                  <a:pt x="119831" y="166608"/>
                </a:cubicBezTo>
                <a:cubicBezTo>
                  <a:pt x="120789" y="164850"/>
                  <a:pt x="121109" y="162374"/>
                  <a:pt x="120789" y="159179"/>
                </a:cubicBezTo>
                <a:close/>
                <a:moveTo>
                  <a:pt x="173036" y="156782"/>
                </a:moveTo>
                <a:cubicBezTo>
                  <a:pt x="174313" y="156143"/>
                  <a:pt x="174953" y="156622"/>
                  <a:pt x="174953" y="158220"/>
                </a:cubicBezTo>
                <a:cubicBezTo>
                  <a:pt x="174953" y="159818"/>
                  <a:pt x="174953" y="161416"/>
                  <a:pt x="174953" y="163013"/>
                </a:cubicBezTo>
                <a:cubicBezTo>
                  <a:pt x="174313" y="162694"/>
                  <a:pt x="173835" y="161975"/>
                  <a:pt x="173515" y="160857"/>
                </a:cubicBezTo>
                <a:cubicBezTo>
                  <a:pt x="173195" y="159738"/>
                  <a:pt x="173036" y="158380"/>
                  <a:pt x="173036" y="156782"/>
                </a:cubicBezTo>
                <a:close/>
                <a:moveTo>
                  <a:pt x="262669" y="155824"/>
                </a:moveTo>
                <a:cubicBezTo>
                  <a:pt x="263308" y="157421"/>
                  <a:pt x="263707" y="159738"/>
                  <a:pt x="263867" y="162774"/>
                </a:cubicBezTo>
                <a:cubicBezTo>
                  <a:pt x="264027" y="165810"/>
                  <a:pt x="264426" y="168126"/>
                  <a:pt x="265065" y="169724"/>
                </a:cubicBezTo>
                <a:cubicBezTo>
                  <a:pt x="265385" y="169085"/>
                  <a:pt x="265545" y="168206"/>
                  <a:pt x="265545" y="167087"/>
                </a:cubicBezTo>
                <a:cubicBezTo>
                  <a:pt x="265545" y="165969"/>
                  <a:pt x="266024" y="165410"/>
                  <a:pt x="266982" y="165410"/>
                </a:cubicBezTo>
                <a:cubicBezTo>
                  <a:pt x="267302" y="167966"/>
                  <a:pt x="267462" y="170443"/>
                  <a:pt x="267462" y="172839"/>
                </a:cubicBezTo>
                <a:cubicBezTo>
                  <a:pt x="267462" y="175236"/>
                  <a:pt x="267143" y="177552"/>
                  <a:pt x="266503" y="179789"/>
                </a:cubicBezTo>
                <a:cubicBezTo>
                  <a:pt x="266184" y="176275"/>
                  <a:pt x="265065" y="172280"/>
                  <a:pt x="263148" y="167806"/>
                </a:cubicBezTo>
                <a:cubicBezTo>
                  <a:pt x="261230" y="163333"/>
                  <a:pt x="261071" y="159338"/>
                  <a:pt x="262669" y="155824"/>
                </a:cubicBezTo>
                <a:close/>
                <a:moveTo>
                  <a:pt x="125583" y="155344"/>
                </a:moveTo>
                <a:cubicBezTo>
                  <a:pt x="123985" y="155344"/>
                  <a:pt x="123186" y="156463"/>
                  <a:pt x="123186" y="158699"/>
                </a:cubicBezTo>
                <a:cubicBezTo>
                  <a:pt x="123825" y="159338"/>
                  <a:pt x="124624" y="159498"/>
                  <a:pt x="125583" y="159179"/>
                </a:cubicBezTo>
                <a:close/>
                <a:moveTo>
                  <a:pt x="69981" y="150551"/>
                </a:moveTo>
                <a:cubicBezTo>
                  <a:pt x="68383" y="151510"/>
                  <a:pt x="67185" y="153427"/>
                  <a:pt x="66387" y="156302"/>
                </a:cubicBezTo>
                <a:cubicBezTo>
                  <a:pt x="65588" y="159179"/>
                  <a:pt x="65348" y="161416"/>
                  <a:pt x="65667" y="163013"/>
                </a:cubicBezTo>
                <a:cubicBezTo>
                  <a:pt x="67904" y="160137"/>
                  <a:pt x="69343" y="155983"/>
                  <a:pt x="69981" y="150551"/>
                </a:cubicBezTo>
                <a:close/>
                <a:moveTo>
                  <a:pt x="181663" y="145278"/>
                </a:moveTo>
                <a:cubicBezTo>
                  <a:pt x="182302" y="145918"/>
                  <a:pt x="182542" y="146796"/>
                  <a:pt x="182382" y="147915"/>
                </a:cubicBezTo>
                <a:cubicBezTo>
                  <a:pt x="182223" y="149033"/>
                  <a:pt x="182143" y="150231"/>
                  <a:pt x="182143" y="151510"/>
                </a:cubicBezTo>
                <a:cubicBezTo>
                  <a:pt x="182143" y="152148"/>
                  <a:pt x="181663" y="152388"/>
                  <a:pt x="180704" y="152229"/>
                </a:cubicBezTo>
                <a:cubicBezTo>
                  <a:pt x="179746" y="152069"/>
                  <a:pt x="179427" y="152628"/>
                  <a:pt x="179746" y="153906"/>
                </a:cubicBezTo>
                <a:cubicBezTo>
                  <a:pt x="179746" y="155504"/>
                  <a:pt x="180226" y="155824"/>
                  <a:pt x="181184" y="154865"/>
                </a:cubicBezTo>
                <a:cubicBezTo>
                  <a:pt x="181503" y="154865"/>
                  <a:pt x="181823" y="154545"/>
                  <a:pt x="182143" y="153906"/>
                </a:cubicBezTo>
                <a:cubicBezTo>
                  <a:pt x="182782" y="156782"/>
                  <a:pt x="183022" y="158939"/>
                  <a:pt x="182861" y="160377"/>
                </a:cubicBezTo>
                <a:cubicBezTo>
                  <a:pt x="182702" y="161815"/>
                  <a:pt x="181983" y="163333"/>
                  <a:pt x="180704" y="164931"/>
                </a:cubicBezTo>
                <a:cubicBezTo>
                  <a:pt x="180065" y="163652"/>
                  <a:pt x="179906" y="162614"/>
                  <a:pt x="180226" y="161815"/>
                </a:cubicBezTo>
                <a:cubicBezTo>
                  <a:pt x="180545" y="161016"/>
                  <a:pt x="180704" y="159658"/>
                  <a:pt x="180704" y="157741"/>
                </a:cubicBezTo>
                <a:cubicBezTo>
                  <a:pt x="179427" y="158380"/>
                  <a:pt x="178707" y="158380"/>
                  <a:pt x="178548" y="157741"/>
                </a:cubicBezTo>
                <a:cubicBezTo>
                  <a:pt x="178388" y="157101"/>
                  <a:pt x="177988" y="156463"/>
                  <a:pt x="177349" y="155824"/>
                </a:cubicBezTo>
                <a:cubicBezTo>
                  <a:pt x="178308" y="152309"/>
                  <a:pt x="179746" y="148793"/>
                  <a:pt x="181663" y="145278"/>
                </a:cubicBezTo>
                <a:close/>
                <a:moveTo>
                  <a:pt x="145235" y="144320"/>
                </a:moveTo>
                <a:cubicBezTo>
                  <a:pt x="141720" y="146237"/>
                  <a:pt x="139963" y="149432"/>
                  <a:pt x="139963" y="153906"/>
                </a:cubicBezTo>
                <a:cubicBezTo>
                  <a:pt x="140921" y="154545"/>
                  <a:pt x="141400" y="154466"/>
                  <a:pt x="141400" y="153667"/>
                </a:cubicBezTo>
                <a:cubicBezTo>
                  <a:pt x="141400" y="152868"/>
                  <a:pt x="141720" y="152309"/>
                  <a:pt x="142359" y="151989"/>
                </a:cubicBezTo>
                <a:cubicBezTo>
                  <a:pt x="143318" y="152628"/>
                  <a:pt x="143318" y="153586"/>
                  <a:pt x="142359" y="154865"/>
                </a:cubicBezTo>
                <a:cubicBezTo>
                  <a:pt x="141400" y="156143"/>
                  <a:pt x="141400" y="157101"/>
                  <a:pt x="142359" y="157741"/>
                </a:cubicBezTo>
                <a:cubicBezTo>
                  <a:pt x="142998" y="158061"/>
                  <a:pt x="143318" y="157980"/>
                  <a:pt x="143318" y="157501"/>
                </a:cubicBezTo>
                <a:cubicBezTo>
                  <a:pt x="143318" y="157022"/>
                  <a:pt x="143318" y="156463"/>
                  <a:pt x="143318" y="155824"/>
                </a:cubicBezTo>
                <a:cubicBezTo>
                  <a:pt x="143318" y="155184"/>
                  <a:pt x="143318" y="154545"/>
                  <a:pt x="143318" y="153906"/>
                </a:cubicBezTo>
                <a:cubicBezTo>
                  <a:pt x="143318" y="153267"/>
                  <a:pt x="143477" y="152947"/>
                  <a:pt x="143797" y="152947"/>
                </a:cubicBezTo>
                <a:cubicBezTo>
                  <a:pt x="144117" y="157421"/>
                  <a:pt x="143877" y="162215"/>
                  <a:pt x="143078" y="167327"/>
                </a:cubicBezTo>
                <a:cubicBezTo>
                  <a:pt x="142279" y="172440"/>
                  <a:pt x="141560" y="177393"/>
                  <a:pt x="140921" y="182186"/>
                </a:cubicBezTo>
                <a:cubicBezTo>
                  <a:pt x="140282" y="182186"/>
                  <a:pt x="139882" y="182026"/>
                  <a:pt x="139723" y="181707"/>
                </a:cubicBezTo>
                <a:cubicBezTo>
                  <a:pt x="139563" y="181387"/>
                  <a:pt x="139323" y="181228"/>
                  <a:pt x="139003" y="181228"/>
                </a:cubicBezTo>
                <a:cubicBezTo>
                  <a:pt x="139323" y="178671"/>
                  <a:pt x="140042" y="176194"/>
                  <a:pt x="141161" y="173798"/>
                </a:cubicBezTo>
                <a:cubicBezTo>
                  <a:pt x="142279" y="171401"/>
                  <a:pt x="142359" y="168605"/>
                  <a:pt x="141400" y="165410"/>
                </a:cubicBezTo>
                <a:cubicBezTo>
                  <a:pt x="138524" y="165090"/>
                  <a:pt x="136927" y="166369"/>
                  <a:pt x="136607" y="169244"/>
                </a:cubicBezTo>
                <a:cubicBezTo>
                  <a:pt x="136287" y="172121"/>
                  <a:pt x="136128" y="175316"/>
                  <a:pt x="136128" y="178831"/>
                </a:cubicBezTo>
                <a:cubicBezTo>
                  <a:pt x="134849" y="178512"/>
                  <a:pt x="134530" y="177792"/>
                  <a:pt x="135169" y="176674"/>
                </a:cubicBezTo>
                <a:cubicBezTo>
                  <a:pt x="135808" y="175555"/>
                  <a:pt x="135968" y="174197"/>
                  <a:pt x="135648" y="172599"/>
                </a:cubicBezTo>
                <a:cubicBezTo>
                  <a:pt x="135010" y="172599"/>
                  <a:pt x="134610" y="172440"/>
                  <a:pt x="134450" y="172121"/>
                </a:cubicBezTo>
                <a:cubicBezTo>
                  <a:pt x="134290" y="171801"/>
                  <a:pt x="133891" y="171641"/>
                  <a:pt x="133251" y="171641"/>
                </a:cubicBezTo>
                <a:cubicBezTo>
                  <a:pt x="132932" y="174836"/>
                  <a:pt x="132293" y="177153"/>
                  <a:pt x="131334" y="178591"/>
                </a:cubicBezTo>
                <a:cubicBezTo>
                  <a:pt x="130376" y="180029"/>
                  <a:pt x="130376" y="182505"/>
                  <a:pt x="131334" y="186021"/>
                </a:cubicBezTo>
                <a:cubicBezTo>
                  <a:pt x="132293" y="186021"/>
                  <a:pt x="132773" y="184423"/>
                  <a:pt x="132773" y="181228"/>
                </a:cubicBezTo>
                <a:cubicBezTo>
                  <a:pt x="133092" y="181547"/>
                  <a:pt x="133651" y="181867"/>
                  <a:pt x="134450" y="182186"/>
                </a:cubicBezTo>
                <a:cubicBezTo>
                  <a:pt x="135249" y="182505"/>
                  <a:pt x="135329" y="182026"/>
                  <a:pt x="134690" y="180748"/>
                </a:cubicBezTo>
                <a:cubicBezTo>
                  <a:pt x="135968" y="181387"/>
                  <a:pt x="136447" y="182426"/>
                  <a:pt x="136128" y="183864"/>
                </a:cubicBezTo>
                <a:cubicBezTo>
                  <a:pt x="135808" y="185302"/>
                  <a:pt x="135648" y="186820"/>
                  <a:pt x="135648" y="188418"/>
                </a:cubicBezTo>
                <a:cubicBezTo>
                  <a:pt x="137246" y="188418"/>
                  <a:pt x="138365" y="188098"/>
                  <a:pt x="139003" y="187458"/>
                </a:cubicBezTo>
                <a:cubicBezTo>
                  <a:pt x="138684" y="186820"/>
                  <a:pt x="138365" y="186580"/>
                  <a:pt x="138045" y="186740"/>
                </a:cubicBezTo>
                <a:cubicBezTo>
                  <a:pt x="137725" y="186899"/>
                  <a:pt x="137406" y="186820"/>
                  <a:pt x="137086" y="186500"/>
                </a:cubicBezTo>
                <a:cubicBezTo>
                  <a:pt x="137406" y="185541"/>
                  <a:pt x="138045" y="184902"/>
                  <a:pt x="139003" y="184583"/>
                </a:cubicBezTo>
                <a:cubicBezTo>
                  <a:pt x="139643" y="184264"/>
                  <a:pt x="139802" y="184663"/>
                  <a:pt x="139483" y="185781"/>
                </a:cubicBezTo>
                <a:cubicBezTo>
                  <a:pt x="139164" y="186899"/>
                  <a:pt x="139643" y="187139"/>
                  <a:pt x="140921" y="186500"/>
                </a:cubicBezTo>
                <a:cubicBezTo>
                  <a:pt x="141240" y="184902"/>
                  <a:pt x="141320" y="183864"/>
                  <a:pt x="141161" y="183384"/>
                </a:cubicBezTo>
                <a:cubicBezTo>
                  <a:pt x="141001" y="182905"/>
                  <a:pt x="141560" y="182825"/>
                  <a:pt x="142838" y="183145"/>
                </a:cubicBezTo>
                <a:cubicBezTo>
                  <a:pt x="143477" y="181228"/>
                  <a:pt x="143797" y="179230"/>
                  <a:pt x="143797" y="177153"/>
                </a:cubicBezTo>
                <a:cubicBezTo>
                  <a:pt x="143797" y="175076"/>
                  <a:pt x="144117" y="173079"/>
                  <a:pt x="144755" y="171162"/>
                </a:cubicBezTo>
                <a:cubicBezTo>
                  <a:pt x="145395" y="171801"/>
                  <a:pt x="145714" y="172599"/>
                  <a:pt x="145714" y="173558"/>
                </a:cubicBezTo>
                <a:cubicBezTo>
                  <a:pt x="146992" y="172919"/>
                  <a:pt x="147232" y="172280"/>
                  <a:pt x="146433" y="171641"/>
                </a:cubicBezTo>
                <a:cubicBezTo>
                  <a:pt x="145634" y="171002"/>
                  <a:pt x="145075" y="170363"/>
                  <a:pt x="144755" y="169724"/>
                </a:cubicBezTo>
                <a:cubicBezTo>
                  <a:pt x="145075" y="165570"/>
                  <a:pt x="146193" y="161735"/>
                  <a:pt x="148111" y="158220"/>
                </a:cubicBezTo>
                <a:cubicBezTo>
                  <a:pt x="150028" y="154705"/>
                  <a:pt x="149868" y="151190"/>
                  <a:pt x="147631" y="147675"/>
                </a:cubicBezTo>
                <a:cubicBezTo>
                  <a:pt x="146992" y="147356"/>
                  <a:pt x="146593" y="147595"/>
                  <a:pt x="146433" y="148394"/>
                </a:cubicBezTo>
                <a:cubicBezTo>
                  <a:pt x="146274" y="149193"/>
                  <a:pt x="145874" y="149752"/>
                  <a:pt x="145235" y="150072"/>
                </a:cubicBezTo>
                <a:cubicBezTo>
                  <a:pt x="144276" y="149432"/>
                  <a:pt x="144117" y="148553"/>
                  <a:pt x="144755" y="147435"/>
                </a:cubicBezTo>
                <a:cubicBezTo>
                  <a:pt x="145395" y="146317"/>
                  <a:pt x="145554" y="145278"/>
                  <a:pt x="145235" y="144320"/>
                </a:cubicBezTo>
                <a:close/>
                <a:moveTo>
                  <a:pt x="118872" y="142882"/>
                </a:moveTo>
                <a:cubicBezTo>
                  <a:pt x="118233" y="143521"/>
                  <a:pt x="117833" y="144479"/>
                  <a:pt x="117674" y="145758"/>
                </a:cubicBezTo>
                <a:cubicBezTo>
                  <a:pt x="117514" y="147036"/>
                  <a:pt x="117274" y="148474"/>
                  <a:pt x="116955" y="150072"/>
                </a:cubicBezTo>
                <a:cubicBezTo>
                  <a:pt x="118553" y="149752"/>
                  <a:pt x="119032" y="150311"/>
                  <a:pt x="118393" y="151749"/>
                </a:cubicBezTo>
                <a:cubicBezTo>
                  <a:pt x="117754" y="153187"/>
                  <a:pt x="117754" y="154385"/>
                  <a:pt x="118393" y="155344"/>
                </a:cubicBezTo>
                <a:cubicBezTo>
                  <a:pt x="119671" y="153746"/>
                  <a:pt x="120230" y="152548"/>
                  <a:pt x="120070" y="151749"/>
                </a:cubicBezTo>
                <a:cubicBezTo>
                  <a:pt x="119911" y="150950"/>
                  <a:pt x="120630" y="150871"/>
                  <a:pt x="122227" y="151510"/>
                </a:cubicBezTo>
                <a:cubicBezTo>
                  <a:pt x="122227" y="150551"/>
                  <a:pt x="122387" y="149832"/>
                  <a:pt x="122707" y="149352"/>
                </a:cubicBezTo>
                <a:cubicBezTo>
                  <a:pt x="123026" y="148873"/>
                  <a:pt x="123026" y="147994"/>
                  <a:pt x="122707" y="146716"/>
                </a:cubicBezTo>
                <a:cubicBezTo>
                  <a:pt x="121748" y="146396"/>
                  <a:pt x="120949" y="146157"/>
                  <a:pt x="120310" y="145997"/>
                </a:cubicBezTo>
                <a:cubicBezTo>
                  <a:pt x="119671" y="145837"/>
                  <a:pt x="119191" y="146557"/>
                  <a:pt x="118872" y="148154"/>
                </a:cubicBezTo>
                <a:cubicBezTo>
                  <a:pt x="118233" y="147515"/>
                  <a:pt x="118233" y="146796"/>
                  <a:pt x="118872" y="145997"/>
                </a:cubicBezTo>
                <a:cubicBezTo>
                  <a:pt x="119511" y="145198"/>
                  <a:pt x="119511" y="144160"/>
                  <a:pt x="118872" y="142882"/>
                </a:cubicBezTo>
                <a:close/>
                <a:moveTo>
                  <a:pt x="14380" y="141923"/>
                </a:moveTo>
                <a:cubicBezTo>
                  <a:pt x="14060" y="143201"/>
                  <a:pt x="14140" y="144080"/>
                  <a:pt x="14619" y="144560"/>
                </a:cubicBezTo>
                <a:cubicBezTo>
                  <a:pt x="15099" y="145039"/>
                  <a:pt x="15179" y="146077"/>
                  <a:pt x="14859" y="147675"/>
                </a:cubicBezTo>
                <a:cubicBezTo>
                  <a:pt x="16457" y="147675"/>
                  <a:pt x="17256" y="145758"/>
                  <a:pt x="17256" y="141923"/>
                </a:cubicBezTo>
                <a:close/>
                <a:moveTo>
                  <a:pt x="46974" y="140485"/>
                </a:moveTo>
                <a:cubicBezTo>
                  <a:pt x="46335" y="140166"/>
                  <a:pt x="45456" y="141124"/>
                  <a:pt x="44338" y="143361"/>
                </a:cubicBezTo>
                <a:cubicBezTo>
                  <a:pt x="43219" y="145598"/>
                  <a:pt x="42980" y="147515"/>
                  <a:pt x="43618" y="149113"/>
                </a:cubicBezTo>
                <a:cubicBezTo>
                  <a:pt x="44897" y="148474"/>
                  <a:pt x="45616" y="147195"/>
                  <a:pt x="45775" y="145278"/>
                </a:cubicBezTo>
                <a:cubicBezTo>
                  <a:pt x="45936" y="143361"/>
                  <a:pt x="46335" y="141763"/>
                  <a:pt x="46974" y="140485"/>
                </a:cubicBezTo>
                <a:close/>
                <a:moveTo>
                  <a:pt x="161532" y="139526"/>
                </a:moveTo>
                <a:cubicBezTo>
                  <a:pt x="160893" y="141124"/>
                  <a:pt x="161052" y="141683"/>
                  <a:pt x="162011" y="141204"/>
                </a:cubicBezTo>
                <a:cubicBezTo>
                  <a:pt x="162970" y="140725"/>
                  <a:pt x="163289" y="140965"/>
                  <a:pt x="162970" y="141923"/>
                </a:cubicBezTo>
                <a:cubicBezTo>
                  <a:pt x="162331" y="142562"/>
                  <a:pt x="162011" y="143840"/>
                  <a:pt x="162011" y="145758"/>
                </a:cubicBezTo>
                <a:cubicBezTo>
                  <a:pt x="162650" y="145758"/>
                  <a:pt x="163130" y="145358"/>
                  <a:pt x="163449" y="144560"/>
                </a:cubicBezTo>
                <a:cubicBezTo>
                  <a:pt x="163769" y="143761"/>
                  <a:pt x="164248" y="143361"/>
                  <a:pt x="164887" y="143361"/>
                </a:cubicBezTo>
                <a:cubicBezTo>
                  <a:pt x="164887" y="146237"/>
                  <a:pt x="164887" y="149832"/>
                  <a:pt x="164887" y="154146"/>
                </a:cubicBezTo>
                <a:cubicBezTo>
                  <a:pt x="164887" y="158460"/>
                  <a:pt x="164727" y="161416"/>
                  <a:pt x="164407" y="163013"/>
                </a:cubicBezTo>
                <a:cubicBezTo>
                  <a:pt x="163769" y="162374"/>
                  <a:pt x="163449" y="161655"/>
                  <a:pt x="163449" y="160857"/>
                </a:cubicBezTo>
                <a:cubicBezTo>
                  <a:pt x="163449" y="160058"/>
                  <a:pt x="162970" y="159818"/>
                  <a:pt x="162011" y="160137"/>
                </a:cubicBezTo>
                <a:cubicBezTo>
                  <a:pt x="162331" y="158859"/>
                  <a:pt x="162570" y="157101"/>
                  <a:pt x="162730" y="154865"/>
                </a:cubicBezTo>
                <a:cubicBezTo>
                  <a:pt x="162890" y="152628"/>
                  <a:pt x="162650" y="151030"/>
                  <a:pt x="162011" y="150072"/>
                </a:cubicBezTo>
                <a:cubicBezTo>
                  <a:pt x="161691" y="150072"/>
                  <a:pt x="161452" y="150231"/>
                  <a:pt x="161292" y="150551"/>
                </a:cubicBezTo>
                <a:cubicBezTo>
                  <a:pt x="161132" y="150871"/>
                  <a:pt x="160733" y="151190"/>
                  <a:pt x="160094" y="151510"/>
                </a:cubicBezTo>
                <a:cubicBezTo>
                  <a:pt x="160414" y="149912"/>
                  <a:pt x="160253" y="149033"/>
                  <a:pt x="159615" y="148873"/>
                </a:cubicBezTo>
                <a:cubicBezTo>
                  <a:pt x="158976" y="148714"/>
                  <a:pt x="158816" y="147994"/>
                  <a:pt x="159135" y="146716"/>
                </a:cubicBezTo>
                <a:cubicBezTo>
                  <a:pt x="159774" y="145119"/>
                  <a:pt x="160174" y="143840"/>
                  <a:pt x="160333" y="142882"/>
                </a:cubicBezTo>
                <a:cubicBezTo>
                  <a:pt x="160493" y="141923"/>
                  <a:pt x="160893" y="140805"/>
                  <a:pt x="161532" y="139526"/>
                </a:cubicBezTo>
                <a:close/>
                <a:moveTo>
                  <a:pt x="131814" y="139526"/>
                </a:moveTo>
                <a:cubicBezTo>
                  <a:pt x="130536" y="139846"/>
                  <a:pt x="129737" y="140565"/>
                  <a:pt x="129417" y="141683"/>
                </a:cubicBezTo>
                <a:cubicBezTo>
                  <a:pt x="129097" y="142801"/>
                  <a:pt x="129097" y="144160"/>
                  <a:pt x="129417" y="145758"/>
                </a:cubicBezTo>
                <a:cubicBezTo>
                  <a:pt x="130376" y="145758"/>
                  <a:pt x="131175" y="145039"/>
                  <a:pt x="131814" y="143600"/>
                </a:cubicBezTo>
                <a:cubicBezTo>
                  <a:pt x="132453" y="142163"/>
                  <a:pt x="132453" y="140805"/>
                  <a:pt x="131814" y="139526"/>
                </a:cubicBezTo>
                <a:close/>
                <a:moveTo>
                  <a:pt x="149070" y="139047"/>
                </a:moveTo>
                <a:cubicBezTo>
                  <a:pt x="148750" y="140006"/>
                  <a:pt x="148510" y="141124"/>
                  <a:pt x="148350" y="142402"/>
                </a:cubicBezTo>
                <a:cubicBezTo>
                  <a:pt x="148191" y="143681"/>
                  <a:pt x="147791" y="144639"/>
                  <a:pt x="147152" y="145278"/>
                </a:cubicBezTo>
                <a:cubicBezTo>
                  <a:pt x="147152" y="145598"/>
                  <a:pt x="147472" y="145518"/>
                  <a:pt x="148111" y="145039"/>
                </a:cubicBezTo>
                <a:cubicBezTo>
                  <a:pt x="148750" y="144560"/>
                  <a:pt x="149309" y="143840"/>
                  <a:pt x="149788" y="142882"/>
                </a:cubicBezTo>
                <a:cubicBezTo>
                  <a:pt x="150268" y="141923"/>
                  <a:pt x="150507" y="141044"/>
                  <a:pt x="150507" y="140245"/>
                </a:cubicBezTo>
                <a:cubicBezTo>
                  <a:pt x="150507" y="139446"/>
                  <a:pt x="150028" y="139047"/>
                  <a:pt x="149070" y="139047"/>
                </a:cubicBezTo>
                <a:close/>
                <a:moveTo>
                  <a:pt x="58957" y="139047"/>
                </a:moveTo>
                <a:cubicBezTo>
                  <a:pt x="57678" y="138728"/>
                  <a:pt x="57040" y="139686"/>
                  <a:pt x="57040" y="141923"/>
                </a:cubicBezTo>
                <a:cubicBezTo>
                  <a:pt x="57678" y="142242"/>
                  <a:pt x="58158" y="142242"/>
                  <a:pt x="58477" y="141923"/>
                </a:cubicBezTo>
                <a:cubicBezTo>
                  <a:pt x="58797" y="141603"/>
                  <a:pt x="59117" y="141444"/>
                  <a:pt x="59437" y="141444"/>
                </a:cubicBezTo>
                <a:cubicBezTo>
                  <a:pt x="59756" y="140805"/>
                  <a:pt x="59756" y="140406"/>
                  <a:pt x="59437" y="140245"/>
                </a:cubicBezTo>
                <a:cubicBezTo>
                  <a:pt x="59117" y="140086"/>
                  <a:pt x="58957" y="139686"/>
                  <a:pt x="58957" y="139047"/>
                </a:cubicBezTo>
                <a:close/>
                <a:moveTo>
                  <a:pt x="157218" y="135692"/>
                </a:moveTo>
                <a:cubicBezTo>
                  <a:pt x="157857" y="139526"/>
                  <a:pt x="157857" y="143361"/>
                  <a:pt x="157218" y="147195"/>
                </a:cubicBezTo>
                <a:cubicBezTo>
                  <a:pt x="156579" y="151030"/>
                  <a:pt x="155141" y="153746"/>
                  <a:pt x="152904" y="155344"/>
                </a:cubicBezTo>
                <a:cubicBezTo>
                  <a:pt x="152904" y="153108"/>
                  <a:pt x="153463" y="151270"/>
                  <a:pt x="154582" y="149832"/>
                </a:cubicBezTo>
                <a:cubicBezTo>
                  <a:pt x="155700" y="148394"/>
                  <a:pt x="155300" y="147675"/>
                  <a:pt x="153383" y="147675"/>
                </a:cubicBezTo>
                <a:cubicBezTo>
                  <a:pt x="154342" y="145758"/>
                  <a:pt x="154901" y="143521"/>
                  <a:pt x="155061" y="140965"/>
                </a:cubicBezTo>
                <a:cubicBezTo>
                  <a:pt x="155221" y="138408"/>
                  <a:pt x="155940" y="136650"/>
                  <a:pt x="157218" y="135692"/>
                </a:cubicBezTo>
                <a:close/>
                <a:moveTo>
                  <a:pt x="258355" y="133295"/>
                </a:moveTo>
                <a:cubicBezTo>
                  <a:pt x="259633" y="133934"/>
                  <a:pt x="260512" y="134973"/>
                  <a:pt x="260991" y="136411"/>
                </a:cubicBezTo>
                <a:cubicBezTo>
                  <a:pt x="261470" y="137849"/>
                  <a:pt x="262509" y="138408"/>
                  <a:pt x="264107" y="138088"/>
                </a:cubicBezTo>
                <a:cubicBezTo>
                  <a:pt x="264107" y="139367"/>
                  <a:pt x="264267" y="140325"/>
                  <a:pt x="264586" y="140965"/>
                </a:cubicBezTo>
                <a:cubicBezTo>
                  <a:pt x="264906" y="141603"/>
                  <a:pt x="265065" y="142402"/>
                  <a:pt x="265065" y="143361"/>
                </a:cubicBezTo>
                <a:cubicBezTo>
                  <a:pt x="263468" y="143361"/>
                  <a:pt x="262749" y="143761"/>
                  <a:pt x="262908" y="144560"/>
                </a:cubicBezTo>
                <a:cubicBezTo>
                  <a:pt x="263068" y="145358"/>
                  <a:pt x="263308" y="146557"/>
                  <a:pt x="263627" y="148154"/>
                </a:cubicBezTo>
                <a:cubicBezTo>
                  <a:pt x="262349" y="148154"/>
                  <a:pt x="261630" y="147595"/>
                  <a:pt x="261470" y="146477"/>
                </a:cubicBezTo>
                <a:cubicBezTo>
                  <a:pt x="261311" y="145358"/>
                  <a:pt x="261071" y="144160"/>
                  <a:pt x="260752" y="142882"/>
                </a:cubicBezTo>
                <a:cubicBezTo>
                  <a:pt x="261071" y="142562"/>
                  <a:pt x="261311" y="142482"/>
                  <a:pt x="261470" y="142642"/>
                </a:cubicBezTo>
                <a:cubicBezTo>
                  <a:pt x="261630" y="142801"/>
                  <a:pt x="261710" y="142562"/>
                  <a:pt x="261710" y="141923"/>
                </a:cubicBezTo>
                <a:cubicBezTo>
                  <a:pt x="261071" y="141603"/>
                  <a:pt x="260911" y="140805"/>
                  <a:pt x="261230" y="139526"/>
                </a:cubicBezTo>
                <a:cubicBezTo>
                  <a:pt x="261550" y="138248"/>
                  <a:pt x="261071" y="137769"/>
                  <a:pt x="259793" y="138088"/>
                </a:cubicBezTo>
                <a:cubicBezTo>
                  <a:pt x="259793" y="138728"/>
                  <a:pt x="259953" y="139287"/>
                  <a:pt x="260272" y="139766"/>
                </a:cubicBezTo>
                <a:cubicBezTo>
                  <a:pt x="260592" y="140245"/>
                  <a:pt x="260752" y="140805"/>
                  <a:pt x="260752" y="141444"/>
                </a:cubicBezTo>
                <a:cubicBezTo>
                  <a:pt x="259473" y="141444"/>
                  <a:pt x="258515" y="141124"/>
                  <a:pt x="257875" y="140485"/>
                </a:cubicBezTo>
                <a:cubicBezTo>
                  <a:pt x="257237" y="138568"/>
                  <a:pt x="257316" y="137529"/>
                  <a:pt x="258115" y="137370"/>
                </a:cubicBezTo>
                <a:cubicBezTo>
                  <a:pt x="258914" y="137210"/>
                  <a:pt x="259313" y="136331"/>
                  <a:pt x="259313" y="134733"/>
                </a:cubicBezTo>
                <a:cubicBezTo>
                  <a:pt x="258674" y="134733"/>
                  <a:pt x="258355" y="134254"/>
                  <a:pt x="258355" y="133295"/>
                </a:cubicBezTo>
                <a:close/>
                <a:moveTo>
                  <a:pt x="166325" y="133295"/>
                </a:moveTo>
                <a:cubicBezTo>
                  <a:pt x="166325" y="134254"/>
                  <a:pt x="166245" y="135213"/>
                  <a:pt x="166085" y="136171"/>
                </a:cubicBezTo>
                <a:cubicBezTo>
                  <a:pt x="165926" y="137130"/>
                  <a:pt x="165846" y="138248"/>
                  <a:pt x="165846" y="139526"/>
                </a:cubicBezTo>
                <a:cubicBezTo>
                  <a:pt x="164248" y="139846"/>
                  <a:pt x="163689" y="138808"/>
                  <a:pt x="164168" y="136411"/>
                </a:cubicBezTo>
                <a:cubicBezTo>
                  <a:pt x="164647" y="134014"/>
                  <a:pt x="165367" y="132976"/>
                  <a:pt x="166325" y="133295"/>
                </a:cubicBezTo>
                <a:close/>
                <a:moveTo>
                  <a:pt x="125103" y="128502"/>
                </a:moveTo>
                <a:cubicBezTo>
                  <a:pt x="124145" y="129141"/>
                  <a:pt x="124065" y="129621"/>
                  <a:pt x="124864" y="129940"/>
                </a:cubicBezTo>
                <a:cubicBezTo>
                  <a:pt x="125663" y="130260"/>
                  <a:pt x="125902" y="130898"/>
                  <a:pt x="125583" y="131858"/>
                </a:cubicBezTo>
                <a:cubicBezTo>
                  <a:pt x="126541" y="131858"/>
                  <a:pt x="127021" y="130739"/>
                  <a:pt x="127021" y="128502"/>
                </a:cubicBezTo>
                <a:cubicBezTo>
                  <a:pt x="126381" y="128182"/>
                  <a:pt x="125902" y="128422"/>
                  <a:pt x="125583" y="129221"/>
                </a:cubicBezTo>
                <a:cubicBezTo>
                  <a:pt x="125263" y="130020"/>
                  <a:pt x="125103" y="129780"/>
                  <a:pt x="125103" y="128502"/>
                </a:cubicBezTo>
                <a:close/>
                <a:moveTo>
                  <a:pt x="71419" y="128023"/>
                </a:moveTo>
                <a:cubicBezTo>
                  <a:pt x="70780" y="127703"/>
                  <a:pt x="70301" y="127783"/>
                  <a:pt x="69981" y="128263"/>
                </a:cubicBezTo>
                <a:cubicBezTo>
                  <a:pt x="69662" y="128741"/>
                  <a:pt x="69182" y="129141"/>
                  <a:pt x="68544" y="129461"/>
                </a:cubicBezTo>
                <a:cubicBezTo>
                  <a:pt x="68863" y="132017"/>
                  <a:pt x="68703" y="133775"/>
                  <a:pt x="68064" y="134733"/>
                </a:cubicBezTo>
                <a:cubicBezTo>
                  <a:pt x="67425" y="135692"/>
                  <a:pt x="66946" y="137130"/>
                  <a:pt x="66627" y="139047"/>
                </a:cubicBezTo>
                <a:cubicBezTo>
                  <a:pt x="69182" y="136811"/>
                  <a:pt x="70780" y="133135"/>
                  <a:pt x="71419" y="128023"/>
                </a:cubicBezTo>
                <a:close/>
                <a:moveTo>
                  <a:pt x="137566" y="126585"/>
                </a:moveTo>
                <a:cubicBezTo>
                  <a:pt x="137885" y="127224"/>
                  <a:pt x="137965" y="128023"/>
                  <a:pt x="137805" y="128981"/>
                </a:cubicBezTo>
                <a:cubicBezTo>
                  <a:pt x="137645" y="129940"/>
                  <a:pt x="138045" y="130099"/>
                  <a:pt x="139003" y="129461"/>
                </a:cubicBezTo>
                <a:cubicBezTo>
                  <a:pt x="139003" y="129141"/>
                  <a:pt x="139084" y="128741"/>
                  <a:pt x="139243" y="128263"/>
                </a:cubicBezTo>
                <a:cubicBezTo>
                  <a:pt x="139403" y="127783"/>
                  <a:pt x="139483" y="127224"/>
                  <a:pt x="139483" y="126585"/>
                </a:cubicBezTo>
                <a:close/>
                <a:moveTo>
                  <a:pt x="266024" y="125146"/>
                </a:moveTo>
                <a:cubicBezTo>
                  <a:pt x="267302" y="125146"/>
                  <a:pt x="267861" y="125786"/>
                  <a:pt x="267702" y="127064"/>
                </a:cubicBezTo>
                <a:cubicBezTo>
                  <a:pt x="267542" y="128342"/>
                  <a:pt x="267302" y="129461"/>
                  <a:pt x="266982" y="130419"/>
                </a:cubicBezTo>
                <a:cubicBezTo>
                  <a:pt x="266024" y="130419"/>
                  <a:pt x="265545" y="129700"/>
                  <a:pt x="265545" y="128263"/>
                </a:cubicBezTo>
                <a:cubicBezTo>
                  <a:pt x="265545" y="126824"/>
                  <a:pt x="265705" y="125786"/>
                  <a:pt x="266024" y="125146"/>
                </a:cubicBezTo>
                <a:close/>
                <a:moveTo>
                  <a:pt x="141400" y="124668"/>
                </a:moveTo>
                <a:cubicBezTo>
                  <a:pt x="140441" y="125307"/>
                  <a:pt x="139963" y="126665"/>
                  <a:pt x="139963" y="128741"/>
                </a:cubicBezTo>
                <a:cubicBezTo>
                  <a:pt x="139963" y="130819"/>
                  <a:pt x="139882" y="132976"/>
                  <a:pt x="139723" y="135213"/>
                </a:cubicBezTo>
                <a:cubicBezTo>
                  <a:pt x="139563" y="137449"/>
                  <a:pt x="139243" y="139446"/>
                  <a:pt x="138764" y="141204"/>
                </a:cubicBezTo>
                <a:cubicBezTo>
                  <a:pt x="138285" y="142962"/>
                  <a:pt x="137246" y="144000"/>
                  <a:pt x="135648" y="144320"/>
                </a:cubicBezTo>
                <a:cubicBezTo>
                  <a:pt x="136287" y="147195"/>
                  <a:pt x="136287" y="149752"/>
                  <a:pt x="135648" y="151989"/>
                </a:cubicBezTo>
                <a:cubicBezTo>
                  <a:pt x="132773" y="152628"/>
                  <a:pt x="131255" y="154466"/>
                  <a:pt x="131095" y="157501"/>
                </a:cubicBezTo>
                <a:cubicBezTo>
                  <a:pt x="130935" y="160537"/>
                  <a:pt x="129737" y="162694"/>
                  <a:pt x="127500" y="163972"/>
                </a:cubicBezTo>
                <a:cubicBezTo>
                  <a:pt x="126861" y="165570"/>
                  <a:pt x="127100" y="166129"/>
                  <a:pt x="128219" y="165649"/>
                </a:cubicBezTo>
                <a:cubicBezTo>
                  <a:pt x="129337" y="165170"/>
                  <a:pt x="129737" y="165729"/>
                  <a:pt x="129417" y="167327"/>
                </a:cubicBezTo>
                <a:cubicBezTo>
                  <a:pt x="130376" y="167327"/>
                  <a:pt x="130935" y="166848"/>
                  <a:pt x="131095" y="165889"/>
                </a:cubicBezTo>
                <a:cubicBezTo>
                  <a:pt x="131255" y="164931"/>
                  <a:pt x="131654" y="163972"/>
                  <a:pt x="132293" y="163013"/>
                </a:cubicBezTo>
                <a:cubicBezTo>
                  <a:pt x="132613" y="164291"/>
                  <a:pt x="133092" y="165810"/>
                  <a:pt x="133731" y="167567"/>
                </a:cubicBezTo>
                <a:cubicBezTo>
                  <a:pt x="134370" y="169324"/>
                  <a:pt x="135169" y="169724"/>
                  <a:pt x="136128" y="168765"/>
                </a:cubicBezTo>
                <a:cubicBezTo>
                  <a:pt x="135169" y="167487"/>
                  <a:pt x="134690" y="166049"/>
                  <a:pt x="134690" y="164451"/>
                </a:cubicBezTo>
                <a:cubicBezTo>
                  <a:pt x="134690" y="162853"/>
                  <a:pt x="134929" y="161336"/>
                  <a:pt x="135409" y="159897"/>
                </a:cubicBezTo>
                <a:cubicBezTo>
                  <a:pt x="135888" y="158460"/>
                  <a:pt x="136368" y="156942"/>
                  <a:pt x="136846" y="155344"/>
                </a:cubicBezTo>
                <a:cubicBezTo>
                  <a:pt x="137326" y="153746"/>
                  <a:pt x="137406" y="152148"/>
                  <a:pt x="137086" y="150551"/>
                </a:cubicBezTo>
                <a:cubicBezTo>
                  <a:pt x="138684" y="147036"/>
                  <a:pt x="139963" y="143361"/>
                  <a:pt x="140921" y="139526"/>
                </a:cubicBezTo>
                <a:cubicBezTo>
                  <a:pt x="141880" y="135692"/>
                  <a:pt x="142519" y="131378"/>
                  <a:pt x="142838" y="126585"/>
                </a:cubicBezTo>
                <a:cubicBezTo>
                  <a:pt x="141880" y="126585"/>
                  <a:pt x="141400" y="126106"/>
                  <a:pt x="141400" y="125146"/>
                </a:cubicBezTo>
                <a:close/>
                <a:moveTo>
                  <a:pt x="134690" y="119874"/>
                </a:moveTo>
                <a:cubicBezTo>
                  <a:pt x="133412" y="120833"/>
                  <a:pt x="132773" y="123070"/>
                  <a:pt x="132773" y="126585"/>
                </a:cubicBezTo>
                <a:cubicBezTo>
                  <a:pt x="134050" y="125945"/>
                  <a:pt x="134849" y="124907"/>
                  <a:pt x="135169" y="123469"/>
                </a:cubicBezTo>
                <a:cubicBezTo>
                  <a:pt x="135489" y="122031"/>
                  <a:pt x="135329" y="120833"/>
                  <a:pt x="134690" y="119874"/>
                </a:cubicBezTo>
                <a:close/>
                <a:moveTo>
                  <a:pt x="188853" y="118436"/>
                </a:moveTo>
                <a:cubicBezTo>
                  <a:pt x="189492" y="118117"/>
                  <a:pt x="189892" y="118196"/>
                  <a:pt x="190051" y="118676"/>
                </a:cubicBezTo>
                <a:cubicBezTo>
                  <a:pt x="190211" y="119155"/>
                  <a:pt x="190610" y="119555"/>
                  <a:pt x="191250" y="119874"/>
                </a:cubicBezTo>
                <a:cubicBezTo>
                  <a:pt x="190930" y="120513"/>
                  <a:pt x="190771" y="121153"/>
                  <a:pt x="190771" y="121791"/>
                </a:cubicBezTo>
                <a:cubicBezTo>
                  <a:pt x="190771" y="122431"/>
                  <a:pt x="190610" y="123070"/>
                  <a:pt x="190291" y="123709"/>
                </a:cubicBezTo>
                <a:cubicBezTo>
                  <a:pt x="189652" y="123070"/>
                  <a:pt x="189013" y="122910"/>
                  <a:pt x="188374" y="123229"/>
                </a:cubicBezTo>
                <a:cubicBezTo>
                  <a:pt x="188693" y="125466"/>
                  <a:pt x="188933" y="127703"/>
                  <a:pt x="189093" y="129940"/>
                </a:cubicBezTo>
                <a:cubicBezTo>
                  <a:pt x="189253" y="132177"/>
                  <a:pt x="188693" y="134094"/>
                  <a:pt x="187415" y="135692"/>
                </a:cubicBezTo>
                <a:cubicBezTo>
                  <a:pt x="187735" y="132816"/>
                  <a:pt x="187814" y="129780"/>
                  <a:pt x="187655" y="126585"/>
                </a:cubicBezTo>
                <a:cubicBezTo>
                  <a:pt x="187495" y="123389"/>
                  <a:pt x="187894" y="120673"/>
                  <a:pt x="188853" y="118436"/>
                </a:cubicBezTo>
                <a:close/>
                <a:moveTo>
                  <a:pt x="145714" y="118436"/>
                </a:moveTo>
                <a:cubicBezTo>
                  <a:pt x="144755" y="118436"/>
                  <a:pt x="144356" y="119235"/>
                  <a:pt x="144516" y="120833"/>
                </a:cubicBezTo>
                <a:cubicBezTo>
                  <a:pt x="144676" y="122431"/>
                  <a:pt x="144436" y="123709"/>
                  <a:pt x="143797" y="124668"/>
                </a:cubicBezTo>
                <a:cubicBezTo>
                  <a:pt x="145075" y="124348"/>
                  <a:pt x="146353" y="123549"/>
                  <a:pt x="147631" y="122271"/>
                </a:cubicBezTo>
                <a:cubicBezTo>
                  <a:pt x="147631" y="121952"/>
                  <a:pt x="147551" y="121632"/>
                  <a:pt x="147392" y="121312"/>
                </a:cubicBezTo>
                <a:cubicBezTo>
                  <a:pt x="147232" y="120992"/>
                  <a:pt x="147152" y="120513"/>
                  <a:pt x="147152" y="119874"/>
                </a:cubicBezTo>
                <a:cubicBezTo>
                  <a:pt x="146513" y="120513"/>
                  <a:pt x="146193" y="121312"/>
                  <a:pt x="146193" y="122271"/>
                </a:cubicBezTo>
                <a:cubicBezTo>
                  <a:pt x="145235" y="121952"/>
                  <a:pt x="145075" y="120673"/>
                  <a:pt x="145714" y="118436"/>
                </a:cubicBezTo>
                <a:close/>
                <a:moveTo>
                  <a:pt x="165367" y="114602"/>
                </a:moveTo>
                <a:lnTo>
                  <a:pt x="167763" y="114602"/>
                </a:lnTo>
                <a:cubicBezTo>
                  <a:pt x="168083" y="116519"/>
                  <a:pt x="168242" y="118596"/>
                  <a:pt x="168242" y="120833"/>
                </a:cubicBezTo>
                <a:cubicBezTo>
                  <a:pt x="168242" y="123070"/>
                  <a:pt x="168242" y="125466"/>
                  <a:pt x="168242" y="128023"/>
                </a:cubicBezTo>
                <a:cubicBezTo>
                  <a:pt x="167284" y="125786"/>
                  <a:pt x="166405" y="125227"/>
                  <a:pt x="165606" y="126345"/>
                </a:cubicBezTo>
                <a:cubicBezTo>
                  <a:pt x="164807" y="127464"/>
                  <a:pt x="163929" y="127703"/>
                  <a:pt x="162970" y="127064"/>
                </a:cubicBezTo>
                <a:cubicBezTo>
                  <a:pt x="162331" y="126106"/>
                  <a:pt x="162251" y="125067"/>
                  <a:pt x="162730" y="123948"/>
                </a:cubicBezTo>
                <a:cubicBezTo>
                  <a:pt x="163209" y="122830"/>
                  <a:pt x="163769" y="121952"/>
                  <a:pt x="164407" y="121312"/>
                </a:cubicBezTo>
                <a:cubicBezTo>
                  <a:pt x="164407" y="123549"/>
                  <a:pt x="164887" y="124348"/>
                  <a:pt x="165846" y="123709"/>
                </a:cubicBezTo>
                <a:cubicBezTo>
                  <a:pt x="166485" y="121791"/>
                  <a:pt x="166485" y="120753"/>
                  <a:pt x="165846" y="120593"/>
                </a:cubicBezTo>
                <a:cubicBezTo>
                  <a:pt x="165206" y="120433"/>
                  <a:pt x="164727" y="120194"/>
                  <a:pt x="164407" y="119874"/>
                </a:cubicBezTo>
                <a:cubicBezTo>
                  <a:pt x="165047" y="118596"/>
                  <a:pt x="165367" y="116838"/>
                  <a:pt x="165367" y="114602"/>
                </a:cubicBezTo>
                <a:close/>
                <a:moveTo>
                  <a:pt x="140921" y="113643"/>
                </a:moveTo>
                <a:cubicBezTo>
                  <a:pt x="140282" y="115561"/>
                  <a:pt x="139643" y="117078"/>
                  <a:pt x="139003" y="118196"/>
                </a:cubicBezTo>
                <a:cubicBezTo>
                  <a:pt x="138365" y="119315"/>
                  <a:pt x="138365" y="120992"/>
                  <a:pt x="139003" y="123229"/>
                </a:cubicBezTo>
                <a:cubicBezTo>
                  <a:pt x="139643" y="122910"/>
                  <a:pt x="140122" y="122511"/>
                  <a:pt x="140441" y="122031"/>
                </a:cubicBezTo>
                <a:cubicBezTo>
                  <a:pt x="140762" y="121552"/>
                  <a:pt x="141400" y="121312"/>
                  <a:pt x="142359" y="121312"/>
                </a:cubicBezTo>
                <a:cubicBezTo>
                  <a:pt x="142679" y="120354"/>
                  <a:pt x="142838" y="119235"/>
                  <a:pt x="142838" y="117957"/>
                </a:cubicBezTo>
                <a:cubicBezTo>
                  <a:pt x="142838" y="116679"/>
                  <a:pt x="143157" y="115720"/>
                  <a:pt x="143797" y="115081"/>
                </a:cubicBezTo>
                <a:cubicBezTo>
                  <a:pt x="143477" y="113803"/>
                  <a:pt x="143078" y="113404"/>
                  <a:pt x="142598" y="113883"/>
                </a:cubicBezTo>
                <a:cubicBezTo>
                  <a:pt x="142119" y="114362"/>
                  <a:pt x="141560" y="114282"/>
                  <a:pt x="140921" y="113643"/>
                </a:cubicBezTo>
                <a:close/>
                <a:moveTo>
                  <a:pt x="259793" y="112684"/>
                </a:moveTo>
                <a:cubicBezTo>
                  <a:pt x="259793" y="113643"/>
                  <a:pt x="260033" y="114362"/>
                  <a:pt x="260512" y="114841"/>
                </a:cubicBezTo>
                <a:cubicBezTo>
                  <a:pt x="260991" y="115321"/>
                  <a:pt x="261071" y="116200"/>
                  <a:pt x="260752" y="117478"/>
                </a:cubicBezTo>
                <a:cubicBezTo>
                  <a:pt x="260112" y="118117"/>
                  <a:pt x="259313" y="118436"/>
                  <a:pt x="258355" y="118436"/>
                </a:cubicBezTo>
                <a:cubicBezTo>
                  <a:pt x="257396" y="118436"/>
                  <a:pt x="257237" y="117637"/>
                  <a:pt x="257875" y="116039"/>
                </a:cubicBezTo>
                <a:cubicBezTo>
                  <a:pt x="258515" y="116039"/>
                  <a:pt x="258835" y="116200"/>
                  <a:pt x="258835" y="116519"/>
                </a:cubicBezTo>
                <a:cubicBezTo>
                  <a:pt x="258835" y="116838"/>
                  <a:pt x="258994" y="117158"/>
                  <a:pt x="259313" y="117478"/>
                </a:cubicBezTo>
                <a:cubicBezTo>
                  <a:pt x="259633" y="116838"/>
                  <a:pt x="259633" y="115960"/>
                  <a:pt x="259313" y="114841"/>
                </a:cubicBezTo>
                <a:cubicBezTo>
                  <a:pt x="258994" y="113723"/>
                  <a:pt x="259154" y="113004"/>
                  <a:pt x="259793" y="112684"/>
                </a:cubicBezTo>
                <a:close/>
                <a:moveTo>
                  <a:pt x="187415" y="112205"/>
                </a:moveTo>
                <a:cubicBezTo>
                  <a:pt x="187415" y="112844"/>
                  <a:pt x="187495" y="113323"/>
                  <a:pt x="187655" y="113643"/>
                </a:cubicBezTo>
                <a:cubicBezTo>
                  <a:pt x="187814" y="113963"/>
                  <a:pt x="187894" y="114442"/>
                  <a:pt x="187894" y="115081"/>
                </a:cubicBezTo>
                <a:cubicBezTo>
                  <a:pt x="187255" y="115081"/>
                  <a:pt x="186856" y="115241"/>
                  <a:pt x="186696" y="115561"/>
                </a:cubicBezTo>
                <a:cubicBezTo>
                  <a:pt x="186537" y="115880"/>
                  <a:pt x="186137" y="116039"/>
                  <a:pt x="185498" y="116039"/>
                </a:cubicBezTo>
                <a:cubicBezTo>
                  <a:pt x="186137" y="113803"/>
                  <a:pt x="186776" y="112525"/>
                  <a:pt x="187415" y="112205"/>
                </a:cubicBezTo>
                <a:close/>
                <a:moveTo>
                  <a:pt x="99220" y="110767"/>
                </a:moveTo>
                <a:cubicBezTo>
                  <a:pt x="98581" y="110767"/>
                  <a:pt x="98181" y="111246"/>
                  <a:pt x="98022" y="112205"/>
                </a:cubicBezTo>
                <a:cubicBezTo>
                  <a:pt x="97862" y="113164"/>
                  <a:pt x="97462" y="113963"/>
                  <a:pt x="96823" y="114602"/>
                </a:cubicBezTo>
                <a:cubicBezTo>
                  <a:pt x="97462" y="115880"/>
                  <a:pt x="98102" y="115800"/>
                  <a:pt x="98740" y="114362"/>
                </a:cubicBezTo>
                <a:cubicBezTo>
                  <a:pt x="99380" y="112924"/>
                  <a:pt x="99539" y="111726"/>
                  <a:pt x="99220" y="110767"/>
                </a:cubicBezTo>
                <a:close/>
                <a:moveTo>
                  <a:pt x="12582" y="109929"/>
                </a:moveTo>
                <a:cubicBezTo>
                  <a:pt x="12183" y="110008"/>
                  <a:pt x="11824" y="110448"/>
                  <a:pt x="11504" y="111246"/>
                </a:cubicBezTo>
                <a:cubicBezTo>
                  <a:pt x="10865" y="112844"/>
                  <a:pt x="11104" y="113404"/>
                  <a:pt x="12223" y="112924"/>
                </a:cubicBezTo>
                <a:cubicBezTo>
                  <a:pt x="13342" y="112444"/>
                  <a:pt x="13901" y="112684"/>
                  <a:pt x="13901" y="113643"/>
                </a:cubicBezTo>
                <a:cubicBezTo>
                  <a:pt x="14859" y="113004"/>
                  <a:pt x="14859" y="112045"/>
                  <a:pt x="13901" y="110767"/>
                </a:cubicBezTo>
                <a:cubicBezTo>
                  <a:pt x="13422" y="110128"/>
                  <a:pt x="12982" y="109848"/>
                  <a:pt x="12582" y="109929"/>
                </a:cubicBezTo>
                <a:close/>
                <a:moveTo>
                  <a:pt x="50329" y="109809"/>
                </a:moveTo>
                <a:cubicBezTo>
                  <a:pt x="50329" y="111086"/>
                  <a:pt x="50728" y="111646"/>
                  <a:pt x="51527" y="111486"/>
                </a:cubicBezTo>
                <a:cubicBezTo>
                  <a:pt x="52326" y="111326"/>
                  <a:pt x="53045" y="111566"/>
                  <a:pt x="53685" y="112205"/>
                </a:cubicBezTo>
                <a:cubicBezTo>
                  <a:pt x="53685" y="110927"/>
                  <a:pt x="53285" y="110288"/>
                  <a:pt x="52486" y="110288"/>
                </a:cubicBezTo>
                <a:cubicBezTo>
                  <a:pt x="51687" y="110288"/>
                  <a:pt x="50968" y="110128"/>
                  <a:pt x="50329" y="109809"/>
                </a:cubicBezTo>
                <a:close/>
                <a:moveTo>
                  <a:pt x="125583" y="108850"/>
                </a:moveTo>
                <a:cubicBezTo>
                  <a:pt x="123985" y="108530"/>
                  <a:pt x="122308" y="109089"/>
                  <a:pt x="120550" y="110527"/>
                </a:cubicBezTo>
                <a:cubicBezTo>
                  <a:pt x="118792" y="111966"/>
                  <a:pt x="117434" y="113323"/>
                  <a:pt x="116475" y="114602"/>
                </a:cubicBezTo>
                <a:cubicBezTo>
                  <a:pt x="117115" y="114602"/>
                  <a:pt x="117754" y="114522"/>
                  <a:pt x="118393" y="114362"/>
                </a:cubicBezTo>
                <a:cubicBezTo>
                  <a:pt x="119032" y="114203"/>
                  <a:pt x="119511" y="113483"/>
                  <a:pt x="119831" y="112205"/>
                </a:cubicBezTo>
                <a:cubicBezTo>
                  <a:pt x="120789" y="111885"/>
                  <a:pt x="121269" y="112125"/>
                  <a:pt x="121269" y="112924"/>
                </a:cubicBezTo>
                <a:cubicBezTo>
                  <a:pt x="121269" y="113723"/>
                  <a:pt x="121748" y="113963"/>
                  <a:pt x="122707" y="113643"/>
                </a:cubicBezTo>
                <a:cubicBezTo>
                  <a:pt x="123346" y="113004"/>
                  <a:pt x="123825" y="112205"/>
                  <a:pt x="124145" y="111246"/>
                </a:cubicBezTo>
                <a:cubicBezTo>
                  <a:pt x="124464" y="110288"/>
                  <a:pt x="124943" y="109489"/>
                  <a:pt x="125583" y="108850"/>
                </a:cubicBezTo>
                <a:close/>
                <a:moveTo>
                  <a:pt x="252123" y="105015"/>
                </a:moveTo>
                <a:cubicBezTo>
                  <a:pt x="252443" y="107572"/>
                  <a:pt x="253002" y="109809"/>
                  <a:pt x="253801" y="111726"/>
                </a:cubicBezTo>
                <a:cubicBezTo>
                  <a:pt x="254600" y="113643"/>
                  <a:pt x="255159" y="115880"/>
                  <a:pt x="255479" y="118436"/>
                </a:cubicBezTo>
                <a:cubicBezTo>
                  <a:pt x="253881" y="119395"/>
                  <a:pt x="252763" y="118037"/>
                  <a:pt x="252123" y="114362"/>
                </a:cubicBezTo>
                <a:cubicBezTo>
                  <a:pt x="251485" y="110687"/>
                  <a:pt x="251485" y="107572"/>
                  <a:pt x="252123" y="105015"/>
                </a:cubicBezTo>
                <a:close/>
                <a:moveTo>
                  <a:pt x="33553" y="105015"/>
                </a:moveTo>
                <a:cubicBezTo>
                  <a:pt x="33233" y="107252"/>
                  <a:pt x="34032" y="108051"/>
                  <a:pt x="35949" y="107412"/>
                </a:cubicBezTo>
                <a:lnTo>
                  <a:pt x="35949" y="105015"/>
                </a:lnTo>
                <a:close/>
                <a:moveTo>
                  <a:pt x="129896" y="101660"/>
                </a:moveTo>
                <a:cubicBezTo>
                  <a:pt x="128938" y="101660"/>
                  <a:pt x="128459" y="102139"/>
                  <a:pt x="128459" y="103098"/>
                </a:cubicBezTo>
                <a:cubicBezTo>
                  <a:pt x="128459" y="104057"/>
                  <a:pt x="128459" y="105015"/>
                  <a:pt x="128459" y="105974"/>
                </a:cubicBezTo>
                <a:cubicBezTo>
                  <a:pt x="128459" y="106932"/>
                  <a:pt x="128379" y="107731"/>
                  <a:pt x="128219" y="108371"/>
                </a:cubicBezTo>
                <a:cubicBezTo>
                  <a:pt x="128059" y="109010"/>
                  <a:pt x="127340" y="109169"/>
                  <a:pt x="126062" y="108850"/>
                </a:cubicBezTo>
                <a:cubicBezTo>
                  <a:pt x="126381" y="110448"/>
                  <a:pt x="126861" y="110687"/>
                  <a:pt x="127500" y="109569"/>
                </a:cubicBezTo>
                <a:cubicBezTo>
                  <a:pt x="128139" y="108451"/>
                  <a:pt x="128938" y="108530"/>
                  <a:pt x="129896" y="109809"/>
                </a:cubicBezTo>
                <a:cubicBezTo>
                  <a:pt x="130536" y="108211"/>
                  <a:pt x="130695" y="106853"/>
                  <a:pt x="130376" y="105734"/>
                </a:cubicBezTo>
                <a:cubicBezTo>
                  <a:pt x="130057" y="104616"/>
                  <a:pt x="129896" y="103258"/>
                  <a:pt x="129896" y="101660"/>
                </a:cubicBezTo>
                <a:close/>
                <a:moveTo>
                  <a:pt x="177829" y="99263"/>
                </a:moveTo>
                <a:cubicBezTo>
                  <a:pt x="177829" y="101500"/>
                  <a:pt x="177509" y="104536"/>
                  <a:pt x="176870" y="108371"/>
                </a:cubicBezTo>
                <a:cubicBezTo>
                  <a:pt x="176231" y="112205"/>
                  <a:pt x="175432" y="114442"/>
                  <a:pt x="174474" y="115081"/>
                </a:cubicBezTo>
                <a:cubicBezTo>
                  <a:pt x="174793" y="112844"/>
                  <a:pt x="175033" y="110048"/>
                  <a:pt x="175192" y="106693"/>
                </a:cubicBezTo>
                <a:cubicBezTo>
                  <a:pt x="175352" y="103337"/>
                  <a:pt x="176231" y="100861"/>
                  <a:pt x="177829" y="99263"/>
                </a:cubicBezTo>
                <a:close/>
                <a:moveTo>
                  <a:pt x="246372" y="97346"/>
                </a:moveTo>
                <a:cubicBezTo>
                  <a:pt x="247331" y="97346"/>
                  <a:pt x="247969" y="97746"/>
                  <a:pt x="248289" y="98544"/>
                </a:cubicBezTo>
                <a:cubicBezTo>
                  <a:pt x="248609" y="99343"/>
                  <a:pt x="249248" y="99423"/>
                  <a:pt x="250206" y="98784"/>
                </a:cubicBezTo>
                <a:cubicBezTo>
                  <a:pt x="249248" y="100062"/>
                  <a:pt x="248768" y="101500"/>
                  <a:pt x="248768" y="103098"/>
                </a:cubicBezTo>
                <a:cubicBezTo>
                  <a:pt x="248768" y="104695"/>
                  <a:pt x="248928" y="106373"/>
                  <a:pt x="249248" y="108131"/>
                </a:cubicBezTo>
                <a:cubicBezTo>
                  <a:pt x="249567" y="109888"/>
                  <a:pt x="249887" y="111726"/>
                  <a:pt x="250206" y="113643"/>
                </a:cubicBezTo>
                <a:cubicBezTo>
                  <a:pt x="250526" y="115561"/>
                  <a:pt x="250366" y="117158"/>
                  <a:pt x="249727" y="118436"/>
                </a:cubicBezTo>
                <a:cubicBezTo>
                  <a:pt x="249727" y="117797"/>
                  <a:pt x="249567" y="117318"/>
                  <a:pt x="249248" y="116998"/>
                </a:cubicBezTo>
                <a:cubicBezTo>
                  <a:pt x="248289" y="113803"/>
                  <a:pt x="247730" y="110368"/>
                  <a:pt x="247570" y="106693"/>
                </a:cubicBezTo>
                <a:cubicBezTo>
                  <a:pt x="247410" y="103018"/>
                  <a:pt x="247011" y="99903"/>
                  <a:pt x="246372" y="97346"/>
                </a:cubicBezTo>
                <a:close/>
                <a:moveTo>
                  <a:pt x="188374" y="95908"/>
                </a:moveTo>
                <a:cubicBezTo>
                  <a:pt x="190930" y="96548"/>
                  <a:pt x="192208" y="98305"/>
                  <a:pt x="192208" y="101181"/>
                </a:cubicBezTo>
                <a:cubicBezTo>
                  <a:pt x="192208" y="104057"/>
                  <a:pt x="192847" y="106932"/>
                  <a:pt x="194126" y="109809"/>
                </a:cubicBezTo>
                <a:lnTo>
                  <a:pt x="194126" y="110288"/>
                </a:lnTo>
                <a:cubicBezTo>
                  <a:pt x="192208" y="109649"/>
                  <a:pt x="191010" y="108290"/>
                  <a:pt x="190531" y="106214"/>
                </a:cubicBezTo>
                <a:cubicBezTo>
                  <a:pt x="190051" y="104136"/>
                  <a:pt x="190132" y="101820"/>
                  <a:pt x="190771" y="99263"/>
                </a:cubicBezTo>
                <a:cubicBezTo>
                  <a:pt x="190132" y="98944"/>
                  <a:pt x="189652" y="99104"/>
                  <a:pt x="189333" y="99742"/>
                </a:cubicBezTo>
                <a:cubicBezTo>
                  <a:pt x="189013" y="100382"/>
                  <a:pt x="188534" y="100541"/>
                  <a:pt x="187894" y="100222"/>
                </a:cubicBezTo>
                <a:cubicBezTo>
                  <a:pt x="187894" y="97666"/>
                  <a:pt x="188054" y="96228"/>
                  <a:pt x="188374" y="95908"/>
                </a:cubicBezTo>
                <a:close/>
                <a:moveTo>
                  <a:pt x="156259" y="94470"/>
                </a:moveTo>
                <a:cubicBezTo>
                  <a:pt x="156898" y="94789"/>
                  <a:pt x="157378" y="95109"/>
                  <a:pt x="157697" y="95429"/>
                </a:cubicBezTo>
                <a:cubicBezTo>
                  <a:pt x="158017" y="95749"/>
                  <a:pt x="158496" y="95429"/>
                  <a:pt x="159135" y="94470"/>
                </a:cubicBezTo>
                <a:cubicBezTo>
                  <a:pt x="160414" y="96387"/>
                  <a:pt x="161213" y="98624"/>
                  <a:pt x="161532" y="101181"/>
                </a:cubicBezTo>
                <a:cubicBezTo>
                  <a:pt x="161851" y="103737"/>
                  <a:pt x="161851" y="106453"/>
                  <a:pt x="161532" y="109329"/>
                </a:cubicBezTo>
                <a:cubicBezTo>
                  <a:pt x="161213" y="112205"/>
                  <a:pt x="160893" y="115001"/>
                  <a:pt x="160573" y="117717"/>
                </a:cubicBezTo>
                <a:cubicBezTo>
                  <a:pt x="160253" y="120433"/>
                  <a:pt x="160094" y="122751"/>
                  <a:pt x="160094" y="124668"/>
                </a:cubicBezTo>
                <a:cubicBezTo>
                  <a:pt x="158177" y="124028"/>
                  <a:pt x="157058" y="124668"/>
                  <a:pt x="156738" y="126585"/>
                </a:cubicBezTo>
                <a:cubicBezTo>
                  <a:pt x="156738" y="125626"/>
                  <a:pt x="156978" y="124348"/>
                  <a:pt x="157457" y="122751"/>
                </a:cubicBezTo>
                <a:cubicBezTo>
                  <a:pt x="157937" y="121153"/>
                  <a:pt x="158416" y="119395"/>
                  <a:pt x="158895" y="117478"/>
                </a:cubicBezTo>
                <a:cubicBezTo>
                  <a:pt x="159375" y="115561"/>
                  <a:pt x="159615" y="113803"/>
                  <a:pt x="159615" y="112205"/>
                </a:cubicBezTo>
                <a:cubicBezTo>
                  <a:pt x="159615" y="110608"/>
                  <a:pt x="159135" y="109329"/>
                  <a:pt x="158177" y="108371"/>
                </a:cubicBezTo>
                <a:cubicBezTo>
                  <a:pt x="156579" y="109968"/>
                  <a:pt x="155540" y="112444"/>
                  <a:pt x="155061" y="115800"/>
                </a:cubicBezTo>
                <a:cubicBezTo>
                  <a:pt x="154582" y="119155"/>
                  <a:pt x="154342" y="122751"/>
                  <a:pt x="154342" y="126585"/>
                </a:cubicBezTo>
                <a:cubicBezTo>
                  <a:pt x="153383" y="127863"/>
                  <a:pt x="152984" y="128342"/>
                  <a:pt x="153143" y="128023"/>
                </a:cubicBezTo>
                <a:cubicBezTo>
                  <a:pt x="153303" y="127703"/>
                  <a:pt x="153383" y="126744"/>
                  <a:pt x="153383" y="125146"/>
                </a:cubicBezTo>
                <a:cubicBezTo>
                  <a:pt x="153703" y="119715"/>
                  <a:pt x="154422" y="115241"/>
                  <a:pt x="155540" y="111726"/>
                </a:cubicBezTo>
                <a:cubicBezTo>
                  <a:pt x="156658" y="108211"/>
                  <a:pt x="157537" y="105175"/>
                  <a:pt x="158177" y="102619"/>
                </a:cubicBezTo>
                <a:cubicBezTo>
                  <a:pt x="157537" y="104216"/>
                  <a:pt x="156978" y="104935"/>
                  <a:pt x="156499" y="104776"/>
                </a:cubicBezTo>
                <a:cubicBezTo>
                  <a:pt x="156020" y="104616"/>
                  <a:pt x="155300" y="104216"/>
                  <a:pt x="154342" y="103577"/>
                </a:cubicBezTo>
                <a:cubicBezTo>
                  <a:pt x="153383" y="105175"/>
                  <a:pt x="152904" y="107572"/>
                  <a:pt x="152904" y="110767"/>
                </a:cubicBezTo>
                <a:cubicBezTo>
                  <a:pt x="151945" y="110767"/>
                  <a:pt x="151306" y="110608"/>
                  <a:pt x="150987" y="110288"/>
                </a:cubicBezTo>
                <a:cubicBezTo>
                  <a:pt x="150667" y="109968"/>
                  <a:pt x="150028" y="110128"/>
                  <a:pt x="149070" y="110767"/>
                </a:cubicBezTo>
                <a:cubicBezTo>
                  <a:pt x="150028" y="107252"/>
                  <a:pt x="151067" y="104297"/>
                  <a:pt x="152185" y="101900"/>
                </a:cubicBezTo>
                <a:cubicBezTo>
                  <a:pt x="153303" y="99503"/>
                  <a:pt x="154662" y="97026"/>
                  <a:pt x="156259" y="94470"/>
                </a:cubicBezTo>
                <a:close/>
                <a:moveTo>
                  <a:pt x="172077" y="93991"/>
                </a:moveTo>
                <a:cubicBezTo>
                  <a:pt x="171757" y="99104"/>
                  <a:pt x="171837" y="103258"/>
                  <a:pt x="172317" y="106453"/>
                </a:cubicBezTo>
                <a:cubicBezTo>
                  <a:pt x="172796" y="109649"/>
                  <a:pt x="172077" y="112525"/>
                  <a:pt x="170159" y="115081"/>
                </a:cubicBezTo>
                <a:cubicBezTo>
                  <a:pt x="171438" y="111246"/>
                  <a:pt x="171757" y="107652"/>
                  <a:pt x="171119" y="104297"/>
                </a:cubicBezTo>
                <a:cubicBezTo>
                  <a:pt x="170479" y="100941"/>
                  <a:pt x="170799" y="97506"/>
                  <a:pt x="172077" y="93991"/>
                </a:cubicBezTo>
                <a:close/>
                <a:moveTo>
                  <a:pt x="124384" y="93991"/>
                </a:moveTo>
                <a:cubicBezTo>
                  <a:pt x="123266" y="94630"/>
                  <a:pt x="122867" y="95749"/>
                  <a:pt x="123186" y="97346"/>
                </a:cubicBezTo>
                <a:cubicBezTo>
                  <a:pt x="124145" y="97666"/>
                  <a:pt x="124784" y="97266"/>
                  <a:pt x="125103" y="96148"/>
                </a:cubicBezTo>
                <a:cubicBezTo>
                  <a:pt x="125423" y="95029"/>
                  <a:pt x="125902" y="94311"/>
                  <a:pt x="126541" y="93991"/>
                </a:cubicBezTo>
                <a:cubicBezTo>
                  <a:pt x="126222" y="93352"/>
                  <a:pt x="125502" y="93352"/>
                  <a:pt x="124384" y="93991"/>
                </a:cubicBezTo>
                <a:close/>
                <a:moveTo>
                  <a:pt x="230075" y="93032"/>
                </a:moveTo>
                <a:cubicBezTo>
                  <a:pt x="230395" y="93671"/>
                  <a:pt x="230554" y="94950"/>
                  <a:pt x="230554" y="96867"/>
                </a:cubicBezTo>
                <a:cubicBezTo>
                  <a:pt x="229915" y="96867"/>
                  <a:pt x="229436" y="96707"/>
                  <a:pt x="229116" y="96387"/>
                </a:cubicBezTo>
                <a:cubicBezTo>
                  <a:pt x="229116" y="94470"/>
                  <a:pt x="229436" y="93352"/>
                  <a:pt x="230075" y="93032"/>
                </a:cubicBezTo>
                <a:close/>
                <a:moveTo>
                  <a:pt x="185019" y="93032"/>
                </a:moveTo>
                <a:cubicBezTo>
                  <a:pt x="186616" y="93671"/>
                  <a:pt x="187335" y="94789"/>
                  <a:pt x="187176" y="96387"/>
                </a:cubicBezTo>
                <a:cubicBezTo>
                  <a:pt x="187015" y="97985"/>
                  <a:pt x="186936" y="99742"/>
                  <a:pt x="186936" y="101660"/>
                </a:cubicBezTo>
                <a:cubicBezTo>
                  <a:pt x="185338" y="101340"/>
                  <a:pt x="184619" y="100302"/>
                  <a:pt x="184779" y="98544"/>
                </a:cubicBezTo>
                <a:cubicBezTo>
                  <a:pt x="184939" y="96787"/>
                  <a:pt x="185019" y="94950"/>
                  <a:pt x="185019" y="93032"/>
                </a:cubicBezTo>
                <a:close/>
                <a:moveTo>
                  <a:pt x="127500" y="93032"/>
                </a:moveTo>
                <a:cubicBezTo>
                  <a:pt x="127500" y="93991"/>
                  <a:pt x="127580" y="94630"/>
                  <a:pt x="127739" y="94950"/>
                </a:cubicBezTo>
                <a:cubicBezTo>
                  <a:pt x="127899" y="95269"/>
                  <a:pt x="127979" y="95749"/>
                  <a:pt x="127979" y="96387"/>
                </a:cubicBezTo>
                <a:cubicBezTo>
                  <a:pt x="128938" y="96387"/>
                  <a:pt x="129417" y="95269"/>
                  <a:pt x="129417" y="93032"/>
                </a:cubicBezTo>
                <a:close/>
                <a:moveTo>
                  <a:pt x="237744" y="92553"/>
                </a:moveTo>
                <a:cubicBezTo>
                  <a:pt x="237105" y="93831"/>
                  <a:pt x="236865" y="95029"/>
                  <a:pt x="237025" y="96148"/>
                </a:cubicBezTo>
                <a:cubicBezTo>
                  <a:pt x="237185" y="97266"/>
                  <a:pt x="237265" y="98305"/>
                  <a:pt x="237265" y="99263"/>
                </a:cubicBezTo>
                <a:cubicBezTo>
                  <a:pt x="237265" y="99263"/>
                  <a:pt x="237105" y="99104"/>
                  <a:pt x="236786" y="98784"/>
                </a:cubicBezTo>
                <a:cubicBezTo>
                  <a:pt x="237105" y="97506"/>
                  <a:pt x="237185" y="96308"/>
                  <a:pt x="237025" y="95189"/>
                </a:cubicBezTo>
                <a:cubicBezTo>
                  <a:pt x="236865" y="94071"/>
                  <a:pt x="237105" y="93192"/>
                  <a:pt x="237744" y="92553"/>
                </a:cubicBezTo>
                <a:close/>
                <a:moveTo>
                  <a:pt x="261230" y="91594"/>
                </a:moveTo>
                <a:cubicBezTo>
                  <a:pt x="261550" y="92872"/>
                  <a:pt x="261870" y="93112"/>
                  <a:pt x="262190" y="92313"/>
                </a:cubicBezTo>
                <a:cubicBezTo>
                  <a:pt x="262509" y="91514"/>
                  <a:pt x="262989" y="91275"/>
                  <a:pt x="263627" y="91594"/>
                </a:cubicBezTo>
                <a:cubicBezTo>
                  <a:pt x="264906" y="95429"/>
                  <a:pt x="264906" y="99104"/>
                  <a:pt x="263627" y="102619"/>
                </a:cubicBezTo>
                <a:cubicBezTo>
                  <a:pt x="262349" y="106134"/>
                  <a:pt x="262029" y="109649"/>
                  <a:pt x="262669" y="113164"/>
                </a:cubicBezTo>
                <a:cubicBezTo>
                  <a:pt x="262029" y="109968"/>
                  <a:pt x="261311" y="106453"/>
                  <a:pt x="260512" y="102619"/>
                </a:cubicBezTo>
                <a:cubicBezTo>
                  <a:pt x="259713" y="98784"/>
                  <a:pt x="259953" y="95109"/>
                  <a:pt x="261230" y="91594"/>
                </a:cubicBezTo>
                <a:close/>
                <a:moveTo>
                  <a:pt x="49370" y="91115"/>
                </a:moveTo>
                <a:cubicBezTo>
                  <a:pt x="47772" y="91754"/>
                  <a:pt x="46495" y="92633"/>
                  <a:pt x="45536" y="93751"/>
                </a:cubicBezTo>
                <a:cubicBezTo>
                  <a:pt x="44578" y="94870"/>
                  <a:pt x="43299" y="95749"/>
                  <a:pt x="41701" y="96387"/>
                </a:cubicBezTo>
                <a:cubicBezTo>
                  <a:pt x="43299" y="97346"/>
                  <a:pt x="44976" y="97666"/>
                  <a:pt x="46734" y="97346"/>
                </a:cubicBezTo>
                <a:cubicBezTo>
                  <a:pt x="48492" y="97026"/>
                  <a:pt x="50169" y="96548"/>
                  <a:pt x="51767" y="95908"/>
                </a:cubicBezTo>
                <a:cubicBezTo>
                  <a:pt x="53045" y="95269"/>
                  <a:pt x="53525" y="95749"/>
                  <a:pt x="53205" y="97346"/>
                </a:cubicBezTo>
                <a:cubicBezTo>
                  <a:pt x="52886" y="98944"/>
                  <a:pt x="53525" y="99423"/>
                  <a:pt x="55123" y="98784"/>
                </a:cubicBezTo>
                <a:cubicBezTo>
                  <a:pt x="55442" y="97506"/>
                  <a:pt x="55362" y="96787"/>
                  <a:pt x="54882" y="96627"/>
                </a:cubicBezTo>
                <a:cubicBezTo>
                  <a:pt x="54403" y="96467"/>
                  <a:pt x="54164" y="95749"/>
                  <a:pt x="54164" y="94470"/>
                </a:cubicBezTo>
                <a:cubicBezTo>
                  <a:pt x="52566" y="94151"/>
                  <a:pt x="51527" y="93911"/>
                  <a:pt x="51048" y="93751"/>
                </a:cubicBezTo>
                <a:cubicBezTo>
                  <a:pt x="50569" y="93591"/>
                  <a:pt x="50010" y="92713"/>
                  <a:pt x="49370" y="91115"/>
                </a:cubicBezTo>
                <a:close/>
                <a:moveTo>
                  <a:pt x="255000" y="86801"/>
                </a:moveTo>
                <a:lnTo>
                  <a:pt x="258835" y="86801"/>
                </a:lnTo>
                <a:cubicBezTo>
                  <a:pt x="258835" y="88399"/>
                  <a:pt x="258994" y="89198"/>
                  <a:pt x="259313" y="89198"/>
                </a:cubicBezTo>
                <a:cubicBezTo>
                  <a:pt x="259633" y="88878"/>
                  <a:pt x="259713" y="88559"/>
                  <a:pt x="259553" y="88239"/>
                </a:cubicBezTo>
                <a:cubicBezTo>
                  <a:pt x="259394" y="87919"/>
                  <a:pt x="259473" y="87760"/>
                  <a:pt x="259793" y="87760"/>
                </a:cubicBezTo>
                <a:cubicBezTo>
                  <a:pt x="259793" y="88399"/>
                  <a:pt x="259873" y="89198"/>
                  <a:pt x="260033" y="90156"/>
                </a:cubicBezTo>
                <a:cubicBezTo>
                  <a:pt x="260192" y="91115"/>
                  <a:pt x="259953" y="91594"/>
                  <a:pt x="259313" y="91594"/>
                </a:cubicBezTo>
                <a:cubicBezTo>
                  <a:pt x="258994" y="90955"/>
                  <a:pt x="258754" y="90396"/>
                  <a:pt x="258595" y="89917"/>
                </a:cubicBezTo>
                <a:cubicBezTo>
                  <a:pt x="258435" y="89437"/>
                  <a:pt x="258036" y="89198"/>
                  <a:pt x="257396" y="89198"/>
                </a:cubicBezTo>
                <a:cubicBezTo>
                  <a:pt x="258036" y="91754"/>
                  <a:pt x="257955" y="94230"/>
                  <a:pt x="257157" y="96627"/>
                </a:cubicBezTo>
                <a:cubicBezTo>
                  <a:pt x="256358" y="99024"/>
                  <a:pt x="255639" y="101021"/>
                  <a:pt x="255000" y="102619"/>
                </a:cubicBezTo>
                <a:cubicBezTo>
                  <a:pt x="256278" y="101979"/>
                  <a:pt x="256917" y="102299"/>
                  <a:pt x="256917" y="103577"/>
                </a:cubicBezTo>
                <a:cubicBezTo>
                  <a:pt x="256917" y="104856"/>
                  <a:pt x="257077" y="105974"/>
                  <a:pt x="257396" y="106932"/>
                </a:cubicBezTo>
                <a:cubicBezTo>
                  <a:pt x="255799" y="107252"/>
                  <a:pt x="254920" y="106773"/>
                  <a:pt x="254760" y="105494"/>
                </a:cubicBezTo>
                <a:cubicBezTo>
                  <a:pt x="254600" y="104216"/>
                  <a:pt x="254361" y="102938"/>
                  <a:pt x="254041" y="101660"/>
                </a:cubicBezTo>
                <a:cubicBezTo>
                  <a:pt x="255319" y="100062"/>
                  <a:pt x="255718" y="98065"/>
                  <a:pt x="255240" y="95668"/>
                </a:cubicBezTo>
                <a:cubicBezTo>
                  <a:pt x="254760" y="93272"/>
                  <a:pt x="254680" y="90316"/>
                  <a:pt x="255000" y="86801"/>
                </a:cubicBezTo>
                <a:close/>
                <a:moveTo>
                  <a:pt x="142838" y="86801"/>
                </a:moveTo>
                <a:cubicBezTo>
                  <a:pt x="142199" y="86801"/>
                  <a:pt x="141640" y="87680"/>
                  <a:pt x="141161" y="89437"/>
                </a:cubicBezTo>
                <a:cubicBezTo>
                  <a:pt x="140681" y="91195"/>
                  <a:pt x="141240" y="91754"/>
                  <a:pt x="142838" y="91115"/>
                </a:cubicBezTo>
                <a:close/>
                <a:moveTo>
                  <a:pt x="125583" y="86801"/>
                </a:moveTo>
                <a:cubicBezTo>
                  <a:pt x="124943" y="87440"/>
                  <a:pt x="124384" y="87839"/>
                  <a:pt x="123905" y="88000"/>
                </a:cubicBezTo>
                <a:cubicBezTo>
                  <a:pt x="123426" y="88159"/>
                  <a:pt x="123346" y="88878"/>
                  <a:pt x="123665" y="90156"/>
                </a:cubicBezTo>
                <a:cubicBezTo>
                  <a:pt x="124304" y="90156"/>
                  <a:pt x="124703" y="90076"/>
                  <a:pt x="124864" y="89917"/>
                </a:cubicBezTo>
                <a:cubicBezTo>
                  <a:pt x="125023" y="89757"/>
                  <a:pt x="125423" y="89517"/>
                  <a:pt x="126062" y="89198"/>
                </a:cubicBezTo>
                <a:cubicBezTo>
                  <a:pt x="126062" y="88559"/>
                  <a:pt x="125982" y="88159"/>
                  <a:pt x="125822" y="88000"/>
                </a:cubicBezTo>
                <a:cubicBezTo>
                  <a:pt x="125663" y="87839"/>
                  <a:pt x="125583" y="87440"/>
                  <a:pt x="125583" y="86801"/>
                </a:cubicBezTo>
                <a:close/>
                <a:moveTo>
                  <a:pt x="128998" y="86202"/>
                </a:moveTo>
                <a:cubicBezTo>
                  <a:pt x="128718" y="86122"/>
                  <a:pt x="128459" y="86481"/>
                  <a:pt x="128219" y="87280"/>
                </a:cubicBezTo>
                <a:cubicBezTo>
                  <a:pt x="127739" y="88878"/>
                  <a:pt x="127180" y="89836"/>
                  <a:pt x="126541" y="90156"/>
                </a:cubicBezTo>
                <a:cubicBezTo>
                  <a:pt x="125902" y="91434"/>
                  <a:pt x="126062" y="91914"/>
                  <a:pt x="127021" y="91594"/>
                </a:cubicBezTo>
                <a:cubicBezTo>
                  <a:pt x="127979" y="91275"/>
                  <a:pt x="128298" y="91594"/>
                  <a:pt x="127979" y="92553"/>
                </a:cubicBezTo>
                <a:cubicBezTo>
                  <a:pt x="128938" y="92553"/>
                  <a:pt x="129337" y="91834"/>
                  <a:pt x="129178" y="90396"/>
                </a:cubicBezTo>
                <a:cubicBezTo>
                  <a:pt x="129018" y="88958"/>
                  <a:pt x="129258" y="88079"/>
                  <a:pt x="129896" y="87760"/>
                </a:cubicBezTo>
                <a:cubicBezTo>
                  <a:pt x="129577" y="86801"/>
                  <a:pt x="129277" y="86282"/>
                  <a:pt x="128998" y="86202"/>
                </a:cubicBezTo>
                <a:close/>
                <a:moveTo>
                  <a:pt x="200597" y="85363"/>
                </a:moveTo>
                <a:cubicBezTo>
                  <a:pt x="202035" y="85682"/>
                  <a:pt x="203233" y="85682"/>
                  <a:pt x="204192" y="85363"/>
                </a:cubicBezTo>
                <a:cubicBezTo>
                  <a:pt x="204831" y="86641"/>
                  <a:pt x="204990" y="87919"/>
                  <a:pt x="204670" y="89198"/>
                </a:cubicBezTo>
                <a:cubicBezTo>
                  <a:pt x="204032" y="89517"/>
                  <a:pt x="203712" y="89437"/>
                  <a:pt x="203712" y="88958"/>
                </a:cubicBezTo>
                <a:cubicBezTo>
                  <a:pt x="203712" y="88478"/>
                  <a:pt x="203552" y="88079"/>
                  <a:pt x="203233" y="87760"/>
                </a:cubicBezTo>
                <a:cubicBezTo>
                  <a:pt x="203233" y="88399"/>
                  <a:pt x="203073" y="88718"/>
                  <a:pt x="202753" y="88718"/>
                </a:cubicBezTo>
                <a:cubicBezTo>
                  <a:pt x="203393" y="89677"/>
                  <a:pt x="203712" y="91115"/>
                  <a:pt x="203712" y="93032"/>
                </a:cubicBezTo>
                <a:cubicBezTo>
                  <a:pt x="203712" y="94950"/>
                  <a:pt x="203552" y="96548"/>
                  <a:pt x="203233" y="97825"/>
                </a:cubicBezTo>
                <a:cubicBezTo>
                  <a:pt x="201955" y="96548"/>
                  <a:pt x="201476" y="94870"/>
                  <a:pt x="201795" y="92792"/>
                </a:cubicBezTo>
                <a:cubicBezTo>
                  <a:pt x="202114" y="90716"/>
                  <a:pt x="201315" y="89358"/>
                  <a:pt x="199398" y="88718"/>
                </a:cubicBezTo>
                <a:cubicBezTo>
                  <a:pt x="198759" y="86162"/>
                  <a:pt x="199158" y="85044"/>
                  <a:pt x="200597" y="85363"/>
                </a:cubicBezTo>
                <a:close/>
                <a:moveTo>
                  <a:pt x="108327" y="82008"/>
                </a:moveTo>
                <a:cubicBezTo>
                  <a:pt x="108327" y="84245"/>
                  <a:pt x="108487" y="85682"/>
                  <a:pt x="108807" y="86322"/>
                </a:cubicBezTo>
                <a:cubicBezTo>
                  <a:pt x="109445" y="86002"/>
                  <a:pt x="110244" y="85363"/>
                  <a:pt x="111203" y="84405"/>
                </a:cubicBezTo>
                <a:cubicBezTo>
                  <a:pt x="111523" y="82807"/>
                  <a:pt x="110564" y="82008"/>
                  <a:pt x="108327" y="82008"/>
                </a:cubicBezTo>
                <a:close/>
                <a:moveTo>
                  <a:pt x="118872" y="80090"/>
                </a:moveTo>
                <a:cubicBezTo>
                  <a:pt x="118233" y="80090"/>
                  <a:pt x="117833" y="80969"/>
                  <a:pt x="117674" y="82727"/>
                </a:cubicBezTo>
                <a:cubicBezTo>
                  <a:pt x="117514" y="84484"/>
                  <a:pt x="118233" y="85044"/>
                  <a:pt x="119831" y="84405"/>
                </a:cubicBezTo>
                <a:cubicBezTo>
                  <a:pt x="120150" y="83126"/>
                  <a:pt x="120070" y="82327"/>
                  <a:pt x="119591" y="82008"/>
                </a:cubicBezTo>
                <a:cubicBezTo>
                  <a:pt x="119112" y="81688"/>
                  <a:pt x="118872" y="81049"/>
                  <a:pt x="118872" y="80090"/>
                </a:cubicBezTo>
                <a:close/>
                <a:moveTo>
                  <a:pt x="196043" y="77694"/>
                </a:moveTo>
                <a:cubicBezTo>
                  <a:pt x="197321" y="77374"/>
                  <a:pt x="197800" y="77854"/>
                  <a:pt x="197481" y="79132"/>
                </a:cubicBezTo>
                <a:cubicBezTo>
                  <a:pt x="197161" y="80410"/>
                  <a:pt x="196682" y="81209"/>
                  <a:pt x="196043" y="81528"/>
                </a:cubicBezTo>
                <a:close/>
                <a:moveTo>
                  <a:pt x="75733" y="76735"/>
                </a:moveTo>
                <a:cubicBezTo>
                  <a:pt x="74455" y="77374"/>
                  <a:pt x="73976" y="78493"/>
                  <a:pt x="74295" y="80090"/>
                </a:cubicBezTo>
                <a:cubicBezTo>
                  <a:pt x="75573" y="80090"/>
                  <a:pt x="76212" y="80250"/>
                  <a:pt x="76212" y="80570"/>
                </a:cubicBezTo>
                <a:cubicBezTo>
                  <a:pt x="76852" y="80250"/>
                  <a:pt x="76931" y="79691"/>
                  <a:pt x="76452" y="78893"/>
                </a:cubicBezTo>
                <a:cubicBezTo>
                  <a:pt x="75973" y="78094"/>
                  <a:pt x="75733" y="77374"/>
                  <a:pt x="75733" y="76735"/>
                </a:cubicBezTo>
                <a:close/>
                <a:moveTo>
                  <a:pt x="188853" y="74338"/>
                </a:moveTo>
                <a:cubicBezTo>
                  <a:pt x="190771" y="74658"/>
                  <a:pt x="191649" y="75936"/>
                  <a:pt x="191489" y="78173"/>
                </a:cubicBezTo>
                <a:cubicBezTo>
                  <a:pt x="191330" y="80410"/>
                  <a:pt x="190930" y="82168"/>
                  <a:pt x="190291" y="83446"/>
                </a:cubicBezTo>
                <a:cubicBezTo>
                  <a:pt x="190930" y="83765"/>
                  <a:pt x="191250" y="84245"/>
                  <a:pt x="191250" y="84883"/>
                </a:cubicBezTo>
                <a:cubicBezTo>
                  <a:pt x="191250" y="85523"/>
                  <a:pt x="191729" y="85682"/>
                  <a:pt x="192688" y="85363"/>
                </a:cubicBezTo>
                <a:cubicBezTo>
                  <a:pt x="193007" y="86641"/>
                  <a:pt x="192928" y="87360"/>
                  <a:pt x="192448" y="87520"/>
                </a:cubicBezTo>
                <a:cubicBezTo>
                  <a:pt x="191969" y="87680"/>
                  <a:pt x="191889" y="88239"/>
                  <a:pt x="192208" y="89198"/>
                </a:cubicBezTo>
                <a:cubicBezTo>
                  <a:pt x="190930" y="89836"/>
                  <a:pt x="190451" y="89437"/>
                  <a:pt x="190771" y="88000"/>
                </a:cubicBezTo>
                <a:cubicBezTo>
                  <a:pt x="191090" y="86561"/>
                  <a:pt x="190771" y="86162"/>
                  <a:pt x="189812" y="86801"/>
                </a:cubicBezTo>
                <a:cubicBezTo>
                  <a:pt x="190451" y="84245"/>
                  <a:pt x="190291" y="82807"/>
                  <a:pt x="189333" y="82487"/>
                </a:cubicBezTo>
                <a:cubicBezTo>
                  <a:pt x="188374" y="82168"/>
                  <a:pt x="187735" y="81528"/>
                  <a:pt x="187415" y="80570"/>
                </a:cubicBezTo>
                <a:cubicBezTo>
                  <a:pt x="187735" y="78972"/>
                  <a:pt x="188214" y="78573"/>
                  <a:pt x="188853" y="79371"/>
                </a:cubicBezTo>
                <a:cubicBezTo>
                  <a:pt x="189492" y="80170"/>
                  <a:pt x="189972" y="79771"/>
                  <a:pt x="190291" y="78173"/>
                </a:cubicBezTo>
                <a:cubicBezTo>
                  <a:pt x="189333" y="78173"/>
                  <a:pt x="188853" y="76895"/>
                  <a:pt x="188853" y="74338"/>
                </a:cubicBezTo>
                <a:close/>
                <a:moveTo>
                  <a:pt x="89633" y="74338"/>
                </a:moveTo>
                <a:cubicBezTo>
                  <a:pt x="88035" y="75298"/>
                  <a:pt x="87077" y="76975"/>
                  <a:pt x="86758" y="79371"/>
                </a:cubicBezTo>
                <a:cubicBezTo>
                  <a:pt x="86438" y="81768"/>
                  <a:pt x="85639" y="83446"/>
                  <a:pt x="84361" y="84405"/>
                </a:cubicBezTo>
                <a:cubicBezTo>
                  <a:pt x="83402" y="85044"/>
                  <a:pt x="82923" y="84804"/>
                  <a:pt x="82923" y="83685"/>
                </a:cubicBezTo>
                <a:cubicBezTo>
                  <a:pt x="82923" y="82567"/>
                  <a:pt x="82443" y="82327"/>
                  <a:pt x="81485" y="82966"/>
                </a:cubicBezTo>
                <a:cubicBezTo>
                  <a:pt x="81805" y="84245"/>
                  <a:pt x="82124" y="85203"/>
                  <a:pt x="82443" y="85842"/>
                </a:cubicBezTo>
                <a:cubicBezTo>
                  <a:pt x="82763" y="86481"/>
                  <a:pt x="83242" y="87440"/>
                  <a:pt x="83882" y="88718"/>
                </a:cubicBezTo>
                <a:cubicBezTo>
                  <a:pt x="85160" y="87121"/>
                  <a:pt x="86438" y="84964"/>
                  <a:pt x="87716" y="82248"/>
                </a:cubicBezTo>
                <a:cubicBezTo>
                  <a:pt x="88994" y="79531"/>
                  <a:pt x="89633" y="76895"/>
                  <a:pt x="89633" y="74338"/>
                </a:cubicBezTo>
                <a:close/>
                <a:moveTo>
                  <a:pt x="77890" y="73140"/>
                </a:moveTo>
                <a:cubicBezTo>
                  <a:pt x="77091" y="74259"/>
                  <a:pt x="77171" y="75137"/>
                  <a:pt x="78130" y="75776"/>
                </a:cubicBezTo>
                <a:cubicBezTo>
                  <a:pt x="78769" y="76096"/>
                  <a:pt x="79088" y="75776"/>
                  <a:pt x="79088" y="74818"/>
                </a:cubicBezTo>
                <a:cubicBezTo>
                  <a:pt x="79088" y="73859"/>
                  <a:pt x="79408" y="73380"/>
                  <a:pt x="80047" y="73380"/>
                </a:cubicBezTo>
                <a:cubicBezTo>
                  <a:pt x="79408" y="72102"/>
                  <a:pt x="78689" y="72022"/>
                  <a:pt x="77890" y="73140"/>
                </a:cubicBezTo>
                <a:close/>
                <a:moveTo>
                  <a:pt x="207067" y="70504"/>
                </a:moveTo>
                <a:cubicBezTo>
                  <a:pt x="207706" y="74978"/>
                  <a:pt x="208346" y="79212"/>
                  <a:pt x="208985" y="83206"/>
                </a:cubicBezTo>
                <a:cubicBezTo>
                  <a:pt x="209624" y="87201"/>
                  <a:pt x="209943" y="90955"/>
                  <a:pt x="209943" y="94470"/>
                </a:cubicBezTo>
                <a:cubicBezTo>
                  <a:pt x="207387" y="92233"/>
                  <a:pt x="206588" y="90156"/>
                  <a:pt x="207547" y="88239"/>
                </a:cubicBezTo>
                <a:cubicBezTo>
                  <a:pt x="208505" y="86322"/>
                  <a:pt x="208505" y="83286"/>
                  <a:pt x="207547" y="79132"/>
                </a:cubicBezTo>
                <a:cubicBezTo>
                  <a:pt x="206588" y="79132"/>
                  <a:pt x="205949" y="78812"/>
                  <a:pt x="205630" y="78173"/>
                </a:cubicBezTo>
                <a:cubicBezTo>
                  <a:pt x="204990" y="79132"/>
                  <a:pt x="204511" y="80090"/>
                  <a:pt x="204192" y="81049"/>
                </a:cubicBezTo>
                <a:cubicBezTo>
                  <a:pt x="203872" y="82008"/>
                  <a:pt x="203393" y="82807"/>
                  <a:pt x="202753" y="83446"/>
                </a:cubicBezTo>
                <a:cubicBezTo>
                  <a:pt x="202753" y="83126"/>
                  <a:pt x="202114" y="82966"/>
                  <a:pt x="200836" y="82966"/>
                </a:cubicBezTo>
                <a:cubicBezTo>
                  <a:pt x="201156" y="81049"/>
                  <a:pt x="200916" y="79851"/>
                  <a:pt x="200117" y="79371"/>
                </a:cubicBezTo>
                <a:cubicBezTo>
                  <a:pt x="199318" y="78893"/>
                  <a:pt x="199239" y="77534"/>
                  <a:pt x="199878" y="75298"/>
                </a:cubicBezTo>
                <a:cubicBezTo>
                  <a:pt x="201476" y="74978"/>
                  <a:pt x="202674" y="74099"/>
                  <a:pt x="203473" y="72661"/>
                </a:cubicBezTo>
                <a:cubicBezTo>
                  <a:pt x="204272" y="71223"/>
                  <a:pt x="205469" y="70504"/>
                  <a:pt x="207067" y="70504"/>
                </a:cubicBezTo>
                <a:close/>
                <a:moveTo>
                  <a:pt x="153383" y="69546"/>
                </a:moveTo>
                <a:cubicBezTo>
                  <a:pt x="151786" y="69546"/>
                  <a:pt x="151146" y="70904"/>
                  <a:pt x="151466" y="73620"/>
                </a:cubicBezTo>
                <a:cubicBezTo>
                  <a:pt x="151786" y="76336"/>
                  <a:pt x="150987" y="77694"/>
                  <a:pt x="149070" y="77694"/>
                </a:cubicBezTo>
                <a:cubicBezTo>
                  <a:pt x="148750" y="79291"/>
                  <a:pt x="148510" y="80810"/>
                  <a:pt x="148350" y="82248"/>
                </a:cubicBezTo>
                <a:cubicBezTo>
                  <a:pt x="148191" y="83685"/>
                  <a:pt x="148271" y="85523"/>
                  <a:pt x="148590" y="87760"/>
                </a:cubicBezTo>
                <a:cubicBezTo>
                  <a:pt x="150188" y="87121"/>
                  <a:pt x="150667" y="85842"/>
                  <a:pt x="150028" y="83925"/>
                </a:cubicBezTo>
                <a:cubicBezTo>
                  <a:pt x="149389" y="82008"/>
                  <a:pt x="150028" y="81369"/>
                  <a:pt x="151945" y="82008"/>
                </a:cubicBezTo>
                <a:cubicBezTo>
                  <a:pt x="151306" y="81049"/>
                  <a:pt x="151067" y="80170"/>
                  <a:pt x="151226" y="79371"/>
                </a:cubicBezTo>
                <a:cubicBezTo>
                  <a:pt x="151386" y="78573"/>
                  <a:pt x="151705" y="77774"/>
                  <a:pt x="152185" y="76975"/>
                </a:cubicBezTo>
                <a:cubicBezTo>
                  <a:pt x="152665" y="76176"/>
                  <a:pt x="153064" y="75217"/>
                  <a:pt x="153383" y="74099"/>
                </a:cubicBezTo>
                <a:cubicBezTo>
                  <a:pt x="153703" y="72980"/>
                  <a:pt x="153703" y="71463"/>
                  <a:pt x="153383" y="69546"/>
                </a:cubicBezTo>
                <a:close/>
                <a:moveTo>
                  <a:pt x="132773" y="67149"/>
                </a:moveTo>
                <a:cubicBezTo>
                  <a:pt x="131814" y="66829"/>
                  <a:pt x="131175" y="67229"/>
                  <a:pt x="130856" y="68347"/>
                </a:cubicBezTo>
                <a:cubicBezTo>
                  <a:pt x="130536" y="69466"/>
                  <a:pt x="130695" y="70345"/>
                  <a:pt x="131334" y="70983"/>
                </a:cubicBezTo>
                <a:cubicBezTo>
                  <a:pt x="131654" y="70345"/>
                  <a:pt x="131974" y="69785"/>
                  <a:pt x="132293" y="69306"/>
                </a:cubicBezTo>
                <a:cubicBezTo>
                  <a:pt x="132613" y="68826"/>
                  <a:pt x="132773" y="68108"/>
                  <a:pt x="132773" y="67149"/>
                </a:cubicBezTo>
                <a:close/>
                <a:moveTo>
                  <a:pt x="97243" y="65711"/>
                </a:moveTo>
                <a:cubicBezTo>
                  <a:pt x="96883" y="65711"/>
                  <a:pt x="96504" y="66190"/>
                  <a:pt x="96105" y="67149"/>
                </a:cubicBezTo>
                <a:cubicBezTo>
                  <a:pt x="95306" y="69066"/>
                  <a:pt x="95225" y="70345"/>
                  <a:pt x="95865" y="70983"/>
                </a:cubicBezTo>
                <a:cubicBezTo>
                  <a:pt x="96823" y="70983"/>
                  <a:pt x="97303" y="70504"/>
                  <a:pt x="97303" y="69546"/>
                </a:cubicBezTo>
                <a:cubicBezTo>
                  <a:pt x="97303" y="68586"/>
                  <a:pt x="97622" y="67788"/>
                  <a:pt x="98261" y="67149"/>
                </a:cubicBezTo>
                <a:cubicBezTo>
                  <a:pt x="97941" y="66190"/>
                  <a:pt x="97602" y="65711"/>
                  <a:pt x="97243" y="65711"/>
                </a:cubicBezTo>
                <a:close/>
                <a:moveTo>
                  <a:pt x="56560" y="63314"/>
                </a:moveTo>
                <a:cubicBezTo>
                  <a:pt x="55282" y="64593"/>
                  <a:pt x="53365" y="64752"/>
                  <a:pt x="50808" y="63794"/>
                </a:cubicBezTo>
                <a:cubicBezTo>
                  <a:pt x="52087" y="65711"/>
                  <a:pt x="53285" y="67468"/>
                  <a:pt x="54403" y="69066"/>
                </a:cubicBezTo>
                <a:cubicBezTo>
                  <a:pt x="55522" y="70664"/>
                  <a:pt x="56879" y="71942"/>
                  <a:pt x="58477" y="72901"/>
                </a:cubicBezTo>
                <a:cubicBezTo>
                  <a:pt x="59117" y="70983"/>
                  <a:pt x="59117" y="69146"/>
                  <a:pt x="58477" y="67388"/>
                </a:cubicBezTo>
                <a:cubicBezTo>
                  <a:pt x="57839" y="65631"/>
                  <a:pt x="57200" y="64273"/>
                  <a:pt x="56560" y="63314"/>
                </a:cubicBezTo>
                <a:close/>
                <a:moveTo>
                  <a:pt x="281636" y="63276"/>
                </a:moveTo>
                <a:lnTo>
                  <a:pt x="282115" y="64277"/>
                </a:lnTo>
                <a:lnTo>
                  <a:pt x="281842" y="65231"/>
                </a:lnTo>
                <a:close/>
                <a:moveTo>
                  <a:pt x="282801" y="61876"/>
                </a:moveTo>
                <a:lnTo>
                  <a:pt x="282801" y="65711"/>
                </a:lnTo>
                <a:lnTo>
                  <a:pt x="282115" y="64277"/>
                </a:lnTo>
                <a:close/>
                <a:moveTo>
                  <a:pt x="159615" y="60918"/>
                </a:moveTo>
                <a:cubicBezTo>
                  <a:pt x="158336" y="61557"/>
                  <a:pt x="157937" y="62515"/>
                  <a:pt x="158416" y="63794"/>
                </a:cubicBezTo>
                <a:cubicBezTo>
                  <a:pt x="158895" y="65072"/>
                  <a:pt x="159135" y="66190"/>
                  <a:pt x="159135" y="67149"/>
                </a:cubicBezTo>
                <a:cubicBezTo>
                  <a:pt x="159774" y="67788"/>
                  <a:pt x="160174" y="67708"/>
                  <a:pt x="160333" y="66909"/>
                </a:cubicBezTo>
                <a:cubicBezTo>
                  <a:pt x="160493" y="66110"/>
                  <a:pt x="160893" y="65711"/>
                  <a:pt x="161532" y="65711"/>
                </a:cubicBezTo>
                <a:cubicBezTo>
                  <a:pt x="161851" y="64113"/>
                  <a:pt x="161691" y="63155"/>
                  <a:pt x="161052" y="62835"/>
                </a:cubicBezTo>
                <a:cubicBezTo>
                  <a:pt x="160414" y="62515"/>
                  <a:pt x="159934" y="61876"/>
                  <a:pt x="159615" y="60918"/>
                </a:cubicBezTo>
                <a:close/>
                <a:moveTo>
                  <a:pt x="143797" y="60439"/>
                </a:moveTo>
                <a:cubicBezTo>
                  <a:pt x="143797" y="62036"/>
                  <a:pt x="144117" y="63155"/>
                  <a:pt x="144755" y="63794"/>
                </a:cubicBezTo>
                <a:cubicBezTo>
                  <a:pt x="144117" y="64432"/>
                  <a:pt x="143477" y="64752"/>
                  <a:pt x="142838" y="64752"/>
                </a:cubicBezTo>
                <a:cubicBezTo>
                  <a:pt x="142199" y="64752"/>
                  <a:pt x="141880" y="64273"/>
                  <a:pt x="141880" y="63314"/>
                </a:cubicBezTo>
                <a:cubicBezTo>
                  <a:pt x="142519" y="62995"/>
                  <a:pt x="142758" y="62276"/>
                  <a:pt x="142598" y="61157"/>
                </a:cubicBezTo>
                <a:cubicBezTo>
                  <a:pt x="142439" y="60039"/>
                  <a:pt x="142838" y="59799"/>
                  <a:pt x="143797" y="60439"/>
                </a:cubicBezTo>
                <a:close/>
                <a:moveTo>
                  <a:pt x="124145" y="58042"/>
                </a:moveTo>
                <a:cubicBezTo>
                  <a:pt x="122547" y="59000"/>
                  <a:pt x="121748" y="60918"/>
                  <a:pt x="121748" y="63794"/>
                </a:cubicBezTo>
                <a:cubicBezTo>
                  <a:pt x="121109" y="64113"/>
                  <a:pt x="120630" y="64033"/>
                  <a:pt x="120310" y="63554"/>
                </a:cubicBezTo>
                <a:cubicBezTo>
                  <a:pt x="119990" y="63074"/>
                  <a:pt x="119511" y="62995"/>
                  <a:pt x="118872" y="63314"/>
                </a:cubicBezTo>
                <a:cubicBezTo>
                  <a:pt x="118233" y="64593"/>
                  <a:pt x="118073" y="65791"/>
                  <a:pt x="118393" y="66909"/>
                </a:cubicBezTo>
                <a:cubicBezTo>
                  <a:pt x="118713" y="68027"/>
                  <a:pt x="119191" y="68906"/>
                  <a:pt x="119831" y="69546"/>
                </a:cubicBezTo>
                <a:cubicBezTo>
                  <a:pt x="120470" y="67628"/>
                  <a:pt x="121509" y="66110"/>
                  <a:pt x="122946" y="64992"/>
                </a:cubicBezTo>
                <a:cubicBezTo>
                  <a:pt x="124384" y="63873"/>
                  <a:pt x="124784" y="61557"/>
                  <a:pt x="124145" y="58042"/>
                </a:cubicBezTo>
                <a:close/>
                <a:moveTo>
                  <a:pt x="101137" y="55645"/>
                </a:moveTo>
                <a:cubicBezTo>
                  <a:pt x="100178" y="55006"/>
                  <a:pt x="99539" y="55725"/>
                  <a:pt x="99220" y="57802"/>
                </a:cubicBezTo>
                <a:cubicBezTo>
                  <a:pt x="98901" y="59879"/>
                  <a:pt x="99380" y="60758"/>
                  <a:pt x="100658" y="60439"/>
                </a:cubicBezTo>
                <a:cubicBezTo>
                  <a:pt x="100658" y="59479"/>
                  <a:pt x="100818" y="58761"/>
                  <a:pt x="101137" y="58281"/>
                </a:cubicBezTo>
                <a:cubicBezTo>
                  <a:pt x="101457" y="57802"/>
                  <a:pt x="101457" y="56923"/>
                  <a:pt x="101137" y="55645"/>
                </a:cubicBezTo>
                <a:close/>
                <a:moveTo>
                  <a:pt x="277528" y="54686"/>
                </a:moveTo>
                <a:cubicBezTo>
                  <a:pt x="278167" y="54686"/>
                  <a:pt x="278646" y="54926"/>
                  <a:pt x="278966" y="55405"/>
                </a:cubicBezTo>
                <a:cubicBezTo>
                  <a:pt x="279285" y="55884"/>
                  <a:pt x="279924" y="55965"/>
                  <a:pt x="280883" y="55645"/>
                </a:cubicBezTo>
                <a:cubicBezTo>
                  <a:pt x="282161" y="57562"/>
                  <a:pt x="282321" y="59240"/>
                  <a:pt x="281362" y="60678"/>
                </a:cubicBezTo>
                <a:lnTo>
                  <a:pt x="281636" y="63276"/>
                </a:lnTo>
                <a:close/>
                <a:moveTo>
                  <a:pt x="145714" y="53728"/>
                </a:moveTo>
                <a:cubicBezTo>
                  <a:pt x="145075" y="54367"/>
                  <a:pt x="144835" y="55485"/>
                  <a:pt x="144995" y="57083"/>
                </a:cubicBezTo>
                <a:cubicBezTo>
                  <a:pt x="145155" y="58681"/>
                  <a:pt x="144755" y="59479"/>
                  <a:pt x="143797" y="59479"/>
                </a:cubicBezTo>
                <a:cubicBezTo>
                  <a:pt x="143157" y="58841"/>
                  <a:pt x="143238" y="57562"/>
                  <a:pt x="144036" y="55645"/>
                </a:cubicBezTo>
                <a:cubicBezTo>
                  <a:pt x="144835" y="53728"/>
                  <a:pt x="145395" y="53089"/>
                  <a:pt x="145714" y="53728"/>
                </a:cubicBezTo>
                <a:close/>
                <a:moveTo>
                  <a:pt x="133251" y="52290"/>
                </a:moveTo>
                <a:cubicBezTo>
                  <a:pt x="132293" y="52929"/>
                  <a:pt x="131974" y="54287"/>
                  <a:pt x="132293" y="56364"/>
                </a:cubicBezTo>
                <a:cubicBezTo>
                  <a:pt x="132613" y="58441"/>
                  <a:pt x="132773" y="60278"/>
                  <a:pt x="132773" y="61876"/>
                </a:cubicBezTo>
                <a:cubicBezTo>
                  <a:pt x="134370" y="61237"/>
                  <a:pt x="135010" y="59879"/>
                  <a:pt x="134690" y="57802"/>
                </a:cubicBezTo>
                <a:cubicBezTo>
                  <a:pt x="134370" y="55725"/>
                  <a:pt x="133891" y="53888"/>
                  <a:pt x="133251" y="52290"/>
                </a:cubicBezTo>
                <a:close/>
                <a:moveTo>
                  <a:pt x="197001" y="50852"/>
                </a:moveTo>
                <a:cubicBezTo>
                  <a:pt x="196682" y="52769"/>
                  <a:pt x="196842" y="54127"/>
                  <a:pt x="197481" y="54926"/>
                </a:cubicBezTo>
                <a:cubicBezTo>
                  <a:pt x="198120" y="55725"/>
                  <a:pt x="198120" y="56923"/>
                  <a:pt x="197481" y="58521"/>
                </a:cubicBezTo>
                <a:cubicBezTo>
                  <a:pt x="196203" y="57882"/>
                  <a:pt x="195644" y="56683"/>
                  <a:pt x="195803" y="54926"/>
                </a:cubicBezTo>
                <a:cubicBezTo>
                  <a:pt x="195963" y="53168"/>
                  <a:pt x="196362" y="51811"/>
                  <a:pt x="197001" y="50852"/>
                </a:cubicBezTo>
                <a:close/>
                <a:moveTo>
                  <a:pt x="182143" y="49893"/>
                </a:moveTo>
                <a:cubicBezTo>
                  <a:pt x="182143" y="51491"/>
                  <a:pt x="182462" y="52609"/>
                  <a:pt x="183101" y="53249"/>
                </a:cubicBezTo>
                <a:cubicBezTo>
                  <a:pt x="183740" y="53888"/>
                  <a:pt x="184380" y="53888"/>
                  <a:pt x="185019" y="53249"/>
                </a:cubicBezTo>
                <a:cubicBezTo>
                  <a:pt x="184380" y="52609"/>
                  <a:pt x="184060" y="51811"/>
                  <a:pt x="184060" y="50852"/>
                </a:cubicBezTo>
                <a:cubicBezTo>
                  <a:pt x="184060" y="49893"/>
                  <a:pt x="183421" y="49573"/>
                  <a:pt x="182143" y="49893"/>
                </a:cubicBezTo>
                <a:close/>
                <a:moveTo>
                  <a:pt x="197960" y="48934"/>
                </a:moveTo>
                <a:cubicBezTo>
                  <a:pt x="199558" y="48615"/>
                  <a:pt x="200516" y="49095"/>
                  <a:pt x="200836" y="50372"/>
                </a:cubicBezTo>
                <a:cubicBezTo>
                  <a:pt x="201156" y="51651"/>
                  <a:pt x="201955" y="52290"/>
                  <a:pt x="203233" y="52290"/>
                </a:cubicBezTo>
                <a:lnTo>
                  <a:pt x="203233" y="60918"/>
                </a:lnTo>
                <a:cubicBezTo>
                  <a:pt x="200677" y="61557"/>
                  <a:pt x="199079" y="62675"/>
                  <a:pt x="198440" y="64273"/>
                </a:cubicBezTo>
                <a:cubicBezTo>
                  <a:pt x="197800" y="65871"/>
                  <a:pt x="196682" y="67948"/>
                  <a:pt x="195084" y="70504"/>
                </a:cubicBezTo>
                <a:lnTo>
                  <a:pt x="195084" y="60439"/>
                </a:lnTo>
                <a:cubicBezTo>
                  <a:pt x="195724" y="59479"/>
                  <a:pt x="196362" y="59400"/>
                  <a:pt x="197001" y="60199"/>
                </a:cubicBezTo>
                <a:cubicBezTo>
                  <a:pt x="197641" y="60998"/>
                  <a:pt x="198440" y="61557"/>
                  <a:pt x="199398" y="61876"/>
                </a:cubicBezTo>
                <a:cubicBezTo>
                  <a:pt x="199079" y="59959"/>
                  <a:pt x="198999" y="57962"/>
                  <a:pt x="199158" y="55884"/>
                </a:cubicBezTo>
                <a:cubicBezTo>
                  <a:pt x="199318" y="53808"/>
                  <a:pt x="198919" y="51491"/>
                  <a:pt x="197960" y="48934"/>
                </a:cubicBezTo>
                <a:close/>
                <a:moveTo>
                  <a:pt x="284718" y="45100"/>
                </a:moveTo>
                <a:cubicBezTo>
                  <a:pt x="285996" y="45739"/>
                  <a:pt x="286715" y="46777"/>
                  <a:pt x="286874" y="48216"/>
                </a:cubicBezTo>
                <a:cubicBezTo>
                  <a:pt x="287034" y="49654"/>
                  <a:pt x="287434" y="50692"/>
                  <a:pt x="288073" y="51331"/>
                </a:cubicBezTo>
                <a:cubicBezTo>
                  <a:pt x="287434" y="52929"/>
                  <a:pt x="286315" y="53568"/>
                  <a:pt x="284718" y="53249"/>
                </a:cubicBezTo>
                <a:cubicBezTo>
                  <a:pt x="284718" y="51651"/>
                  <a:pt x="284558" y="50293"/>
                  <a:pt x="284239" y="49174"/>
                </a:cubicBezTo>
                <a:cubicBezTo>
                  <a:pt x="283919" y="48056"/>
                  <a:pt x="284078" y="46698"/>
                  <a:pt x="284718" y="45100"/>
                </a:cubicBezTo>
                <a:close/>
                <a:moveTo>
                  <a:pt x="278726" y="42464"/>
                </a:moveTo>
                <a:cubicBezTo>
                  <a:pt x="278886" y="41985"/>
                  <a:pt x="278966" y="42064"/>
                  <a:pt x="278966" y="42703"/>
                </a:cubicBezTo>
                <a:cubicBezTo>
                  <a:pt x="278007" y="43662"/>
                  <a:pt x="278087" y="44621"/>
                  <a:pt x="279206" y="45579"/>
                </a:cubicBezTo>
                <a:cubicBezTo>
                  <a:pt x="280324" y="46538"/>
                  <a:pt x="280244" y="47177"/>
                  <a:pt x="278966" y="47497"/>
                </a:cubicBezTo>
                <a:cubicBezTo>
                  <a:pt x="278966" y="45899"/>
                  <a:pt x="278726" y="45100"/>
                  <a:pt x="278247" y="45100"/>
                </a:cubicBezTo>
                <a:cubicBezTo>
                  <a:pt x="277767" y="45100"/>
                  <a:pt x="277528" y="44301"/>
                  <a:pt x="277528" y="42703"/>
                </a:cubicBezTo>
                <a:cubicBezTo>
                  <a:pt x="278167" y="43023"/>
                  <a:pt x="278566" y="42943"/>
                  <a:pt x="278726" y="42464"/>
                </a:cubicBezTo>
                <a:close/>
                <a:moveTo>
                  <a:pt x="106889" y="42224"/>
                </a:moveTo>
                <a:cubicBezTo>
                  <a:pt x="106250" y="45419"/>
                  <a:pt x="106729" y="46698"/>
                  <a:pt x="108327" y="46059"/>
                </a:cubicBezTo>
                <a:cubicBezTo>
                  <a:pt x="108327" y="44461"/>
                  <a:pt x="108407" y="43343"/>
                  <a:pt x="108567" y="42703"/>
                </a:cubicBezTo>
                <a:cubicBezTo>
                  <a:pt x="108727" y="42064"/>
                  <a:pt x="108167" y="41905"/>
                  <a:pt x="106889" y="42224"/>
                </a:cubicBezTo>
                <a:close/>
                <a:moveTo>
                  <a:pt x="194605" y="41265"/>
                </a:moveTo>
                <a:lnTo>
                  <a:pt x="197001" y="41265"/>
                </a:lnTo>
                <a:cubicBezTo>
                  <a:pt x="197321" y="42224"/>
                  <a:pt x="197561" y="43182"/>
                  <a:pt x="197721" y="44142"/>
                </a:cubicBezTo>
                <a:cubicBezTo>
                  <a:pt x="197881" y="45100"/>
                  <a:pt x="198440" y="45739"/>
                  <a:pt x="199398" y="46059"/>
                </a:cubicBezTo>
                <a:cubicBezTo>
                  <a:pt x="198759" y="46378"/>
                  <a:pt x="198360" y="46858"/>
                  <a:pt x="198200" y="47497"/>
                </a:cubicBezTo>
                <a:cubicBezTo>
                  <a:pt x="198040" y="48136"/>
                  <a:pt x="197641" y="48455"/>
                  <a:pt x="197001" y="48455"/>
                </a:cubicBezTo>
                <a:cubicBezTo>
                  <a:pt x="195724" y="46218"/>
                  <a:pt x="194925" y="43822"/>
                  <a:pt x="194605" y="41265"/>
                </a:cubicBezTo>
                <a:close/>
                <a:moveTo>
                  <a:pt x="149070" y="41265"/>
                </a:moveTo>
                <a:cubicBezTo>
                  <a:pt x="145554" y="42863"/>
                  <a:pt x="144436" y="46218"/>
                  <a:pt x="145714" y="51331"/>
                </a:cubicBezTo>
                <a:cubicBezTo>
                  <a:pt x="144436" y="51331"/>
                  <a:pt x="143238" y="52130"/>
                  <a:pt x="142119" y="53728"/>
                </a:cubicBezTo>
                <a:cubicBezTo>
                  <a:pt x="141001" y="55325"/>
                  <a:pt x="140122" y="57243"/>
                  <a:pt x="139483" y="59479"/>
                </a:cubicBezTo>
                <a:cubicBezTo>
                  <a:pt x="140122" y="59799"/>
                  <a:pt x="140681" y="60119"/>
                  <a:pt x="141161" y="60439"/>
                </a:cubicBezTo>
                <a:cubicBezTo>
                  <a:pt x="141640" y="60758"/>
                  <a:pt x="141720" y="61716"/>
                  <a:pt x="141400" y="63314"/>
                </a:cubicBezTo>
                <a:cubicBezTo>
                  <a:pt x="141081" y="63953"/>
                  <a:pt x="140681" y="64193"/>
                  <a:pt x="140202" y="64033"/>
                </a:cubicBezTo>
                <a:cubicBezTo>
                  <a:pt x="139723" y="63873"/>
                  <a:pt x="139483" y="64273"/>
                  <a:pt x="139483" y="65231"/>
                </a:cubicBezTo>
                <a:cubicBezTo>
                  <a:pt x="138844" y="65231"/>
                  <a:pt x="138604" y="64672"/>
                  <a:pt x="138764" y="63554"/>
                </a:cubicBezTo>
                <a:cubicBezTo>
                  <a:pt x="138924" y="62435"/>
                  <a:pt x="139003" y="61557"/>
                  <a:pt x="139003" y="60918"/>
                </a:cubicBezTo>
                <a:cubicBezTo>
                  <a:pt x="136767" y="60918"/>
                  <a:pt x="135409" y="62435"/>
                  <a:pt x="134929" y="65471"/>
                </a:cubicBezTo>
                <a:cubicBezTo>
                  <a:pt x="134450" y="68507"/>
                  <a:pt x="134690" y="71143"/>
                  <a:pt x="135648" y="73380"/>
                </a:cubicBezTo>
                <a:cubicBezTo>
                  <a:pt x="136607" y="72741"/>
                  <a:pt x="137086" y="71622"/>
                  <a:pt x="137086" y="70025"/>
                </a:cubicBezTo>
                <a:cubicBezTo>
                  <a:pt x="137086" y="68427"/>
                  <a:pt x="137406" y="66989"/>
                  <a:pt x="138045" y="65711"/>
                </a:cubicBezTo>
                <a:cubicBezTo>
                  <a:pt x="138684" y="66989"/>
                  <a:pt x="139323" y="67468"/>
                  <a:pt x="139963" y="67149"/>
                </a:cubicBezTo>
                <a:cubicBezTo>
                  <a:pt x="140601" y="66829"/>
                  <a:pt x="141400" y="66669"/>
                  <a:pt x="142359" y="66669"/>
                </a:cubicBezTo>
                <a:cubicBezTo>
                  <a:pt x="142679" y="68267"/>
                  <a:pt x="142598" y="69385"/>
                  <a:pt x="142119" y="70025"/>
                </a:cubicBezTo>
                <a:cubicBezTo>
                  <a:pt x="141640" y="70664"/>
                  <a:pt x="141560" y="71782"/>
                  <a:pt x="141880" y="73380"/>
                </a:cubicBezTo>
                <a:cubicBezTo>
                  <a:pt x="143477" y="71782"/>
                  <a:pt x="144676" y="69306"/>
                  <a:pt x="145475" y="65951"/>
                </a:cubicBezTo>
                <a:cubicBezTo>
                  <a:pt x="146274" y="62595"/>
                  <a:pt x="146833" y="59959"/>
                  <a:pt x="147152" y="58042"/>
                </a:cubicBezTo>
                <a:cubicBezTo>
                  <a:pt x="147791" y="57083"/>
                  <a:pt x="148350" y="56844"/>
                  <a:pt x="148830" y="57323"/>
                </a:cubicBezTo>
                <a:cubicBezTo>
                  <a:pt x="149309" y="57802"/>
                  <a:pt x="150028" y="57722"/>
                  <a:pt x="150987" y="57083"/>
                </a:cubicBezTo>
                <a:cubicBezTo>
                  <a:pt x="151306" y="55485"/>
                  <a:pt x="151386" y="54127"/>
                  <a:pt x="151226" y="53009"/>
                </a:cubicBezTo>
                <a:cubicBezTo>
                  <a:pt x="151067" y="51891"/>
                  <a:pt x="150987" y="50852"/>
                  <a:pt x="150987" y="49893"/>
                </a:cubicBezTo>
                <a:cubicBezTo>
                  <a:pt x="150028" y="49893"/>
                  <a:pt x="149469" y="50293"/>
                  <a:pt x="149309" y="51092"/>
                </a:cubicBezTo>
                <a:cubicBezTo>
                  <a:pt x="149149" y="51891"/>
                  <a:pt x="148910" y="52609"/>
                  <a:pt x="148590" y="53249"/>
                </a:cubicBezTo>
                <a:cubicBezTo>
                  <a:pt x="147951" y="51970"/>
                  <a:pt x="148031" y="50293"/>
                  <a:pt x="148830" y="48216"/>
                </a:cubicBezTo>
                <a:cubicBezTo>
                  <a:pt x="149629" y="46139"/>
                  <a:pt x="149709" y="43822"/>
                  <a:pt x="149070" y="41265"/>
                </a:cubicBezTo>
                <a:close/>
                <a:moveTo>
                  <a:pt x="125583" y="41265"/>
                </a:moveTo>
                <a:cubicBezTo>
                  <a:pt x="124624" y="41585"/>
                  <a:pt x="124145" y="42464"/>
                  <a:pt x="124145" y="43902"/>
                </a:cubicBezTo>
                <a:cubicBezTo>
                  <a:pt x="124145" y="45340"/>
                  <a:pt x="123825" y="46538"/>
                  <a:pt x="123186" y="47497"/>
                </a:cubicBezTo>
                <a:cubicBezTo>
                  <a:pt x="123825" y="46538"/>
                  <a:pt x="124384" y="45739"/>
                  <a:pt x="124864" y="45100"/>
                </a:cubicBezTo>
                <a:cubicBezTo>
                  <a:pt x="125343" y="44461"/>
                  <a:pt x="125583" y="43182"/>
                  <a:pt x="125583" y="41265"/>
                </a:cubicBezTo>
                <a:close/>
                <a:moveTo>
                  <a:pt x="155300" y="40307"/>
                </a:moveTo>
                <a:cubicBezTo>
                  <a:pt x="154662" y="40307"/>
                  <a:pt x="154262" y="40466"/>
                  <a:pt x="154102" y="40786"/>
                </a:cubicBezTo>
                <a:cubicBezTo>
                  <a:pt x="153942" y="41106"/>
                  <a:pt x="153543" y="41265"/>
                  <a:pt x="152904" y="41265"/>
                </a:cubicBezTo>
                <a:cubicBezTo>
                  <a:pt x="152904" y="43822"/>
                  <a:pt x="153703" y="45100"/>
                  <a:pt x="155300" y="45100"/>
                </a:cubicBezTo>
                <a:cubicBezTo>
                  <a:pt x="155940" y="44461"/>
                  <a:pt x="156099" y="43742"/>
                  <a:pt x="155780" y="42943"/>
                </a:cubicBezTo>
                <a:cubicBezTo>
                  <a:pt x="155460" y="42144"/>
                  <a:pt x="155300" y="41265"/>
                  <a:pt x="155300" y="40307"/>
                </a:cubicBezTo>
                <a:close/>
                <a:moveTo>
                  <a:pt x="174953" y="37431"/>
                </a:moveTo>
                <a:cubicBezTo>
                  <a:pt x="173994" y="38070"/>
                  <a:pt x="173275" y="39268"/>
                  <a:pt x="172796" y="41026"/>
                </a:cubicBezTo>
                <a:cubicBezTo>
                  <a:pt x="172317" y="42783"/>
                  <a:pt x="171119" y="42863"/>
                  <a:pt x="169201" y="41265"/>
                </a:cubicBezTo>
                <a:cubicBezTo>
                  <a:pt x="168881" y="43502"/>
                  <a:pt x="168242" y="44301"/>
                  <a:pt x="167284" y="43662"/>
                </a:cubicBezTo>
                <a:cubicBezTo>
                  <a:pt x="166005" y="47177"/>
                  <a:pt x="165766" y="50372"/>
                  <a:pt x="166565" y="53249"/>
                </a:cubicBezTo>
                <a:cubicBezTo>
                  <a:pt x="167364" y="56124"/>
                  <a:pt x="166804" y="59000"/>
                  <a:pt x="164887" y="61876"/>
                </a:cubicBezTo>
                <a:cubicBezTo>
                  <a:pt x="164887" y="62515"/>
                  <a:pt x="165286" y="62755"/>
                  <a:pt x="166085" y="62595"/>
                </a:cubicBezTo>
                <a:cubicBezTo>
                  <a:pt x="166884" y="62435"/>
                  <a:pt x="167124" y="62995"/>
                  <a:pt x="166804" y="64273"/>
                </a:cubicBezTo>
                <a:cubicBezTo>
                  <a:pt x="167443" y="62036"/>
                  <a:pt x="168162" y="59560"/>
                  <a:pt x="168961" y="56844"/>
                </a:cubicBezTo>
                <a:cubicBezTo>
                  <a:pt x="169760" y="54127"/>
                  <a:pt x="170159" y="51012"/>
                  <a:pt x="170159" y="47497"/>
                </a:cubicBezTo>
                <a:cubicBezTo>
                  <a:pt x="172716" y="46858"/>
                  <a:pt x="173994" y="45100"/>
                  <a:pt x="173994" y="42224"/>
                </a:cubicBezTo>
                <a:cubicBezTo>
                  <a:pt x="174633" y="43502"/>
                  <a:pt x="174713" y="44860"/>
                  <a:pt x="174234" y="46298"/>
                </a:cubicBezTo>
                <a:cubicBezTo>
                  <a:pt x="173754" y="47737"/>
                  <a:pt x="173675" y="49254"/>
                  <a:pt x="173994" y="50852"/>
                </a:cubicBezTo>
                <a:cubicBezTo>
                  <a:pt x="175273" y="49254"/>
                  <a:pt x="176311" y="47097"/>
                  <a:pt x="177109" y="44381"/>
                </a:cubicBezTo>
                <a:cubicBezTo>
                  <a:pt x="177908" y="41665"/>
                  <a:pt x="177349" y="39827"/>
                  <a:pt x="175432" y="38869"/>
                </a:cubicBezTo>
                <a:lnTo>
                  <a:pt x="174953" y="39827"/>
                </a:lnTo>
                <a:cubicBezTo>
                  <a:pt x="174633" y="39827"/>
                  <a:pt x="174633" y="39028"/>
                  <a:pt x="174953" y="37431"/>
                </a:cubicBezTo>
                <a:close/>
                <a:moveTo>
                  <a:pt x="139963" y="37431"/>
                </a:moveTo>
                <a:cubicBezTo>
                  <a:pt x="139003" y="39028"/>
                  <a:pt x="137805" y="40147"/>
                  <a:pt x="136368" y="40786"/>
                </a:cubicBezTo>
                <a:cubicBezTo>
                  <a:pt x="134929" y="41425"/>
                  <a:pt x="134370" y="43502"/>
                  <a:pt x="134690" y="47017"/>
                </a:cubicBezTo>
                <a:cubicBezTo>
                  <a:pt x="135648" y="47017"/>
                  <a:pt x="136208" y="46618"/>
                  <a:pt x="136368" y="45819"/>
                </a:cubicBezTo>
                <a:cubicBezTo>
                  <a:pt x="136527" y="45020"/>
                  <a:pt x="136767" y="44301"/>
                  <a:pt x="137086" y="43662"/>
                </a:cubicBezTo>
                <a:cubicBezTo>
                  <a:pt x="138684" y="44940"/>
                  <a:pt x="139003" y="46538"/>
                  <a:pt x="138045" y="48455"/>
                </a:cubicBezTo>
                <a:cubicBezTo>
                  <a:pt x="139643" y="48455"/>
                  <a:pt x="140762" y="48136"/>
                  <a:pt x="141400" y="47497"/>
                </a:cubicBezTo>
                <a:cubicBezTo>
                  <a:pt x="141081" y="45899"/>
                  <a:pt x="140921" y="44221"/>
                  <a:pt x="140921" y="42464"/>
                </a:cubicBezTo>
                <a:cubicBezTo>
                  <a:pt x="140921" y="40706"/>
                  <a:pt x="140601" y="39028"/>
                  <a:pt x="139963" y="37431"/>
                </a:cubicBezTo>
                <a:close/>
                <a:moveTo>
                  <a:pt x="107847" y="36472"/>
                </a:moveTo>
                <a:cubicBezTo>
                  <a:pt x="107209" y="36792"/>
                  <a:pt x="106649" y="37750"/>
                  <a:pt x="106170" y="39348"/>
                </a:cubicBezTo>
                <a:cubicBezTo>
                  <a:pt x="105690" y="40946"/>
                  <a:pt x="106250" y="41585"/>
                  <a:pt x="107847" y="41265"/>
                </a:cubicBezTo>
                <a:cubicBezTo>
                  <a:pt x="107847" y="39348"/>
                  <a:pt x="108167" y="38390"/>
                  <a:pt x="108807" y="38390"/>
                </a:cubicBezTo>
                <a:cubicBezTo>
                  <a:pt x="108807" y="37750"/>
                  <a:pt x="108646" y="37431"/>
                  <a:pt x="108327" y="37431"/>
                </a:cubicBezTo>
                <a:cubicBezTo>
                  <a:pt x="108008" y="37431"/>
                  <a:pt x="107847" y="37111"/>
                  <a:pt x="107847" y="36472"/>
                </a:cubicBezTo>
                <a:close/>
                <a:moveTo>
                  <a:pt x="165846" y="33117"/>
                </a:moveTo>
                <a:cubicBezTo>
                  <a:pt x="164568" y="35354"/>
                  <a:pt x="164008" y="38070"/>
                  <a:pt x="164168" y="41265"/>
                </a:cubicBezTo>
                <a:cubicBezTo>
                  <a:pt x="164328" y="44461"/>
                  <a:pt x="164407" y="47337"/>
                  <a:pt x="164407" y="49893"/>
                </a:cubicBezTo>
                <a:cubicBezTo>
                  <a:pt x="166325" y="45419"/>
                  <a:pt x="166804" y="39827"/>
                  <a:pt x="165846" y="33117"/>
                </a:cubicBezTo>
                <a:close/>
                <a:moveTo>
                  <a:pt x="120310" y="33117"/>
                </a:moveTo>
                <a:cubicBezTo>
                  <a:pt x="119671" y="34715"/>
                  <a:pt x="119511" y="35594"/>
                  <a:pt x="119831" y="35753"/>
                </a:cubicBezTo>
                <a:cubicBezTo>
                  <a:pt x="120150" y="35913"/>
                  <a:pt x="120470" y="36472"/>
                  <a:pt x="120789" y="37431"/>
                </a:cubicBezTo>
                <a:cubicBezTo>
                  <a:pt x="121748" y="37431"/>
                  <a:pt x="122147" y="36712"/>
                  <a:pt x="121988" y="35274"/>
                </a:cubicBezTo>
                <a:cubicBezTo>
                  <a:pt x="121828" y="33836"/>
                  <a:pt x="121269" y="33117"/>
                  <a:pt x="120310" y="33117"/>
                </a:cubicBezTo>
                <a:close/>
                <a:moveTo>
                  <a:pt x="287594" y="31200"/>
                </a:moveTo>
                <a:cubicBezTo>
                  <a:pt x="287913" y="31839"/>
                  <a:pt x="288232" y="32318"/>
                  <a:pt x="288552" y="32638"/>
                </a:cubicBezTo>
                <a:cubicBezTo>
                  <a:pt x="288872" y="32957"/>
                  <a:pt x="288872" y="33756"/>
                  <a:pt x="288552" y="35035"/>
                </a:cubicBezTo>
                <a:cubicBezTo>
                  <a:pt x="287274" y="35035"/>
                  <a:pt x="286635" y="34874"/>
                  <a:pt x="286635" y="34555"/>
                </a:cubicBezTo>
                <a:cubicBezTo>
                  <a:pt x="287274" y="34874"/>
                  <a:pt x="287434" y="34236"/>
                  <a:pt x="287114" y="32638"/>
                </a:cubicBezTo>
                <a:cubicBezTo>
                  <a:pt x="286795" y="31040"/>
                  <a:pt x="286955" y="30560"/>
                  <a:pt x="287594" y="31200"/>
                </a:cubicBezTo>
                <a:close/>
                <a:moveTo>
                  <a:pt x="190291" y="31200"/>
                </a:moveTo>
                <a:cubicBezTo>
                  <a:pt x="191889" y="33117"/>
                  <a:pt x="193327" y="33596"/>
                  <a:pt x="194605" y="32638"/>
                </a:cubicBezTo>
                <a:cubicBezTo>
                  <a:pt x="194286" y="33276"/>
                  <a:pt x="194286" y="34155"/>
                  <a:pt x="194605" y="35274"/>
                </a:cubicBezTo>
                <a:cubicBezTo>
                  <a:pt x="194925" y="36393"/>
                  <a:pt x="194765" y="36792"/>
                  <a:pt x="194126" y="36472"/>
                </a:cubicBezTo>
                <a:cubicBezTo>
                  <a:pt x="194126" y="36153"/>
                  <a:pt x="193646" y="35993"/>
                  <a:pt x="192688" y="35993"/>
                </a:cubicBezTo>
                <a:cubicBezTo>
                  <a:pt x="192688" y="37271"/>
                  <a:pt x="192368" y="38229"/>
                  <a:pt x="191729" y="38869"/>
                </a:cubicBezTo>
                <a:cubicBezTo>
                  <a:pt x="191090" y="39508"/>
                  <a:pt x="190930" y="40626"/>
                  <a:pt x="191250" y="42224"/>
                </a:cubicBezTo>
                <a:cubicBezTo>
                  <a:pt x="191889" y="41905"/>
                  <a:pt x="192448" y="41345"/>
                  <a:pt x="192928" y="40547"/>
                </a:cubicBezTo>
                <a:cubicBezTo>
                  <a:pt x="193406" y="39748"/>
                  <a:pt x="193806" y="39668"/>
                  <a:pt x="194126" y="40307"/>
                </a:cubicBezTo>
                <a:cubicBezTo>
                  <a:pt x="193487" y="41585"/>
                  <a:pt x="193247" y="43182"/>
                  <a:pt x="193406" y="45100"/>
                </a:cubicBezTo>
                <a:cubicBezTo>
                  <a:pt x="193566" y="47017"/>
                  <a:pt x="193167" y="48296"/>
                  <a:pt x="192208" y="48934"/>
                </a:cubicBezTo>
                <a:cubicBezTo>
                  <a:pt x="191250" y="46059"/>
                  <a:pt x="190691" y="43263"/>
                  <a:pt x="190531" y="40547"/>
                </a:cubicBezTo>
                <a:cubicBezTo>
                  <a:pt x="190371" y="37830"/>
                  <a:pt x="190291" y="34715"/>
                  <a:pt x="190291" y="31200"/>
                </a:cubicBezTo>
                <a:close/>
                <a:moveTo>
                  <a:pt x="281362" y="27365"/>
                </a:moveTo>
                <a:cubicBezTo>
                  <a:pt x="282002" y="28963"/>
                  <a:pt x="282241" y="31120"/>
                  <a:pt x="282081" y="33836"/>
                </a:cubicBezTo>
                <a:cubicBezTo>
                  <a:pt x="281921" y="36552"/>
                  <a:pt x="282801" y="37750"/>
                  <a:pt x="284718" y="37431"/>
                </a:cubicBezTo>
                <a:cubicBezTo>
                  <a:pt x="285037" y="38709"/>
                  <a:pt x="285037" y="39588"/>
                  <a:pt x="284718" y="40067"/>
                </a:cubicBezTo>
                <a:cubicBezTo>
                  <a:pt x="284398" y="40547"/>
                  <a:pt x="284239" y="41265"/>
                  <a:pt x="284239" y="42224"/>
                </a:cubicBezTo>
                <a:cubicBezTo>
                  <a:pt x="283919" y="41905"/>
                  <a:pt x="283440" y="41026"/>
                  <a:pt x="282801" y="39588"/>
                </a:cubicBezTo>
                <a:cubicBezTo>
                  <a:pt x="282161" y="38150"/>
                  <a:pt x="281522" y="36712"/>
                  <a:pt x="280883" y="35274"/>
                </a:cubicBezTo>
                <a:cubicBezTo>
                  <a:pt x="280244" y="33836"/>
                  <a:pt x="279924" y="32398"/>
                  <a:pt x="279924" y="30960"/>
                </a:cubicBezTo>
                <a:cubicBezTo>
                  <a:pt x="279924" y="29522"/>
                  <a:pt x="280404" y="28323"/>
                  <a:pt x="281362" y="27365"/>
                </a:cubicBezTo>
                <a:close/>
                <a:moveTo>
                  <a:pt x="189812" y="27365"/>
                </a:moveTo>
                <a:cubicBezTo>
                  <a:pt x="189812" y="29921"/>
                  <a:pt x="189173" y="31999"/>
                  <a:pt x="187894" y="33596"/>
                </a:cubicBezTo>
                <a:cubicBezTo>
                  <a:pt x="186616" y="35194"/>
                  <a:pt x="186776" y="37271"/>
                  <a:pt x="188374" y="39827"/>
                </a:cubicBezTo>
                <a:lnTo>
                  <a:pt x="185498" y="39827"/>
                </a:lnTo>
                <a:cubicBezTo>
                  <a:pt x="186137" y="37591"/>
                  <a:pt x="186537" y="35673"/>
                  <a:pt x="186696" y="34075"/>
                </a:cubicBezTo>
                <a:cubicBezTo>
                  <a:pt x="186856" y="32478"/>
                  <a:pt x="186776" y="30401"/>
                  <a:pt x="186456" y="27845"/>
                </a:cubicBezTo>
                <a:cubicBezTo>
                  <a:pt x="186776" y="26886"/>
                  <a:pt x="187894" y="26726"/>
                  <a:pt x="189812" y="27365"/>
                </a:cubicBezTo>
                <a:close/>
                <a:moveTo>
                  <a:pt x="143318" y="25448"/>
                </a:moveTo>
                <a:cubicBezTo>
                  <a:pt x="142679" y="25448"/>
                  <a:pt x="142279" y="25688"/>
                  <a:pt x="142119" y="26167"/>
                </a:cubicBezTo>
                <a:cubicBezTo>
                  <a:pt x="141960" y="26646"/>
                  <a:pt x="141560" y="26726"/>
                  <a:pt x="140921" y="26406"/>
                </a:cubicBezTo>
                <a:cubicBezTo>
                  <a:pt x="141560" y="28963"/>
                  <a:pt x="141400" y="30800"/>
                  <a:pt x="140441" y="31918"/>
                </a:cubicBezTo>
                <a:cubicBezTo>
                  <a:pt x="139483" y="33037"/>
                  <a:pt x="139323" y="34395"/>
                  <a:pt x="139963" y="35993"/>
                </a:cubicBezTo>
                <a:cubicBezTo>
                  <a:pt x="140921" y="35354"/>
                  <a:pt x="141480" y="34475"/>
                  <a:pt x="141640" y="33357"/>
                </a:cubicBezTo>
                <a:cubicBezTo>
                  <a:pt x="141799" y="32238"/>
                  <a:pt x="142519" y="31999"/>
                  <a:pt x="143797" y="32638"/>
                </a:cubicBezTo>
                <a:cubicBezTo>
                  <a:pt x="143797" y="31040"/>
                  <a:pt x="143558" y="29921"/>
                  <a:pt x="143078" y="29283"/>
                </a:cubicBezTo>
                <a:cubicBezTo>
                  <a:pt x="142598" y="28643"/>
                  <a:pt x="142679" y="27365"/>
                  <a:pt x="143318" y="25448"/>
                </a:cubicBezTo>
                <a:close/>
                <a:moveTo>
                  <a:pt x="293585" y="24250"/>
                </a:moveTo>
                <a:cubicBezTo>
                  <a:pt x="292786" y="23770"/>
                  <a:pt x="291748" y="24169"/>
                  <a:pt x="290469" y="25448"/>
                </a:cubicBezTo>
                <a:cubicBezTo>
                  <a:pt x="291109" y="27365"/>
                  <a:pt x="291827" y="29602"/>
                  <a:pt x="292626" y="32158"/>
                </a:cubicBezTo>
                <a:cubicBezTo>
                  <a:pt x="293425" y="34715"/>
                  <a:pt x="294623" y="35673"/>
                  <a:pt x="296221" y="35035"/>
                </a:cubicBezTo>
                <a:cubicBezTo>
                  <a:pt x="296541" y="36632"/>
                  <a:pt x="296621" y="37591"/>
                  <a:pt x="296461" y="37910"/>
                </a:cubicBezTo>
                <a:cubicBezTo>
                  <a:pt x="296301" y="38229"/>
                  <a:pt x="295902" y="38869"/>
                  <a:pt x="295263" y="39827"/>
                </a:cubicBezTo>
                <a:cubicBezTo>
                  <a:pt x="295902" y="41745"/>
                  <a:pt x="296701" y="42464"/>
                  <a:pt x="297659" y="41985"/>
                </a:cubicBezTo>
                <a:lnTo>
                  <a:pt x="299696" y="42130"/>
                </a:lnTo>
                <a:lnTo>
                  <a:pt x="299696" y="38607"/>
                </a:lnTo>
                <a:lnTo>
                  <a:pt x="297420" y="36952"/>
                </a:lnTo>
                <a:cubicBezTo>
                  <a:pt x="296621" y="35673"/>
                  <a:pt x="296142" y="34236"/>
                  <a:pt x="295981" y="32638"/>
                </a:cubicBezTo>
                <a:cubicBezTo>
                  <a:pt x="295822" y="31040"/>
                  <a:pt x="295822" y="29522"/>
                  <a:pt x="295981" y="28084"/>
                </a:cubicBezTo>
                <a:cubicBezTo>
                  <a:pt x="296142" y="26646"/>
                  <a:pt x="296541" y="25767"/>
                  <a:pt x="297180" y="25448"/>
                </a:cubicBezTo>
                <a:cubicBezTo>
                  <a:pt x="295582" y="25128"/>
                  <a:pt x="294384" y="24728"/>
                  <a:pt x="293585" y="24250"/>
                </a:cubicBezTo>
                <a:close/>
                <a:moveTo>
                  <a:pt x="288552" y="22093"/>
                </a:moveTo>
                <a:cubicBezTo>
                  <a:pt x="287913" y="22412"/>
                  <a:pt x="287514" y="23051"/>
                  <a:pt x="287354" y="24010"/>
                </a:cubicBezTo>
                <a:cubicBezTo>
                  <a:pt x="287194" y="24968"/>
                  <a:pt x="286955" y="25767"/>
                  <a:pt x="286635" y="26406"/>
                </a:cubicBezTo>
                <a:cubicBezTo>
                  <a:pt x="287594" y="27046"/>
                  <a:pt x="287993" y="26806"/>
                  <a:pt x="287833" y="25688"/>
                </a:cubicBezTo>
                <a:cubicBezTo>
                  <a:pt x="287673" y="24569"/>
                  <a:pt x="287913" y="24329"/>
                  <a:pt x="288552" y="24968"/>
                </a:cubicBezTo>
                <a:close/>
                <a:moveTo>
                  <a:pt x="152425" y="14903"/>
                </a:moveTo>
                <a:cubicBezTo>
                  <a:pt x="151786" y="14583"/>
                  <a:pt x="151226" y="14983"/>
                  <a:pt x="150747" y="16101"/>
                </a:cubicBezTo>
                <a:cubicBezTo>
                  <a:pt x="150268" y="17219"/>
                  <a:pt x="150347" y="18098"/>
                  <a:pt x="150987" y="18737"/>
                </a:cubicBezTo>
                <a:cubicBezTo>
                  <a:pt x="151626" y="18098"/>
                  <a:pt x="152105" y="17619"/>
                  <a:pt x="152425" y="17299"/>
                </a:cubicBezTo>
                <a:cubicBezTo>
                  <a:pt x="152744" y="16980"/>
                  <a:pt x="152744" y="16181"/>
                  <a:pt x="152425" y="14903"/>
                </a:cubicBezTo>
                <a:close/>
                <a:moveTo>
                  <a:pt x="154821" y="11548"/>
                </a:moveTo>
                <a:cubicBezTo>
                  <a:pt x="154821" y="13145"/>
                  <a:pt x="155300" y="13944"/>
                  <a:pt x="156259" y="13944"/>
                </a:cubicBezTo>
                <a:cubicBezTo>
                  <a:pt x="157218" y="13944"/>
                  <a:pt x="158177" y="14263"/>
                  <a:pt x="159135" y="14903"/>
                </a:cubicBezTo>
                <a:lnTo>
                  <a:pt x="159135" y="12026"/>
                </a:lnTo>
                <a:cubicBezTo>
                  <a:pt x="158177" y="12346"/>
                  <a:pt x="157378" y="12266"/>
                  <a:pt x="156738" y="11787"/>
                </a:cubicBezTo>
                <a:cubicBezTo>
                  <a:pt x="156099" y="11308"/>
                  <a:pt x="155460" y="11228"/>
                  <a:pt x="154821" y="11548"/>
                </a:cubicBezTo>
                <a:close/>
                <a:moveTo>
                  <a:pt x="131814" y="7713"/>
                </a:moveTo>
                <a:cubicBezTo>
                  <a:pt x="129577" y="7393"/>
                  <a:pt x="128219" y="8751"/>
                  <a:pt x="127739" y="11787"/>
                </a:cubicBezTo>
                <a:cubicBezTo>
                  <a:pt x="127261" y="14823"/>
                  <a:pt x="127340" y="17140"/>
                  <a:pt x="127979" y="18737"/>
                </a:cubicBezTo>
                <a:cubicBezTo>
                  <a:pt x="129577" y="18098"/>
                  <a:pt x="130456" y="16581"/>
                  <a:pt x="130616" y="14184"/>
                </a:cubicBezTo>
                <a:cubicBezTo>
                  <a:pt x="130775" y="11787"/>
                  <a:pt x="131175" y="9630"/>
                  <a:pt x="131814" y="7713"/>
                </a:cubicBezTo>
                <a:close/>
                <a:moveTo>
                  <a:pt x="281362" y="5796"/>
                </a:moveTo>
                <a:cubicBezTo>
                  <a:pt x="282002" y="6435"/>
                  <a:pt x="282801" y="6834"/>
                  <a:pt x="283759" y="6994"/>
                </a:cubicBezTo>
                <a:cubicBezTo>
                  <a:pt x="284718" y="7154"/>
                  <a:pt x="285037" y="8033"/>
                  <a:pt x="284718" y="9630"/>
                </a:cubicBezTo>
                <a:cubicBezTo>
                  <a:pt x="283759" y="10908"/>
                  <a:pt x="282960" y="10988"/>
                  <a:pt x="282321" y="9870"/>
                </a:cubicBezTo>
                <a:cubicBezTo>
                  <a:pt x="281682" y="8751"/>
                  <a:pt x="281362" y="7393"/>
                  <a:pt x="281362" y="5796"/>
                </a:cubicBezTo>
                <a:close/>
                <a:moveTo>
                  <a:pt x="284758" y="0"/>
                </a:moveTo>
                <a:lnTo>
                  <a:pt x="2470021" y="0"/>
                </a:lnTo>
                <a:lnTo>
                  <a:pt x="2516663" y="0"/>
                </a:lnTo>
                <a:lnTo>
                  <a:pt x="2516788" y="0"/>
                </a:lnTo>
                <a:lnTo>
                  <a:pt x="2530165" y="0"/>
                </a:lnTo>
                <a:lnTo>
                  <a:pt x="2537454" y="0"/>
                </a:lnTo>
                <a:lnTo>
                  <a:pt x="2569437" y="0"/>
                </a:lnTo>
                <a:lnTo>
                  <a:pt x="2571264" y="0"/>
                </a:lnTo>
                <a:lnTo>
                  <a:pt x="2630916" y="0"/>
                </a:lnTo>
                <a:lnTo>
                  <a:pt x="2633247" y="0"/>
                </a:lnTo>
                <a:lnTo>
                  <a:pt x="2651645" y="0"/>
                </a:lnTo>
                <a:lnTo>
                  <a:pt x="2766362" y="0"/>
                </a:lnTo>
                <a:lnTo>
                  <a:pt x="2767541" y="0"/>
                </a:lnTo>
                <a:lnTo>
                  <a:pt x="2845446" y="0"/>
                </a:lnTo>
                <a:lnTo>
                  <a:pt x="2849469" y="0"/>
                </a:lnTo>
                <a:lnTo>
                  <a:pt x="2855177" y="0"/>
                </a:lnTo>
                <a:lnTo>
                  <a:pt x="2855798" y="0"/>
                </a:lnTo>
                <a:lnTo>
                  <a:pt x="2859385" y="0"/>
                </a:lnTo>
                <a:lnTo>
                  <a:pt x="4868977" y="0"/>
                </a:lnTo>
                <a:lnTo>
                  <a:pt x="11505972" y="0"/>
                </a:lnTo>
                <a:lnTo>
                  <a:pt x="11505972" y="739466"/>
                </a:lnTo>
                <a:lnTo>
                  <a:pt x="4868977" y="739466"/>
                </a:lnTo>
                <a:lnTo>
                  <a:pt x="2661703" y="739466"/>
                </a:lnTo>
                <a:lnTo>
                  <a:pt x="2647045" y="739466"/>
                </a:lnTo>
                <a:lnTo>
                  <a:pt x="2528555" y="739466"/>
                </a:lnTo>
                <a:lnTo>
                  <a:pt x="179951" y="739466"/>
                </a:lnTo>
                <a:lnTo>
                  <a:pt x="178308" y="737960"/>
                </a:lnTo>
                <a:cubicBezTo>
                  <a:pt x="177030" y="737481"/>
                  <a:pt x="175672" y="737481"/>
                  <a:pt x="174234" y="737960"/>
                </a:cubicBezTo>
                <a:lnTo>
                  <a:pt x="172180" y="739466"/>
                </a:lnTo>
                <a:lnTo>
                  <a:pt x="109360" y="739466"/>
                </a:lnTo>
                <a:lnTo>
                  <a:pt x="82443" y="729572"/>
                </a:lnTo>
                <a:cubicBezTo>
                  <a:pt x="75414" y="725418"/>
                  <a:pt x="69262" y="721104"/>
                  <a:pt x="63990" y="716630"/>
                </a:cubicBezTo>
                <a:cubicBezTo>
                  <a:pt x="58717" y="712156"/>
                  <a:pt x="53525" y="707523"/>
                  <a:pt x="48412" y="702730"/>
                </a:cubicBezTo>
                <a:cubicBezTo>
                  <a:pt x="50649" y="701132"/>
                  <a:pt x="50968" y="698576"/>
                  <a:pt x="49370" y="695060"/>
                </a:cubicBezTo>
                <a:cubicBezTo>
                  <a:pt x="47772" y="694102"/>
                  <a:pt x="46335" y="693862"/>
                  <a:pt x="45056" y="694342"/>
                </a:cubicBezTo>
                <a:cubicBezTo>
                  <a:pt x="43779" y="694821"/>
                  <a:pt x="42820" y="695859"/>
                  <a:pt x="42181" y="697457"/>
                </a:cubicBezTo>
                <a:cubicBezTo>
                  <a:pt x="30677" y="685315"/>
                  <a:pt x="21889" y="671574"/>
                  <a:pt x="15818" y="656236"/>
                </a:cubicBezTo>
                <a:cubicBezTo>
                  <a:pt x="5273" y="627476"/>
                  <a:pt x="0" y="577307"/>
                  <a:pt x="0" y="505729"/>
                </a:cubicBezTo>
                <a:lnTo>
                  <a:pt x="0" y="446293"/>
                </a:lnTo>
                <a:lnTo>
                  <a:pt x="30198" y="446293"/>
                </a:lnTo>
                <a:cubicBezTo>
                  <a:pt x="30837" y="448210"/>
                  <a:pt x="31636" y="449008"/>
                  <a:pt x="32594" y="448689"/>
                </a:cubicBezTo>
                <a:lnTo>
                  <a:pt x="32594" y="446293"/>
                </a:lnTo>
                <a:lnTo>
                  <a:pt x="79568" y="446293"/>
                </a:lnTo>
                <a:cubicBezTo>
                  <a:pt x="78928" y="447890"/>
                  <a:pt x="78609" y="449728"/>
                  <a:pt x="78609" y="451805"/>
                </a:cubicBezTo>
                <a:cubicBezTo>
                  <a:pt x="78609" y="453882"/>
                  <a:pt x="78450" y="455720"/>
                  <a:pt x="78130" y="457317"/>
                </a:cubicBezTo>
                <a:cubicBezTo>
                  <a:pt x="79088" y="456039"/>
                  <a:pt x="79807" y="454441"/>
                  <a:pt x="80287" y="452524"/>
                </a:cubicBezTo>
                <a:cubicBezTo>
                  <a:pt x="80766" y="450606"/>
                  <a:pt x="81325" y="448530"/>
                  <a:pt x="81964" y="446293"/>
                </a:cubicBezTo>
                <a:lnTo>
                  <a:pt x="125103" y="446293"/>
                </a:lnTo>
                <a:cubicBezTo>
                  <a:pt x="125103" y="446932"/>
                  <a:pt x="125263" y="447251"/>
                  <a:pt x="125583" y="447251"/>
                </a:cubicBezTo>
                <a:lnTo>
                  <a:pt x="125583" y="446293"/>
                </a:lnTo>
                <a:lnTo>
                  <a:pt x="147631" y="446293"/>
                </a:lnTo>
                <a:cubicBezTo>
                  <a:pt x="147631" y="447890"/>
                  <a:pt x="147631" y="449328"/>
                  <a:pt x="147631" y="450606"/>
                </a:cubicBezTo>
                <a:cubicBezTo>
                  <a:pt x="147631" y="451885"/>
                  <a:pt x="147152" y="452843"/>
                  <a:pt x="146193" y="453483"/>
                </a:cubicBezTo>
                <a:cubicBezTo>
                  <a:pt x="146833" y="461471"/>
                  <a:pt x="146833" y="469300"/>
                  <a:pt x="146193" y="476969"/>
                </a:cubicBezTo>
                <a:cubicBezTo>
                  <a:pt x="146193" y="478887"/>
                  <a:pt x="145874" y="481124"/>
                  <a:pt x="145235" y="483680"/>
                </a:cubicBezTo>
                <a:cubicBezTo>
                  <a:pt x="144596" y="486236"/>
                  <a:pt x="145075" y="488153"/>
                  <a:pt x="146673" y="489432"/>
                </a:cubicBezTo>
                <a:cubicBezTo>
                  <a:pt x="147631" y="486875"/>
                  <a:pt x="148031" y="483360"/>
                  <a:pt x="147871" y="478887"/>
                </a:cubicBezTo>
                <a:cubicBezTo>
                  <a:pt x="147712" y="474413"/>
                  <a:pt x="148111" y="470419"/>
                  <a:pt x="149070" y="466903"/>
                </a:cubicBezTo>
                <a:cubicBezTo>
                  <a:pt x="149389" y="466903"/>
                  <a:pt x="149548" y="467303"/>
                  <a:pt x="149548" y="468102"/>
                </a:cubicBezTo>
                <a:cubicBezTo>
                  <a:pt x="149548" y="468901"/>
                  <a:pt x="149548" y="469699"/>
                  <a:pt x="149548" y="470498"/>
                </a:cubicBezTo>
                <a:cubicBezTo>
                  <a:pt x="149548" y="471297"/>
                  <a:pt x="149629" y="472016"/>
                  <a:pt x="149788" y="472655"/>
                </a:cubicBezTo>
                <a:cubicBezTo>
                  <a:pt x="149948" y="473294"/>
                  <a:pt x="150347" y="473454"/>
                  <a:pt x="150987" y="473135"/>
                </a:cubicBezTo>
                <a:cubicBezTo>
                  <a:pt x="151626" y="470898"/>
                  <a:pt x="151705" y="468102"/>
                  <a:pt x="151226" y="464746"/>
                </a:cubicBezTo>
                <a:cubicBezTo>
                  <a:pt x="150747" y="461391"/>
                  <a:pt x="150827" y="457637"/>
                  <a:pt x="151466" y="453483"/>
                </a:cubicBezTo>
                <a:cubicBezTo>
                  <a:pt x="149868" y="454441"/>
                  <a:pt x="149229" y="454042"/>
                  <a:pt x="149548" y="452284"/>
                </a:cubicBezTo>
                <a:cubicBezTo>
                  <a:pt x="149868" y="450527"/>
                  <a:pt x="150028" y="448530"/>
                  <a:pt x="150028" y="446293"/>
                </a:cubicBezTo>
                <a:lnTo>
                  <a:pt x="173994" y="446293"/>
                </a:lnTo>
                <a:cubicBezTo>
                  <a:pt x="173994" y="448210"/>
                  <a:pt x="174074" y="450047"/>
                  <a:pt x="174234" y="451805"/>
                </a:cubicBezTo>
                <a:cubicBezTo>
                  <a:pt x="174394" y="453562"/>
                  <a:pt x="174313" y="454921"/>
                  <a:pt x="173994" y="455879"/>
                </a:cubicBezTo>
                <a:cubicBezTo>
                  <a:pt x="174313" y="454921"/>
                  <a:pt x="174553" y="453562"/>
                  <a:pt x="174713" y="451805"/>
                </a:cubicBezTo>
                <a:cubicBezTo>
                  <a:pt x="174873" y="450047"/>
                  <a:pt x="175112" y="448210"/>
                  <a:pt x="175432" y="446293"/>
                </a:cubicBezTo>
                <a:lnTo>
                  <a:pt x="187415" y="446293"/>
                </a:lnTo>
                <a:lnTo>
                  <a:pt x="187415" y="568520"/>
                </a:lnTo>
                <a:cubicBezTo>
                  <a:pt x="187415" y="601114"/>
                  <a:pt x="189333" y="621724"/>
                  <a:pt x="193167" y="630353"/>
                </a:cubicBezTo>
                <a:cubicBezTo>
                  <a:pt x="197001" y="639299"/>
                  <a:pt x="205469" y="643773"/>
                  <a:pt x="218571" y="643773"/>
                </a:cubicBezTo>
                <a:cubicBezTo>
                  <a:pt x="233270" y="643773"/>
                  <a:pt x="243016" y="638021"/>
                  <a:pt x="247810" y="626518"/>
                </a:cubicBezTo>
                <a:cubicBezTo>
                  <a:pt x="252284" y="615014"/>
                  <a:pt x="254520" y="586095"/>
                  <a:pt x="254520" y="539760"/>
                </a:cubicBezTo>
                <a:lnTo>
                  <a:pt x="254520" y="487514"/>
                </a:lnTo>
                <a:cubicBezTo>
                  <a:pt x="254520" y="476330"/>
                  <a:pt x="253881" y="466504"/>
                  <a:pt x="252603" y="458036"/>
                </a:cubicBezTo>
                <a:cubicBezTo>
                  <a:pt x="251325" y="449568"/>
                  <a:pt x="249727" y="442138"/>
                  <a:pt x="247810" y="435747"/>
                </a:cubicBezTo>
                <a:cubicBezTo>
                  <a:pt x="248130" y="432872"/>
                  <a:pt x="248289" y="430235"/>
                  <a:pt x="248289" y="427839"/>
                </a:cubicBezTo>
                <a:cubicBezTo>
                  <a:pt x="248289" y="425442"/>
                  <a:pt x="247490" y="423445"/>
                  <a:pt x="245893" y="421847"/>
                </a:cubicBezTo>
                <a:cubicBezTo>
                  <a:pt x="245893" y="423765"/>
                  <a:pt x="245972" y="425282"/>
                  <a:pt x="246133" y="426401"/>
                </a:cubicBezTo>
                <a:cubicBezTo>
                  <a:pt x="246292" y="427519"/>
                  <a:pt x="246372" y="428718"/>
                  <a:pt x="246372" y="429995"/>
                </a:cubicBezTo>
                <a:cubicBezTo>
                  <a:pt x="246052" y="429356"/>
                  <a:pt x="245812" y="428478"/>
                  <a:pt x="245653" y="427360"/>
                </a:cubicBezTo>
                <a:cubicBezTo>
                  <a:pt x="245493" y="426241"/>
                  <a:pt x="245253" y="425362"/>
                  <a:pt x="244934" y="424723"/>
                </a:cubicBezTo>
                <a:cubicBezTo>
                  <a:pt x="244614" y="424084"/>
                  <a:pt x="244295" y="423525"/>
                  <a:pt x="243975" y="423045"/>
                </a:cubicBezTo>
                <a:cubicBezTo>
                  <a:pt x="243656" y="422566"/>
                  <a:pt x="243176" y="422007"/>
                  <a:pt x="242538" y="421368"/>
                </a:cubicBezTo>
                <a:cubicBezTo>
                  <a:pt x="240940" y="419131"/>
                  <a:pt x="239502" y="417054"/>
                  <a:pt x="238223" y="415137"/>
                </a:cubicBezTo>
                <a:cubicBezTo>
                  <a:pt x="236945" y="413220"/>
                  <a:pt x="235507" y="411462"/>
                  <a:pt x="233909" y="409864"/>
                </a:cubicBezTo>
                <a:cubicBezTo>
                  <a:pt x="233909" y="408905"/>
                  <a:pt x="233909" y="407947"/>
                  <a:pt x="233909" y="406988"/>
                </a:cubicBezTo>
                <a:cubicBezTo>
                  <a:pt x="233909" y="406030"/>
                  <a:pt x="234229" y="405231"/>
                  <a:pt x="234868" y="404591"/>
                </a:cubicBezTo>
                <a:cubicBezTo>
                  <a:pt x="233909" y="404591"/>
                  <a:pt x="233750" y="403873"/>
                  <a:pt x="234389" y="402435"/>
                </a:cubicBezTo>
                <a:cubicBezTo>
                  <a:pt x="235028" y="400996"/>
                  <a:pt x="234868" y="399638"/>
                  <a:pt x="233909" y="398361"/>
                </a:cubicBezTo>
                <a:cubicBezTo>
                  <a:pt x="234868" y="398041"/>
                  <a:pt x="235267" y="397322"/>
                  <a:pt x="235108" y="396203"/>
                </a:cubicBezTo>
                <a:cubicBezTo>
                  <a:pt x="234948" y="395085"/>
                  <a:pt x="234708" y="393967"/>
                  <a:pt x="234389" y="392848"/>
                </a:cubicBezTo>
                <a:cubicBezTo>
                  <a:pt x="234069" y="391730"/>
                  <a:pt x="233830" y="390691"/>
                  <a:pt x="233670" y="389733"/>
                </a:cubicBezTo>
                <a:cubicBezTo>
                  <a:pt x="233510" y="388774"/>
                  <a:pt x="233750" y="387975"/>
                  <a:pt x="234389" y="387336"/>
                </a:cubicBezTo>
                <a:cubicBezTo>
                  <a:pt x="231193" y="380945"/>
                  <a:pt x="229037" y="372397"/>
                  <a:pt x="227918" y="361692"/>
                </a:cubicBezTo>
                <a:cubicBezTo>
                  <a:pt x="226800" y="350987"/>
                  <a:pt x="225921" y="340682"/>
                  <a:pt x="225282" y="330776"/>
                </a:cubicBezTo>
                <a:cubicBezTo>
                  <a:pt x="224962" y="327580"/>
                  <a:pt x="224802" y="324305"/>
                  <a:pt x="224802" y="320950"/>
                </a:cubicBezTo>
                <a:cubicBezTo>
                  <a:pt x="224802" y="317595"/>
                  <a:pt x="225282" y="314639"/>
                  <a:pt x="226240" y="312082"/>
                </a:cubicBezTo>
                <a:cubicBezTo>
                  <a:pt x="227518" y="314639"/>
                  <a:pt x="227918" y="317355"/>
                  <a:pt x="227439" y="320231"/>
                </a:cubicBezTo>
                <a:cubicBezTo>
                  <a:pt x="226959" y="323107"/>
                  <a:pt x="226880" y="326143"/>
                  <a:pt x="227199" y="329338"/>
                </a:cubicBezTo>
                <a:cubicBezTo>
                  <a:pt x="227838" y="333812"/>
                  <a:pt x="228956" y="338285"/>
                  <a:pt x="230554" y="342759"/>
                </a:cubicBezTo>
                <a:cubicBezTo>
                  <a:pt x="232152" y="347233"/>
                  <a:pt x="232632" y="352185"/>
                  <a:pt x="231992" y="357618"/>
                </a:cubicBezTo>
                <a:cubicBezTo>
                  <a:pt x="232951" y="351866"/>
                  <a:pt x="234069" y="345795"/>
                  <a:pt x="235347" y="339404"/>
                </a:cubicBezTo>
                <a:cubicBezTo>
                  <a:pt x="236625" y="333013"/>
                  <a:pt x="236945" y="326143"/>
                  <a:pt x="236306" y="318793"/>
                </a:cubicBezTo>
                <a:cubicBezTo>
                  <a:pt x="237265" y="321030"/>
                  <a:pt x="237744" y="323107"/>
                  <a:pt x="237744" y="325024"/>
                </a:cubicBezTo>
                <a:cubicBezTo>
                  <a:pt x="237744" y="326942"/>
                  <a:pt x="237664" y="328859"/>
                  <a:pt x="237504" y="330776"/>
                </a:cubicBezTo>
                <a:cubicBezTo>
                  <a:pt x="237345" y="332694"/>
                  <a:pt x="237185" y="334690"/>
                  <a:pt x="237025" y="336767"/>
                </a:cubicBezTo>
                <a:cubicBezTo>
                  <a:pt x="236865" y="338845"/>
                  <a:pt x="237105" y="341002"/>
                  <a:pt x="237744" y="343238"/>
                </a:cubicBezTo>
                <a:cubicBezTo>
                  <a:pt x="238383" y="343558"/>
                  <a:pt x="238623" y="343398"/>
                  <a:pt x="238463" y="342759"/>
                </a:cubicBezTo>
                <a:cubicBezTo>
                  <a:pt x="238303" y="342120"/>
                  <a:pt x="238543" y="341801"/>
                  <a:pt x="239182" y="341801"/>
                </a:cubicBezTo>
                <a:cubicBezTo>
                  <a:pt x="239821" y="346274"/>
                  <a:pt x="240780" y="350987"/>
                  <a:pt x="242058" y="355940"/>
                </a:cubicBezTo>
                <a:cubicBezTo>
                  <a:pt x="243336" y="360893"/>
                  <a:pt x="244535" y="365846"/>
                  <a:pt x="245653" y="370800"/>
                </a:cubicBezTo>
                <a:cubicBezTo>
                  <a:pt x="246771" y="375753"/>
                  <a:pt x="247570" y="380945"/>
                  <a:pt x="248050" y="386377"/>
                </a:cubicBezTo>
                <a:cubicBezTo>
                  <a:pt x="248528" y="391810"/>
                  <a:pt x="248289" y="397242"/>
                  <a:pt x="247331" y="402674"/>
                </a:cubicBezTo>
                <a:cubicBezTo>
                  <a:pt x="247011" y="403633"/>
                  <a:pt x="247091" y="404192"/>
                  <a:pt x="247570" y="404352"/>
                </a:cubicBezTo>
                <a:cubicBezTo>
                  <a:pt x="248050" y="404512"/>
                  <a:pt x="248289" y="404911"/>
                  <a:pt x="248289" y="405550"/>
                </a:cubicBezTo>
                <a:cubicBezTo>
                  <a:pt x="247650" y="410343"/>
                  <a:pt x="247570" y="415056"/>
                  <a:pt x="248050" y="419690"/>
                </a:cubicBezTo>
                <a:cubicBezTo>
                  <a:pt x="248528" y="424324"/>
                  <a:pt x="250366" y="427439"/>
                  <a:pt x="253562" y="429037"/>
                </a:cubicBezTo>
                <a:cubicBezTo>
                  <a:pt x="253562" y="431913"/>
                  <a:pt x="254041" y="434310"/>
                  <a:pt x="255000" y="436227"/>
                </a:cubicBezTo>
                <a:cubicBezTo>
                  <a:pt x="256917" y="436227"/>
                  <a:pt x="258195" y="434789"/>
                  <a:pt x="258835" y="431913"/>
                </a:cubicBezTo>
                <a:cubicBezTo>
                  <a:pt x="257875" y="431274"/>
                  <a:pt x="257716" y="429995"/>
                  <a:pt x="258355" y="428078"/>
                </a:cubicBezTo>
                <a:cubicBezTo>
                  <a:pt x="258994" y="426161"/>
                  <a:pt x="259154" y="424403"/>
                  <a:pt x="258835" y="422806"/>
                </a:cubicBezTo>
                <a:cubicBezTo>
                  <a:pt x="258835" y="421208"/>
                  <a:pt x="258515" y="419930"/>
                  <a:pt x="257875" y="418971"/>
                </a:cubicBezTo>
                <a:cubicBezTo>
                  <a:pt x="257237" y="418013"/>
                  <a:pt x="256597" y="416734"/>
                  <a:pt x="255958" y="415137"/>
                </a:cubicBezTo>
                <a:cubicBezTo>
                  <a:pt x="254041" y="407148"/>
                  <a:pt x="253162" y="398920"/>
                  <a:pt x="253322" y="390451"/>
                </a:cubicBezTo>
                <a:cubicBezTo>
                  <a:pt x="253482" y="381983"/>
                  <a:pt x="253242" y="373595"/>
                  <a:pt x="252603" y="365287"/>
                </a:cubicBezTo>
                <a:cubicBezTo>
                  <a:pt x="252603" y="364648"/>
                  <a:pt x="253083" y="364409"/>
                  <a:pt x="254041" y="364568"/>
                </a:cubicBezTo>
                <a:cubicBezTo>
                  <a:pt x="255000" y="364728"/>
                  <a:pt x="255479" y="364488"/>
                  <a:pt x="255479" y="363850"/>
                </a:cubicBezTo>
                <a:cubicBezTo>
                  <a:pt x="254520" y="354263"/>
                  <a:pt x="253562" y="344277"/>
                  <a:pt x="252603" y="333892"/>
                </a:cubicBezTo>
                <a:cubicBezTo>
                  <a:pt x="251645" y="323506"/>
                  <a:pt x="250846" y="311763"/>
                  <a:pt x="250206" y="298661"/>
                </a:cubicBezTo>
                <a:cubicBezTo>
                  <a:pt x="250526" y="302176"/>
                  <a:pt x="251405" y="305531"/>
                  <a:pt x="252843" y="308727"/>
                </a:cubicBezTo>
                <a:cubicBezTo>
                  <a:pt x="254281" y="311922"/>
                  <a:pt x="254201" y="315118"/>
                  <a:pt x="252603" y="318314"/>
                </a:cubicBezTo>
                <a:cubicBezTo>
                  <a:pt x="253242" y="318314"/>
                  <a:pt x="253562" y="318154"/>
                  <a:pt x="253562" y="317834"/>
                </a:cubicBezTo>
                <a:cubicBezTo>
                  <a:pt x="253562" y="317515"/>
                  <a:pt x="253881" y="317355"/>
                  <a:pt x="254520" y="317355"/>
                </a:cubicBezTo>
                <a:cubicBezTo>
                  <a:pt x="255799" y="320551"/>
                  <a:pt x="256438" y="323985"/>
                  <a:pt x="256438" y="327660"/>
                </a:cubicBezTo>
                <a:cubicBezTo>
                  <a:pt x="256438" y="331335"/>
                  <a:pt x="256757" y="334770"/>
                  <a:pt x="257396" y="337966"/>
                </a:cubicBezTo>
                <a:cubicBezTo>
                  <a:pt x="257716" y="339564"/>
                  <a:pt x="258036" y="340841"/>
                  <a:pt x="258355" y="341801"/>
                </a:cubicBezTo>
                <a:cubicBezTo>
                  <a:pt x="258674" y="342759"/>
                  <a:pt x="258835" y="344037"/>
                  <a:pt x="258835" y="345635"/>
                </a:cubicBezTo>
                <a:cubicBezTo>
                  <a:pt x="258835" y="347233"/>
                  <a:pt x="258515" y="348671"/>
                  <a:pt x="257875" y="349949"/>
                </a:cubicBezTo>
                <a:cubicBezTo>
                  <a:pt x="257237" y="351227"/>
                  <a:pt x="256917" y="352665"/>
                  <a:pt x="256917" y="354263"/>
                </a:cubicBezTo>
                <a:cubicBezTo>
                  <a:pt x="256278" y="358736"/>
                  <a:pt x="256358" y="363370"/>
                  <a:pt x="257157" y="368163"/>
                </a:cubicBezTo>
                <a:cubicBezTo>
                  <a:pt x="257955" y="372957"/>
                  <a:pt x="258674" y="377910"/>
                  <a:pt x="259313" y="383022"/>
                </a:cubicBezTo>
                <a:cubicBezTo>
                  <a:pt x="259313" y="383661"/>
                  <a:pt x="259154" y="384380"/>
                  <a:pt x="258835" y="385179"/>
                </a:cubicBezTo>
                <a:cubicBezTo>
                  <a:pt x="258515" y="385978"/>
                  <a:pt x="258195" y="386697"/>
                  <a:pt x="257875" y="387336"/>
                </a:cubicBezTo>
                <a:cubicBezTo>
                  <a:pt x="257875" y="388934"/>
                  <a:pt x="258835" y="389413"/>
                  <a:pt x="260752" y="388774"/>
                </a:cubicBezTo>
                <a:cubicBezTo>
                  <a:pt x="261391" y="393247"/>
                  <a:pt x="262349" y="397401"/>
                  <a:pt x="263627" y="401236"/>
                </a:cubicBezTo>
                <a:cubicBezTo>
                  <a:pt x="264906" y="405071"/>
                  <a:pt x="265225" y="409065"/>
                  <a:pt x="264586" y="413220"/>
                </a:cubicBezTo>
                <a:cubicBezTo>
                  <a:pt x="263947" y="411622"/>
                  <a:pt x="262828" y="411142"/>
                  <a:pt x="261230" y="411781"/>
                </a:cubicBezTo>
                <a:cubicBezTo>
                  <a:pt x="261230" y="410184"/>
                  <a:pt x="261151" y="408745"/>
                  <a:pt x="260991" y="407468"/>
                </a:cubicBezTo>
                <a:cubicBezTo>
                  <a:pt x="260831" y="406189"/>
                  <a:pt x="260752" y="404751"/>
                  <a:pt x="260752" y="403153"/>
                </a:cubicBezTo>
                <a:cubicBezTo>
                  <a:pt x="259473" y="405071"/>
                  <a:pt x="258515" y="407308"/>
                  <a:pt x="257875" y="409864"/>
                </a:cubicBezTo>
                <a:cubicBezTo>
                  <a:pt x="259154" y="409225"/>
                  <a:pt x="259953" y="409784"/>
                  <a:pt x="260272" y="411542"/>
                </a:cubicBezTo>
                <a:cubicBezTo>
                  <a:pt x="260592" y="413299"/>
                  <a:pt x="260911" y="415456"/>
                  <a:pt x="261230" y="418013"/>
                </a:cubicBezTo>
                <a:cubicBezTo>
                  <a:pt x="261870" y="418013"/>
                  <a:pt x="262029" y="417374"/>
                  <a:pt x="261710" y="416095"/>
                </a:cubicBezTo>
                <a:cubicBezTo>
                  <a:pt x="261391" y="414817"/>
                  <a:pt x="261391" y="413859"/>
                  <a:pt x="261710" y="413220"/>
                </a:cubicBezTo>
                <a:cubicBezTo>
                  <a:pt x="262349" y="413220"/>
                  <a:pt x="262669" y="413619"/>
                  <a:pt x="262669" y="414418"/>
                </a:cubicBezTo>
                <a:cubicBezTo>
                  <a:pt x="262669" y="415217"/>
                  <a:pt x="263148" y="415456"/>
                  <a:pt x="264107" y="415137"/>
                </a:cubicBezTo>
                <a:cubicBezTo>
                  <a:pt x="264107" y="417693"/>
                  <a:pt x="264506" y="419450"/>
                  <a:pt x="265305" y="420409"/>
                </a:cubicBezTo>
                <a:cubicBezTo>
                  <a:pt x="266104" y="421368"/>
                  <a:pt x="266823" y="422646"/>
                  <a:pt x="267462" y="424244"/>
                </a:cubicBezTo>
                <a:cubicBezTo>
                  <a:pt x="268420" y="429356"/>
                  <a:pt x="269060" y="434470"/>
                  <a:pt x="269379" y="439582"/>
                </a:cubicBezTo>
                <a:cubicBezTo>
                  <a:pt x="269699" y="444695"/>
                  <a:pt x="270338" y="449648"/>
                  <a:pt x="271297" y="454441"/>
                </a:cubicBezTo>
                <a:cubicBezTo>
                  <a:pt x="271616" y="455400"/>
                  <a:pt x="272015" y="456758"/>
                  <a:pt x="272495" y="458515"/>
                </a:cubicBezTo>
                <a:cubicBezTo>
                  <a:pt x="272974" y="460273"/>
                  <a:pt x="274013" y="461151"/>
                  <a:pt x="275611" y="461151"/>
                </a:cubicBezTo>
                <a:cubicBezTo>
                  <a:pt x="275930" y="456997"/>
                  <a:pt x="275530" y="453483"/>
                  <a:pt x="274412" y="450606"/>
                </a:cubicBezTo>
                <a:cubicBezTo>
                  <a:pt x="273294" y="447731"/>
                  <a:pt x="273054" y="444535"/>
                  <a:pt x="273693" y="441020"/>
                </a:cubicBezTo>
                <a:cubicBezTo>
                  <a:pt x="273054" y="441020"/>
                  <a:pt x="272814" y="441180"/>
                  <a:pt x="272974" y="441499"/>
                </a:cubicBezTo>
                <a:cubicBezTo>
                  <a:pt x="273134" y="441819"/>
                  <a:pt x="273054" y="442138"/>
                  <a:pt x="272735" y="442458"/>
                </a:cubicBezTo>
                <a:cubicBezTo>
                  <a:pt x="270498" y="437026"/>
                  <a:pt x="269459" y="431114"/>
                  <a:pt x="269619" y="424723"/>
                </a:cubicBezTo>
                <a:cubicBezTo>
                  <a:pt x="269778" y="418332"/>
                  <a:pt x="269060" y="412421"/>
                  <a:pt x="267462" y="406988"/>
                </a:cubicBezTo>
                <a:cubicBezTo>
                  <a:pt x="268420" y="406349"/>
                  <a:pt x="268900" y="406669"/>
                  <a:pt x="268900" y="407947"/>
                </a:cubicBezTo>
                <a:cubicBezTo>
                  <a:pt x="268900" y="409225"/>
                  <a:pt x="269379" y="409704"/>
                  <a:pt x="270338" y="409385"/>
                </a:cubicBezTo>
                <a:cubicBezTo>
                  <a:pt x="270977" y="408745"/>
                  <a:pt x="271057" y="408027"/>
                  <a:pt x="270577" y="407228"/>
                </a:cubicBezTo>
                <a:cubicBezTo>
                  <a:pt x="270098" y="406429"/>
                  <a:pt x="269699" y="405550"/>
                  <a:pt x="269379" y="404591"/>
                </a:cubicBezTo>
                <a:cubicBezTo>
                  <a:pt x="268740" y="404591"/>
                  <a:pt x="268420" y="404751"/>
                  <a:pt x="268420" y="405071"/>
                </a:cubicBezTo>
                <a:cubicBezTo>
                  <a:pt x="268420" y="405390"/>
                  <a:pt x="268101" y="405550"/>
                  <a:pt x="267462" y="405550"/>
                </a:cubicBezTo>
                <a:cubicBezTo>
                  <a:pt x="267143" y="399798"/>
                  <a:pt x="266743" y="394845"/>
                  <a:pt x="266264" y="390691"/>
                </a:cubicBezTo>
                <a:cubicBezTo>
                  <a:pt x="265785" y="386537"/>
                  <a:pt x="265864" y="382223"/>
                  <a:pt x="266503" y="377749"/>
                </a:cubicBezTo>
                <a:cubicBezTo>
                  <a:pt x="268101" y="383821"/>
                  <a:pt x="269379" y="390771"/>
                  <a:pt x="270338" y="398600"/>
                </a:cubicBezTo>
                <a:cubicBezTo>
                  <a:pt x="271297" y="406429"/>
                  <a:pt x="272735" y="413379"/>
                  <a:pt x="274652" y="419450"/>
                </a:cubicBezTo>
                <a:cubicBezTo>
                  <a:pt x="275291" y="419770"/>
                  <a:pt x="275611" y="419770"/>
                  <a:pt x="275611" y="419450"/>
                </a:cubicBezTo>
                <a:cubicBezTo>
                  <a:pt x="275611" y="419131"/>
                  <a:pt x="275930" y="418971"/>
                  <a:pt x="276569" y="418971"/>
                </a:cubicBezTo>
                <a:cubicBezTo>
                  <a:pt x="276889" y="426001"/>
                  <a:pt x="277368" y="432472"/>
                  <a:pt x="278007" y="438384"/>
                </a:cubicBezTo>
                <a:cubicBezTo>
                  <a:pt x="278646" y="444295"/>
                  <a:pt x="278966" y="450926"/>
                  <a:pt x="278966" y="458276"/>
                </a:cubicBezTo>
                <a:cubicBezTo>
                  <a:pt x="281522" y="463708"/>
                  <a:pt x="282880" y="470658"/>
                  <a:pt x="283040" y="479126"/>
                </a:cubicBezTo>
                <a:cubicBezTo>
                  <a:pt x="283200" y="487594"/>
                  <a:pt x="283599" y="495184"/>
                  <a:pt x="284239" y="501894"/>
                </a:cubicBezTo>
                <a:cubicBezTo>
                  <a:pt x="285836" y="504770"/>
                  <a:pt x="286475" y="508524"/>
                  <a:pt x="286156" y="513158"/>
                </a:cubicBezTo>
                <a:cubicBezTo>
                  <a:pt x="285836" y="517792"/>
                  <a:pt x="286315" y="521387"/>
                  <a:pt x="287594" y="523943"/>
                </a:cubicBezTo>
                <a:cubicBezTo>
                  <a:pt x="288872" y="521387"/>
                  <a:pt x="288872" y="517871"/>
                  <a:pt x="287594" y="513398"/>
                </a:cubicBezTo>
                <a:cubicBezTo>
                  <a:pt x="286315" y="508924"/>
                  <a:pt x="285996" y="505409"/>
                  <a:pt x="286635" y="502853"/>
                </a:cubicBezTo>
                <a:cubicBezTo>
                  <a:pt x="286955" y="501894"/>
                  <a:pt x="287274" y="501414"/>
                  <a:pt x="287594" y="501414"/>
                </a:cubicBezTo>
                <a:cubicBezTo>
                  <a:pt x="287913" y="501414"/>
                  <a:pt x="287434" y="500935"/>
                  <a:pt x="286156" y="499977"/>
                </a:cubicBezTo>
                <a:cubicBezTo>
                  <a:pt x="285197" y="487834"/>
                  <a:pt x="284558" y="476330"/>
                  <a:pt x="284239" y="465465"/>
                </a:cubicBezTo>
                <a:cubicBezTo>
                  <a:pt x="283919" y="454601"/>
                  <a:pt x="282801" y="444056"/>
                  <a:pt x="280883" y="433830"/>
                </a:cubicBezTo>
                <a:cubicBezTo>
                  <a:pt x="280244" y="431593"/>
                  <a:pt x="279765" y="429676"/>
                  <a:pt x="279445" y="428078"/>
                </a:cubicBezTo>
                <a:cubicBezTo>
                  <a:pt x="279125" y="426481"/>
                  <a:pt x="278646" y="424723"/>
                  <a:pt x="278007" y="422806"/>
                </a:cubicBezTo>
                <a:cubicBezTo>
                  <a:pt x="276729" y="417054"/>
                  <a:pt x="276010" y="410663"/>
                  <a:pt x="275850" y="403633"/>
                </a:cubicBezTo>
                <a:cubicBezTo>
                  <a:pt x="275691" y="396603"/>
                  <a:pt x="275291" y="389892"/>
                  <a:pt x="274652" y="383501"/>
                </a:cubicBezTo>
                <a:cubicBezTo>
                  <a:pt x="274013" y="379028"/>
                  <a:pt x="273373" y="373995"/>
                  <a:pt x="272735" y="368403"/>
                </a:cubicBezTo>
                <a:cubicBezTo>
                  <a:pt x="272096" y="362811"/>
                  <a:pt x="271616" y="357299"/>
                  <a:pt x="271297" y="351866"/>
                </a:cubicBezTo>
                <a:cubicBezTo>
                  <a:pt x="270658" y="352185"/>
                  <a:pt x="270498" y="352665"/>
                  <a:pt x="270817" y="353304"/>
                </a:cubicBezTo>
                <a:cubicBezTo>
                  <a:pt x="271137" y="353943"/>
                  <a:pt x="270977" y="354263"/>
                  <a:pt x="270338" y="354263"/>
                </a:cubicBezTo>
                <a:cubicBezTo>
                  <a:pt x="269060" y="354582"/>
                  <a:pt x="268501" y="353943"/>
                  <a:pt x="268660" y="352346"/>
                </a:cubicBezTo>
                <a:cubicBezTo>
                  <a:pt x="268820" y="350748"/>
                  <a:pt x="268740" y="349310"/>
                  <a:pt x="268420" y="348031"/>
                </a:cubicBezTo>
                <a:cubicBezTo>
                  <a:pt x="269379" y="347392"/>
                  <a:pt x="269778" y="347632"/>
                  <a:pt x="269619" y="348751"/>
                </a:cubicBezTo>
                <a:cubicBezTo>
                  <a:pt x="269459" y="349869"/>
                  <a:pt x="269699" y="350428"/>
                  <a:pt x="270338" y="350428"/>
                </a:cubicBezTo>
                <a:cubicBezTo>
                  <a:pt x="270658" y="350428"/>
                  <a:pt x="270817" y="349709"/>
                  <a:pt x="270817" y="348271"/>
                </a:cubicBezTo>
                <a:cubicBezTo>
                  <a:pt x="270817" y="346833"/>
                  <a:pt x="270738" y="345315"/>
                  <a:pt x="270577" y="343718"/>
                </a:cubicBezTo>
                <a:cubicBezTo>
                  <a:pt x="270418" y="342120"/>
                  <a:pt x="270338" y="340602"/>
                  <a:pt x="270338" y="339164"/>
                </a:cubicBezTo>
                <a:cubicBezTo>
                  <a:pt x="270338" y="337726"/>
                  <a:pt x="270658" y="337007"/>
                  <a:pt x="271297" y="337007"/>
                </a:cubicBezTo>
                <a:cubicBezTo>
                  <a:pt x="270018" y="335729"/>
                  <a:pt x="269379" y="336608"/>
                  <a:pt x="269379" y="339644"/>
                </a:cubicBezTo>
                <a:cubicBezTo>
                  <a:pt x="269379" y="342679"/>
                  <a:pt x="269219" y="344996"/>
                  <a:pt x="268900" y="346593"/>
                </a:cubicBezTo>
                <a:cubicBezTo>
                  <a:pt x="268261" y="346913"/>
                  <a:pt x="267781" y="346274"/>
                  <a:pt x="267462" y="344676"/>
                </a:cubicBezTo>
                <a:cubicBezTo>
                  <a:pt x="267143" y="343078"/>
                  <a:pt x="267462" y="342439"/>
                  <a:pt x="268420" y="342759"/>
                </a:cubicBezTo>
                <a:cubicBezTo>
                  <a:pt x="268420" y="341161"/>
                  <a:pt x="267622" y="340203"/>
                  <a:pt x="266024" y="339883"/>
                </a:cubicBezTo>
                <a:cubicBezTo>
                  <a:pt x="264426" y="339564"/>
                  <a:pt x="263787" y="340522"/>
                  <a:pt x="264107" y="342759"/>
                </a:cubicBezTo>
                <a:cubicBezTo>
                  <a:pt x="263787" y="339244"/>
                  <a:pt x="264107" y="335250"/>
                  <a:pt x="265065" y="330776"/>
                </a:cubicBezTo>
                <a:cubicBezTo>
                  <a:pt x="266024" y="331415"/>
                  <a:pt x="266423" y="332454"/>
                  <a:pt x="266264" y="333892"/>
                </a:cubicBezTo>
                <a:cubicBezTo>
                  <a:pt x="266104" y="335329"/>
                  <a:pt x="266184" y="336848"/>
                  <a:pt x="266503" y="338445"/>
                </a:cubicBezTo>
                <a:cubicBezTo>
                  <a:pt x="267462" y="337167"/>
                  <a:pt x="267861" y="334371"/>
                  <a:pt x="267702" y="330057"/>
                </a:cubicBezTo>
                <a:cubicBezTo>
                  <a:pt x="267542" y="325743"/>
                  <a:pt x="267143" y="322787"/>
                  <a:pt x="266503" y="321190"/>
                </a:cubicBezTo>
                <a:cubicBezTo>
                  <a:pt x="266184" y="319911"/>
                  <a:pt x="266344" y="319911"/>
                  <a:pt x="266982" y="321190"/>
                </a:cubicBezTo>
                <a:cubicBezTo>
                  <a:pt x="267622" y="322468"/>
                  <a:pt x="267942" y="322308"/>
                  <a:pt x="267942" y="320710"/>
                </a:cubicBezTo>
                <a:cubicBezTo>
                  <a:pt x="268261" y="319432"/>
                  <a:pt x="267781" y="318793"/>
                  <a:pt x="266503" y="318793"/>
                </a:cubicBezTo>
                <a:cubicBezTo>
                  <a:pt x="266503" y="313361"/>
                  <a:pt x="266024" y="308567"/>
                  <a:pt x="265065" y="304413"/>
                </a:cubicBezTo>
                <a:cubicBezTo>
                  <a:pt x="264107" y="300259"/>
                  <a:pt x="262828" y="295945"/>
                  <a:pt x="261230" y="291471"/>
                </a:cubicBezTo>
                <a:cubicBezTo>
                  <a:pt x="260272" y="288915"/>
                  <a:pt x="259473" y="286359"/>
                  <a:pt x="258835" y="283802"/>
                </a:cubicBezTo>
                <a:cubicBezTo>
                  <a:pt x="258195" y="281246"/>
                  <a:pt x="257077" y="279009"/>
                  <a:pt x="255479" y="277092"/>
                </a:cubicBezTo>
                <a:cubicBezTo>
                  <a:pt x="256118" y="276134"/>
                  <a:pt x="256358" y="274615"/>
                  <a:pt x="256198" y="272539"/>
                </a:cubicBezTo>
                <a:cubicBezTo>
                  <a:pt x="256038" y="270461"/>
                  <a:pt x="255958" y="268624"/>
                  <a:pt x="255958" y="267026"/>
                </a:cubicBezTo>
                <a:cubicBezTo>
                  <a:pt x="258195" y="266707"/>
                  <a:pt x="259234" y="268145"/>
                  <a:pt x="259074" y="271340"/>
                </a:cubicBezTo>
                <a:cubicBezTo>
                  <a:pt x="258914" y="274536"/>
                  <a:pt x="259154" y="277252"/>
                  <a:pt x="259793" y="279489"/>
                </a:cubicBezTo>
                <a:cubicBezTo>
                  <a:pt x="262029" y="278849"/>
                  <a:pt x="262589" y="277571"/>
                  <a:pt x="261470" y="275654"/>
                </a:cubicBezTo>
                <a:cubicBezTo>
                  <a:pt x="260352" y="273737"/>
                  <a:pt x="260112" y="271660"/>
                  <a:pt x="260752" y="269422"/>
                </a:cubicBezTo>
                <a:cubicBezTo>
                  <a:pt x="262349" y="271979"/>
                  <a:pt x="263148" y="275255"/>
                  <a:pt x="263148" y="279249"/>
                </a:cubicBezTo>
                <a:cubicBezTo>
                  <a:pt x="263148" y="283243"/>
                  <a:pt x="262828" y="286838"/>
                  <a:pt x="262190" y="290034"/>
                </a:cubicBezTo>
                <a:cubicBezTo>
                  <a:pt x="262509" y="290353"/>
                  <a:pt x="262828" y="290513"/>
                  <a:pt x="263148" y="290513"/>
                </a:cubicBezTo>
                <a:cubicBezTo>
                  <a:pt x="263468" y="290513"/>
                  <a:pt x="263627" y="290832"/>
                  <a:pt x="263627" y="291471"/>
                </a:cubicBezTo>
                <a:cubicBezTo>
                  <a:pt x="264586" y="292111"/>
                  <a:pt x="265065" y="291631"/>
                  <a:pt x="265065" y="290034"/>
                </a:cubicBezTo>
                <a:cubicBezTo>
                  <a:pt x="266024" y="290672"/>
                  <a:pt x="266584" y="291791"/>
                  <a:pt x="266743" y="293389"/>
                </a:cubicBezTo>
                <a:cubicBezTo>
                  <a:pt x="266903" y="294987"/>
                  <a:pt x="266982" y="296585"/>
                  <a:pt x="266982" y="298182"/>
                </a:cubicBezTo>
                <a:cubicBezTo>
                  <a:pt x="266982" y="299780"/>
                  <a:pt x="267063" y="301298"/>
                  <a:pt x="267222" y="302736"/>
                </a:cubicBezTo>
                <a:cubicBezTo>
                  <a:pt x="267382" y="304173"/>
                  <a:pt x="267942" y="304893"/>
                  <a:pt x="268900" y="304893"/>
                </a:cubicBezTo>
                <a:cubicBezTo>
                  <a:pt x="269219" y="297543"/>
                  <a:pt x="268660" y="289794"/>
                  <a:pt x="267222" y="281646"/>
                </a:cubicBezTo>
                <a:cubicBezTo>
                  <a:pt x="265785" y="273497"/>
                  <a:pt x="265864" y="265748"/>
                  <a:pt x="267462" y="258398"/>
                </a:cubicBezTo>
                <a:cubicBezTo>
                  <a:pt x="266823" y="257759"/>
                  <a:pt x="266024" y="257440"/>
                  <a:pt x="265065" y="257440"/>
                </a:cubicBezTo>
                <a:cubicBezTo>
                  <a:pt x="265705" y="255842"/>
                  <a:pt x="265785" y="254004"/>
                  <a:pt x="265305" y="251928"/>
                </a:cubicBezTo>
                <a:cubicBezTo>
                  <a:pt x="264825" y="249850"/>
                  <a:pt x="264746" y="247534"/>
                  <a:pt x="265065" y="244978"/>
                </a:cubicBezTo>
                <a:cubicBezTo>
                  <a:pt x="265065" y="248492"/>
                  <a:pt x="266024" y="251767"/>
                  <a:pt x="267942" y="254803"/>
                </a:cubicBezTo>
                <a:cubicBezTo>
                  <a:pt x="269859" y="257839"/>
                  <a:pt x="270018" y="260795"/>
                  <a:pt x="268420" y="263671"/>
                </a:cubicBezTo>
                <a:cubicBezTo>
                  <a:pt x="269379" y="268464"/>
                  <a:pt x="270577" y="273337"/>
                  <a:pt x="272015" y="278290"/>
                </a:cubicBezTo>
                <a:cubicBezTo>
                  <a:pt x="273454" y="283243"/>
                  <a:pt x="274013" y="288915"/>
                  <a:pt x="273693" y="295306"/>
                </a:cubicBezTo>
                <a:cubicBezTo>
                  <a:pt x="273054" y="296585"/>
                  <a:pt x="272655" y="296345"/>
                  <a:pt x="272495" y="294587"/>
                </a:cubicBezTo>
                <a:cubicBezTo>
                  <a:pt x="272335" y="292829"/>
                  <a:pt x="271776" y="292270"/>
                  <a:pt x="270817" y="292910"/>
                </a:cubicBezTo>
                <a:cubicBezTo>
                  <a:pt x="271456" y="296424"/>
                  <a:pt x="271456" y="299061"/>
                  <a:pt x="270817" y="300818"/>
                </a:cubicBezTo>
                <a:cubicBezTo>
                  <a:pt x="270178" y="302576"/>
                  <a:pt x="270178" y="305212"/>
                  <a:pt x="270817" y="308727"/>
                </a:cubicBezTo>
                <a:cubicBezTo>
                  <a:pt x="269859" y="309685"/>
                  <a:pt x="269619" y="312402"/>
                  <a:pt x="270098" y="316875"/>
                </a:cubicBezTo>
                <a:cubicBezTo>
                  <a:pt x="270577" y="321349"/>
                  <a:pt x="271137" y="325504"/>
                  <a:pt x="271776" y="329338"/>
                </a:cubicBezTo>
                <a:cubicBezTo>
                  <a:pt x="273373" y="336368"/>
                  <a:pt x="275451" y="343558"/>
                  <a:pt x="278007" y="350908"/>
                </a:cubicBezTo>
                <a:cubicBezTo>
                  <a:pt x="280563" y="358257"/>
                  <a:pt x="282641" y="365767"/>
                  <a:pt x="284239" y="373435"/>
                </a:cubicBezTo>
                <a:cubicBezTo>
                  <a:pt x="285836" y="380146"/>
                  <a:pt x="286635" y="386537"/>
                  <a:pt x="286635" y="392609"/>
                </a:cubicBezTo>
                <a:cubicBezTo>
                  <a:pt x="286635" y="398680"/>
                  <a:pt x="287913" y="403952"/>
                  <a:pt x="290469" y="408426"/>
                </a:cubicBezTo>
                <a:cubicBezTo>
                  <a:pt x="291109" y="400118"/>
                  <a:pt x="290390" y="392688"/>
                  <a:pt x="288313" y="386138"/>
                </a:cubicBezTo>
                <a:cubicBezTo>
                  <a:pt x="286235" y="379587"/>
                  <a:pt x="284877" y="372477"/>
                  <a:pt x="284239" y="364808"/>
                </a:cubicBezTo>
                <a:cubicBezTo>
                  <a:pt x="284239" y="363530"/>
                  <a:pt x="284478" y="362811"/>
                  <a:pt x="284957" y="362651"/>
                </a:cubicBezTo>
                <a:cubicBezTo>
                  <a:pt x="285436" y="362491"/>
                  <a:pt x="285996" y="362091"/>
                  <a:pt x="286635" y="361453"/>
                </a:cubicBezTo>
                <a:cubicBezTo>
                  <a:pt x="286635" y="358896"/>
                  <a:pt x="286235" y="356420"/>
                  <a:pt x="285436" y="354023"/>
                </a:cubicBezTo>
                <a:cubicBezTo>
                  <a:pt x="284638" y="351626"/>
                  <a:pt x="284398" y="349310"/>
                  <a:pt x="284718" y="347073"/>
                </a:cubicBezTo>
                <a:cubicBezTo>
                  <a:pt x="286635" y="351866"/>
                  <a:pt x="288393" y="356819"/>
                  <a:pt x="289990" y="361932"/>
                </a:cubicBezTo>
                <a:cubicBezTo>
                  <a:pt x="291588" y="367044"/>
                  <a:pt x="292547" y="373116"/>
                  <a:pt x="292866" y="380146"/>
                </a:cubicBezTo>
                <a:cubicBezTo>
                  <a:pt x="292547" y="381424"/>
                  <a:pt x="292626" y="382064"/>
                  <a:pt x="293106" y="382064"/>
                </a:cubicBezTo>
                <a:cubicBezTo>
                  <a:pt x="293585" y="382064"/>
                  <a:pt x="293984" y="382383"/>
                  <a:pt x="294304" y="383022"/>
                </a:cubicBezTo>
                <a:cubicBezTo>
                  <a:pt x="294304" y="388455"/>
                  <a:pt x="295103" y="393088"/>
                  <a:pt x="296701" y="396923"/>
                </a:cubicBezTo>
                <a:cubicBezTo>
                  <a:pt x="298299" y="400757"/>
                  <a:pt x="298618" y="405390"/>
                  <a:pt x="297659" y="410823"/>
                </a:cubicBezTo>
                <a:lnTo>
                  <a:pt x="299696" y="415855"/>
                </a:lnTo>
                <a:lnTo>
                  <a:pt x="299696" y="390228"/>
                </a:lnTo>
                <a:lnTo>
                  <a:pt x="299576" y="389733"/>
                </a:lnTo>
                <a:lnTo>
                  <a:pt x="299696" y="389630"/>
                </a:lnTo>
                <a:lnTo>
                  <a:pt x="299696" y="382748"/>
                </a:lnTo>
                <a:lnTo>
                  <a:pt x="299337" y="382543"/>
                </a:lnTo>
                <a:cubicBezTo>
                  <a:pt x="299497" y="382543"/>
                  <a:pt x="299417" y="383182"/>
                  <a:pt x="299098" y="384460"/>
                </a:cubicBezTo>
                <a:cubicBezTo>
                  <a:pt x="298458" y="381904"/>
                  <a:pt x="297819" y="379427"/>
                  <a:pt x="297180" y="377030"/>
                </a:cubicBezTo>
                <a:cubicBezTo>
                  <a:pt x="296541" y="374634"/>
                  <a:pt x="295263" y="373116"/>
                  <a:pt x="293346" y="372477"/>
                </a:cubicBezTo>
                <a:cubicBezTo>
                  <a:pt x="292707" y="367684"/>
                  <a:pt x="291428" y="362491"/>
                  <a:pt x="289511" y="356899"/>
                </a:cubicBezTo>
                <a:cubicBezTo>
                  <a:pt x="287594" y="351307"/>
                  <a:pt x="287274" y="344996"/>
                  <a:pt x="288552" y="337966"/>
                </a:cubicBezTo>
                <a:cubicBezTo>
                  <a:pt x="286955" y="337327"/>
                  <a:pt x="286475" y="335888"/>
                  <a:pt x="287114" y="333652"/>
                </a:cubicBezTo>
                <a:cubicBezTo>
                  <a:pt x="287753" y="331415"/>
                  <a:pt x="287753" y="329338"/>
                  <a:pt x="287114" y="327421"/>
                </a:cubicBezTo>
                <a:cubicBezTo>
                  <a:pt x="288073" y="327421"/>
                  <a:pt x="288712" y="327980"/>
                  <a:pt x="289031" y="329099"/>
                </a:cubicBezTo>
                <a:cubicBezTo>
                  <a:pt x="289351" y="330217"/>
                  <a:pt x="290150" y="330457"/>
                  <a:pt x="291428" y="329817"/>
                </a:cubicBezTo>
                <a:cubicBezTo>
                  <a:pt x="291109" y="332054"/>
                  <a:pt x="291268" y="333892"/>
                  <a:pt x="291908" y="335329"/>
                </a:cubicBezTo>
                <a:cubicBezTo>
                  <a:pt x="292547" y="336767"/>
                  <a:pt x="292866" y="338285"/>
                  <a:pt x="292866" y="339883"/>
                </a:cubicBezTo>
                <a:cubicBezTo>
                  <a:pt x="292227" y="340203"/>
                  <a:pt x="291668" y="340362"/>
                  <a:pt x="291189" y="340362"/>
                </a:cubicBezTo>
                <a:cubicBezTo>
                  <a:pt x="290709" y="340362"/>
                  <a:pt x="290469" y="340682"/>
                  <a:pt x="290469" y="341321"/>
                </a:cubicBezTo>
                <a:cubicBezTo>
                  <a:pt x="290150" y="344836"/>
                  <a:pt x="291428" y="346593"/>
                  <a:pt x="294304" y="346593"/>
                </a:cubicBezTo>
                <a:cubicBezTo>
                  <a:pt x="295902" y="349470"/>
                  <a:pt x="296860" y="352266"/>
                  <a:pt x="297180" y="354982"/>
                </a:cubicBezTo>
                <a:cubicBezTo>
                  <a:pt x="297500" y="357698"/>
                  <a:pt x="297979" y="361133"/>
                  <a:pt x="298618" y="365287"/>
                </a:cubicBezTo>
                <a:cubicBezTo>
                  <a:pt x="297979" y="364968"/>
                  <a:pt x="297340" y="365846"/>
                  <a:pt x="296701" y="367923"/>
                </a:cubicBezTo>
                <a:cubicBezTo>
                  <a:pt x="296062" y="370001"/>
                  <a:pt x="296062" y="371838"/>
                  <a:pt x="296701" y="373435"/>
                </a:cubicBezTo>
                <a:cubicBezTo>
                  <a:pt x="297340" y="372796"/>
                  <a:pt x="297819" y="372477"/>
                  <a:pt x="298138" y="372477"/>
                </a:cubicBezTo>
                <a:cubicBezTo>
                  <a:pt x="298458" y="372477"/>
                  <a:pt x="298937" y="372158"/>
                  <a:pt x="299576" y="371518"/>
                </a:cubicBezTo>
                <a:lnTo>
                  <a:pt x="299696" y="372515"/>
                </a:lnTo>
                <a:lnTo>
                  <a:pt x="299696" y="366447"/>
                </a:lnTo>
                <a:lnTo>
                  <a:pt x="299576" y="366006"/>
                </a:lnTo>
                <a:lnTo>
                  <a:pt x="299696" y="364182"/>
                </a:lnTo>
                <a:lnTo>
                  <a:pt x="299696" y="349629"/>
                </a:lnTo>
                <a:lnTo>
                  <a:pt x="295503" y="340841"/>
                </a:lnTo>
                <a:cubicBezTo>
                  <a:pt x="294704" y="335410"/>
                  <a:pt x="294623" y="330776"/>
                  <a:pt x="295263" y="326942"/>
                </a:cubicBezTo>
                <a:cubicBezTo>
                  <a:pt x="295582" y="327900"/>
                  <a:pt x="295822" y="329099"/>
                  <a:pt x="295981" y="330536"/>
                </a:cubicBezTo>
                <a:cubicBezTo>
                  <a:pt x="296142" y="331974"/>
                  <a:pt x="296541" y="333332"/>
                  <a:pt x="297180" y="334611"/>
                </a:cubicBezTo>
                <a:cubicBezTo>
                  <a:pt x="296541" y="331415"/>
                  <a:pt x="296142" y="328220"/>
                  <a:pt x="295981" y="325024"/>
                </a:cubicBezTo>
                <a:cubicBezTo>
                  <a:pt x="295822" y="321828"/>
                  <a:pt x="295902" y="318314"/>
                  <a:pt x="296221" y="314479"/>
                </a:cubicBezTo>
                <a:cubicBezTo>
                  <a:pt x="296860" y="306810"/>
                  <a:pt x="295422" y="300739"/>
                  <a:pt x="291908" y="296265"/>
                </a:cubicBezTo>
                <a:cubicBezTo>
                  <a:pt x="291268" y="296904"/>
                  <a:pt x="290869" y="297223"/>
                  <a:pt x="290709" y="297223"/>
                </a:cubicBezTo>
                <a:cubicBezTo>
                  <a:pt x="290550" y="297223"/>
                  <a:pt x="289830" y="297064"/>
                  <a:pt x="288552" y="296744"/>
                </a:cubicBezTo>
                <a:cubicBezTo>
                  <a:pt x="286315" y="291951"/>
                  <a:pt x="285037" y="286199"/>
                  <a:pt x="284718" y="279489"/>
                </a:cubicBezTo>
                <a:cubicBezTo>
                  <a:pt x="286955" y="280127"/>
                  <a:pt x="288153" y="281805"/>
                  <a:pt x="288313" y="284521"/>
                </a:cubicBezTo>
                <a:cubicBezTo>
                  <a:pt x="288472" y="287238"/>
                  <a:pt x="288872" y="290034"/>
                  <a:pt x="289511" y="292910"/>
                </a:cubicBezTo>
                <a:cubicBezTo>
                  <a:pt x="290469" y="292270"/>
                  <a:pt x="290869" y="291471"/>
                  <a:pt x="290709" y="290513"/>
                </a:cubicBezTo>
                <a:cubicBezTo>
                  <a:pt x="290550" y="289554"/>
                  <a:pt x="291268" y="289874"/>
                  <a:pt x="292866" y="291471"/>
                </a:cubicBezTo>
                <a:cubicBezTo>
                  <a:pt x="292547" y="288276"/>
                  <a:pt x="291588" y="286678"/>
                  <a:pt x="289990" y="286678"/>
                </a:cubicBezTo>
                <a:cubicBezTo>
                  <a:pt x="290629" y="286039"/>
                  <a:pt x="290789" y="284761"/>
                  <a:pt x="290469" y="282844"/>
                </a:cubicBezTo>
                <a:cubicBezTo>
                  <a:pt x="290150" y="282844"/>
                  <a:pt x="289990" y="283643"/>
                  <a:pt x="289990" y="285241"/>
                </a:cubicBezTo>
                <a:cubicBezTo>
                  <a:pt x="289351" y="284282"/>
                  <a:pt x="288712" y="282364"/>
                  <a:pt x="288073" y="279489"/>
                </a:cubicBezTo>
                <a:cubicBezTo>
                  <a:pt x="288712" y="280447"/>
                  <a:pt x="289271" y="280127"/>
                  <a:pt x="289751" y="278530"/>
                </a:cubicBezTo>
                <a:cubicBezTo>
                  <a:pt x="290230" y="276932"/>
                  <a:pt x="290629" y="277092"/>
                  <a:pt x="290949" y="279009"/>
                </a:cubicBezTo>
                <a:cubicBezTo>
                  <a:pt x="291268" y="275174"/>
                  <a:pt x="290709" y="271340"/>
                  <a:pt x="289271" y="267505"/>
                </a:cubicBezTo>
                <a:cubicBezTo>
                  <a:pt x="287833" y="263671"/>
                  <a:pt x="286635" y="260156"/>
                  <a:pt x="285676" y="256960"/>
                </a:cubicBezTo>
                <a:cubicBezTo>
                  <a:pt x="285037" y="256960"/>
                  <a:pt x="284798" y="257519"/>
                  <a:pt x="284957" y="258638"/>
                </a:cubicBezTo>
                <a:cubicBezTo>
                  <a:pt x="285117" y="259756"/>
                  <a:pt x="285357" y="260475"/>
                  <a:pt x="285676" y="260795"/>
                </a:cubicBezTo>
                <a:cubicBezTo>
                  <a:pt x="283759" y="258558"/>
                  <a:pt x="282480" y="255682"/>
                  <a:pt x="281842" y="252167"/>
                </a:cubicBezTo>
                <a:cubicBezTo>
                  <a:pt x="281203" y="248652"/>
                  <a:pt x="280723" y="244738"/>
                  <a:pt x="280404" y="240424"/>
                </a:cubicBezTo>
                <a:cubicBezTo>
                  <a:pt x="280084" y="236110"/>
                  <a:pt x="279765" y="231796"/>
                  <a:pt x="279445" y="227482"/>
                </a:cubicBezTo>
                <a:cubicBezTo>
                  <a:pt x="279125" y="223168"/>
                  <a:pt x="278646" y="219254"/>
                  <a:pt x="278007" y="215739"/>
                </a:cubicBezTo>
                <a:cubicBezTo>
                  <a:pt x="279605" y="219254"/>
                  <a:pt x="280644" y="222609"/>
                  <a:pt x="281123" y="225804"/>
                </a:cubicBezTo>
                <a:cubicBezTo>
                  <a:pt x="281602" y="229000"/>
                  <a:pt x="282480" y="232195"/>
                  <a:pt x="283759" y="235391"/>
                </a:cubicBezTo>
                <a:cubicBezTo>
                  <a:pt x="283759" y="236030"/>
                  <a:pt x="283120" y="236349"/>
                  <a:pt x="281842" y="236349"/>
                </a:cubicBezTo>
                <a:cubicBezTo>
                  <a:pt x="282801" y="239545"/>
                  <a:pt x="283120" y="242820"/>
                  <a:pt x="282801" y="246176"/>
                </a:cubicBezTo>
                <a:cubicBezTo>
                  <a:pt x="282480" y="249531"/>
                  <a:pt x="283120" y="251848"/>
                  <a:pt x="284718" y="253126"/>
                </a:cubicBezTo>
                <a:cubicBezTo>
                  <a:pt x="285037" y="251848"/>
                  <a:pt x="284957" y="250969"/>
                  <a:pt x="284478" y="250490"/>
                </a:cubicBezTo>
                <a:cubicBezTo>
                  <a:pt x="283999" y="250010"/>
                  <a:pt x="283919" y="248971"/>
                  <a:pt x="284239" y="247374"/>
                </a:cubicBezTo>
                <a:cubicBezTo>
                  <a:pt x="285836" y="250569"/>
                  <a:pt x="286635" y="254244"/>
                  <a:pt x="286635" y="258398"/>
                </a:cubicBezTo>
                <a:cubicBezTo>
                  <a:pt x="289192" y="259357"/>
                  <a:pt x="290789" y="261754"/>
                  <a:pt x="291428" y="265588"/>
                </a:cubicBezTo>
                <a:cubicBezTo>
                  <a:pt x="292386" y="264630"/>
                  <a:pt x="292547" y="263432"/>
                  <a:pt x="291908" y="261993"/>
                </a:cubicBezTo>
                <a:cubicBezTo>
                  <a:pt x="291268" y="260555"/>
                  <a:pt x="291109" y="259038"/>
                  <a:pt x="291428" y="257440"/>
                </a:cubicBezTo>
                <a:cubicBezTo>
                  <a:pt x="290789" y="256801"/>
                  <a:pt x="290150" y="256641"/>
                  <a:pt x="289511" y="256960"/>
                </a:cubicBezTo>
                <a:cubicBezTo>
                  <a:pt x="289192" y="251528"/>
                  <a:pt x="288153" y="246655"/>
                  <a:pt x="286395" y="242341"/>
                </a:cubicBezTo>
                <a:cubicBezTo>
                  <a:pt x="284638" y="238027"/>
                  <a:pt x="284398" y="233154"/>
                  <a:pt x="285676" y="227722"/>
                </a:cubicBezTo>
                <a:cubicBezTo>
                  <a:pt x="287274" y="228361"/>
                  <a:pt x="287753" y="230118"/>
                  <a:pt x="287114" y="232994"/>
                </a:cubicBezTo>
                <a:cubicBezTo>
                  <a:pt x="287753" y="233314"/>
                  <a:pt x="288153" y="233314"/>
                  <a:pt x="288313" y="232994"/>
                </a:cubicBezTo>
                <a:cubicBezTo>
                  <a:pt x="288472" y="232675"/>
                  <a:pt x="288872" y="232515"/>
                  <a:pt x="289511" y="232515"/>
                </a:cubicBezTo>
                <a:cubicBezTo>
                  <a:pt x="290150" y="234432"/>
                  <a:pt x="290789" y="236589"/>
                  <a:pt x="291428" y="238986"/>
                </a:cubicBezTo>
                <a:cubicBezTo>
                  <a:pt x="292067" y="241383"/>
                  <a:pt x="292707" y="243699"/>
                  <a:pt x="293346" y="245936"/>
                </a:cubicBezTo>
                <a:cubicBezTo>
                  <a:pt x="293984" y="245616"/>
                  <a:pt x="294384" y="245057"/>
                  <a:pt x="294544" y="244258"/>
                </a:cubicBezTo>
                <a:cubicBezTo>
                  <a:pt x="294704" y="243459"/>
                  <a:pt x="295263" y="243220"/>
                  <a:pt x="296221" y="243539"/>
                </a:cubicBezTo>
                <a:cubicBezTo>
                  <a:pt x="296860" y="244179"/>
                  <a:pt x="296941" y="245297"/>
                  <a:pt x="296461" y="246895"/>
                </a:cubicBezTo>
                <a:cubicBezTo>
                  <a:pt x="295981" y="248492"/>
                  <a:pt x="296062" y="249931"/>
                  <a:pt x="296701" y="251208"/>
                </a:cubicBezTo>
                <a:cubicBezTo>
                  <a:pt x="297340" y="251848"/>
                  <a:pt x="297739" y="252007"/>
                  <a:pt x="297899" y="251688"/>
                </a:cubicBezTo>
                <a:cubicBezTo>
                  <a:pt x="298059" y="251368"/>
                  <a:pt x="298458" y="251208"/>
                  <a:pt x="299098" y="251208"/>
                </a:cubicBezTo>
                <a:lnTo>
                  <a:pt x="299696" y="254336"/>
                </a:lnTo>
                <a:lnTo>
                  <a:pt x="299696" y="233159"/>
                </a:lnTo>
                <a:lnTo>
                  <a:pt x="299576" y="232994"/>
                </a:lnTo>
                <a:lnTo>
                  <a:pt x="299696" y="232815"/>
                </a:lnTo>
                <a:lnTo>
                  <a:pt x="299696" y="224377"/>
                </a:lnTo>
                <a:lnTo>
                  <a:pt x="298618" y="216937"/>
                </a:lnTo>
                <a:cubicBezTo>
                  <a:pt x="297659" y="211345"/>
                  <a:pt x="296701" y="205513"/>
                  <a:pt x="295742" y="199442"/>
                </a:cubicBezTo>
                <a:cubicBezTo>
                  <a:pt x="296381" y="198163"/>
                  <a:pt x="297100" y="198004"/>
                  <a:pt x="297899" y="198962"/>
                </a:cubicBezTo>
                <a:lnTo>
                  <a:pt x="299696" y="198563"/>
                </a:lnTo>
                <a:lnTo>
                  <a:pt x="299696" y="179202"/>
                </a:lnTo>
                <a:lnTo>
                  <a:pt x="295742" y="176434"/>
                </a:lnTo>
                <a:cubicBezTo>
                  <a:pt x="295742" y="174517"/>
                  <a:pt x="295343" y="172599"/>
                  <a:pt x="294544" y="170682"/>
                </a:cubicBezTo>
                <a:cubicBezTo>
                  <a:pt x="293745" y="168765"/>
                  <a:pt x="293665" y="167008"/>
                  <a:pt x="294304" y="165410"/>
                </a:cubicBezTo>
                <a:cubicBezTo>
                  <a:pt x="294623" y="167327"/>
                  <a:pt x="295263" y="168685"/>
                  <a:pt x="296221" y="169484"/>
                </a:cubicBezTo>
                <a:cubicBezTo>
                  <a:pt x="297180" y="170283"/>
                  <a:pt x="297979" y="169724"/>
                  <a:pt x="298618" y="167806"/>
                </a:cubicBezTo>
                <a:cubicBezTo>
                  <a:pt x="298937" y="168765"/>
                  <a:pt x="299177" y="169803"/>
                  <a:pt x="299337" y="170922"/>
                </a:cubicBezTo>
                <a:lnTo>
                  <a:pt x="299696" y="171425"/>
                </a:lnTo>
                <a:lnTo>
                  <a:pt x="299696" y="166847"/>
                </a:lnTo>
                <a:lnTo>
                  <a:pt x="299576" y="166369"/>
                </a:lnTo>
                <a:lnTo>
                  <a:pt x="299696" y="166468"/>
                </a:lnTo>
                <a:lnTo>
                  <a:pt x="299696" y="84285"/>
                </a:lnTo>
                <a:lnTo>
                  <a:pt x="299337" y="84644"/>
                </a:lnTo>
                <a:cubicBezTo>
                  <a:pt x="299497" y="85763"/>
                  <a:pt x="299257" y="86322"/>
                  <a:pt x="298618" y="86322"/>
                </a:cubicBezTo>
                <a:cubicBezTo>
                  <a:pt x="297020" y="83765"/>
                  <a:pt x="295103" y="81049"/>
                  <a:pt x="292866" y="78173"/>
                </a:cubicBezTo>
                <a:cubicBezTo>
                  <a:pt x="290629" y="75298"/>
                  <a:pt x="289192" y="72262"/>
                  <a:pt x="288552" y="69066"/>
                </a:cubicBezTo>
                <a:cubicBezTo>
                  <a:pt x="287913" y="68427"/>
                  <a:pt x="287114" y="67868"/>
                  <a:pt x="286156" y="67388"/>
                </a:cubicBezTo>
                <a:cubicBezTo>
                  <a:pt x="285197" y="66909"/>
                  <a:pt x="284398" y="66350"/>
                  <a:pt x="283759" y="65711"/>
                </a:cubicBezTo>
                <a:cubicBezTo>
                  <a:pt x="284078" y="65072"/>
                  <a:pt x="284398" y="64752"/>
                  <a:pt x="284718" y="64752"/>
                </a:cubicBezTo>
                <a:cubicBezTo>
                  <a:pt x="285037" y="64752"/>
                  <a:pt x="284877" y="64273"/>
                  <a:pt x="284239" y="63314"/>
                </a:cubicBezTo>
                <a:cubicBezTo>
                  <a:pt x="284877" y="62675"/>
                  <a:pt x="285357" y="62515"/>
                  <a:pt x="285676" y="62835"/>
                </a:cubicBezTo>
                <a:cubicBezTo>
                  <a:pt x="285996" y="63155"/>
                  <a:pt x="286475" y="62835"/>
                  <a:pt x="287114" y="61876"/>
                </a:cubicBezTo>
                <a:cubicBezTo>
                  <a:pt x="288712" y="65392"/>
                  <a:pt x="290070" y="68507"/>
                  <a:pt x="291189" y="71223"/>
                </a:cubicBezTo>
                <a:cubicBezTo>
                  <a:pt x="292307" y="73939"/>
                  <a:pt x="294145" y="76575"/>
                  <a:pt x="296701" y="79132"/>
                </a:cubicBezTo>
                <a:cubicBezTo>
                  <a:pt x="296062" y="75936"/>
                  <a:pt x="295183" y="73140"/>
                  <a:pt x="294064" y="70744"/>
                </a:cubicBezTo>
                <a:cubicBezTo>
                  <a:pt x="292946" y="68347"/>
                  <a:pt x="291908" y="65871"/>
                  <a:pt x="290949" y="63314"/>
                </a:cubicBezTo>
                <a:cubicBezTo>
                  <a:pt x="291268" y="62995"/>
                  <a:pt x="291588" y="63074"/>
                  <a:pt x="291908" y="63554"/>
                </a:cubicBezTo>
                <a:cubicBezTo>
                  <a:pt x="292227" y="64033"/>
                  <a:pt x="292547" y="64513"/>
                  <a:pt x="292866" y="64992"/>
                </a:cubicBezTo>
                <a:cubicBezTo>
                  <a:pt x="293185" y="65471"/>
                  <a:pt x="293505" y="65711"/>
                  <a:pt x="293825" y="65711"/>
                </a:cubicBezTo>
                <a:cubicBezTo>
                  <a:pt x="294145" y="65711"/>
                  <a:pt x="294304" y="64912"/>
                  <a:pt x="294304" y="63314"/>
                </a:cubicBezTo>
                <a:cubicBezTo>
                  <a:pt x="294943" y="64273"/>
                  <a:pt x="295422" y="65231"/>
                  <a:pt x="295742" y="66190"/>
                </a:cubicBezTo>
                <a:cubicBezTo>
                  <a:pt x="296062" y="67149"/>
                  <a:pt x="296541" y="68108"/>
                  <a:pt x="297180" y="69066"/>
                </a:cubicBezTo>
                <a:cubicBezTo>
                  <a:pt x="297500" y="69705"/>
                  <a:pt x="297340" y="69785"/>
                  <a:pt x="296701" y="69306"/>
                </a:cubicBezTo>
                <a:cubicBezTo>
                  <a:pt x="296062" y="68826"/>
                  <a:pt x="295742" y="68427"/>
                  <a:pt x="295742" y="68108"/>
                </a:cubicBezTo>
                <a:cubicBezTo>
                  <a:pt x="295103" y="68747"/>
                  <a:pt x="295343" y="69466"/>
                  <a:pt x="296461" y="70264"/>
                </a:cubicBezTo>
                <a:cubicBezTo>
                  <a:pt x="297579" y="71063"/>
                  <a:pt x="298458" y="71143"/>
                  <a:pt x="299098" y="70504"/>
                </a:cubicBezTo>
                <a:lnTo>
                  <a:pt x="299696" y="66512"/>
                </a:lnTo>
                <a:lnTo>
                  <a:pt x="299696" y="47122"/>
                </a:lnTo>
                <a:lnTo>
                  <a:pt x="299098" y="43662"/>
                </a:lnTo>
                <a:cubicBezTo>
                  <a:pt x="298458" y="45579"/>
                  <a:pt x="297739" y="46538"/>
                  <a:pt x="296941" y="46538"/>
                </a:cubicBezTo>
                <a:cubicBezTo>
                  <a:pt x="296142" y="46538"/>
                  <a:pt x="295582" y="47656"/>
                  <a:pt x="295263" y="49893"/>
                </a:cubicBezTo>
                <a:cubicBezTo>
                  <a:pt x="294304" y="49573"/>
                  <a:pt x="293745" y="48934"/>
                  <a:pt x="293585" y="47976"/>
                </a:cubicBezTo>
                <a:cubicBezTo>
                  <a:pt x="293425" y="47017"/>
                  <a:pt x="293185" y="46059"/>
                  <a:pt x="292866" y="45100"/>
                </a:cubicBezTo>
                <a:cubicBezTo>
                  <a:pt x="290949" y="48615"/>
                  <a:pt x="291029" y="51491"/>
                  <a:pt x="293106" y="53728"/>
                </a:cubicBezTo>
                <a:cubicBezTo>
                  <a:pt x="295183" y="55965"/>
                  <a:pt x="296541" y="58361"/>
                  <a:pt x="297180" y="60918"/>
                </a:cubicBezTo>
                <a:cubicBezTo>
                  <a:pt x="295582" y="61557"/>
                  <a:pt x="294224" y="61157"/>
                  <a:pt x="293106" y="59719"/>
                </a:cubicBezTo>
                <a:cubicBezTo>
                  <a:pt x="291987" y="58281"/>
                  <a:pt x="291109" y="56284"/>
                  <a:pt x="290469" y="53728"/>
                </a:cubicBezTo>
                <a:cubicBezTo>
                  <a:pt x="289830" y="51171"/>
                  <a:pt x="289351" y="48455"/>
                  <a:pt x="289031" y="45579"/>
                </a:cubicBezTo>
                <a:cubicBezTo>
                  <a:pt x="288712" y="42703"/>
                  <a:pt x="288872" y="40307"/>
                  <a:pt x="289511" y="38390"/>
                </a:cubicBezTo>
                <a:cubicBezTo>
                  <a:pt x="290469" y="38070"/>
                  <a:pt x="291109" y="38310"/>
                  <a:pt x="291428" y="39108"/>
                </a:cubicBezTo>
                <a:cubicBezTo>
                  <a:pt x="291748" y="39907"/>
                  <a:pt x="291987" y="40786"/>
                  <a:pt x="292147" y="41745"/>
                </a:cubicBezTo>
                <a:cubicBezTo>
                  <a:pt x="292307" y="42703"/>
                  <a:pt x="292547" y="43422"/>
                  <a:pt x="292866" y="43902"/>
                </a:cubicBezTo>
                <a:cubicBezTo>
                  <a:pt x="293185" y="44381"/>
                  <a:pt x="293665" y="44301"/>
                  <a:pt x="294304" y="43662"/>
                </a:cubicBezTo>
                <a:cubicBezTo>
                  <a:pt x="294304" y="41745"/>
                  <a:pt x="293665" y="40147"/>
                  <a:pt x="292386" y="38869"/>
                </a:cubicBezTo>
                <a:cubicBezTo>
                  <a:pt x="291109" y="37591"/>
                  <a:pt x="291268" y="36153"/>
                  <a:pt x="292866" y="34555"/>
                </a:cubicBezTo>
                <a:cubicBezTo>
                  <a:pt x="292227" y="33916"/>
                  <a:pt x="291827" y="33197"/>
                  <a:pt x="291668" y="32398"/>
                </a:cubicBezTo>
                <a:cubicBezTo>
                  <a:pt x="291508" y="31599"/>
                  <a:pt x="291268" y="30880"/>
                  <a:pt x="290949" y="30241"/>
                </a:cubicBezTo>
                <a:lnTo>
                  <a:pt x="287594" y="30241"/>
                </a:lnTo>
                <a:cubicBezTo>
                  <a:pt x="286635" y="27685"/>
                  <a:pt x="285756" y="25208"/>
                  <a:pt x="284957" y="22811"/>
                </a:cubicBezTo>
                <a:cubicBezTo>
                  <a:pt x="284158" y="20415"/>
                  <a:pt x="283120" y="17939"/>
                  <a:pt x="281842" y="15382"/>
                </a:cubicBezTo>
                <a:cubicBezTo>
                  <a:pt x="283440" y="15702"/>
                  <a:pt x="284398" y="16581"/>
                  <a:pt x="284718" y="18018"/>
                </a:cubicBezTo>
                <a:cubicBezTo>
                  <a:pt x="285037" y="19456"/>
                  <a:pt x="285836" y="20335"/>
                  <a:pt x="287114" y="20655"/>
                </a:cubicBezTo>
                <a:cubicBezTo>
                  <a:pt x="286795" y="19376"/>
                  <a:pt x="286395" y="18338"/>
                  <a:pt x="285916" y="17539"/>
                </a:cubicBezTo>
                <a:cubicBezTo>
                  <a:pt x="285436" y="16740"/>
                  <a:pt x="285037" y="15542"/>
                  <a:pt x="284718" y="13944"/>
                </a:cubicBezTo>
                <a:cubicBezTo>
                  <a:pt x="285996" y="13624"/>
                  <a:pt x="286715" y="14104"/>
                  <a:pt x="286874" y="15382"/>
                </a:cubicBezTo>
                <a:cubicBezTo>
                  <a:pt x="287034" y="16660"/>
                  <a:pt x="287594" y="17140"/>
                  <a:pt x="288552" y="16820"/>
                </a:cubicBezTo>
                <a:cubicBezTo>
                  <a:pt x="289192" y="15861"/>
                  <a:pt x="289271" y="14663"/>
                  <a:pt x="288792" y="13225"/>
                </a:cubicBezTo>
                <a:cubicBezTo>
                  <a:pt x="288313" y="11787"/>
                  <a:pt x="287753" y="10589"/>
                  <a:pt x="287114" y="9630"/>
                </a:cubicBezTo>
                <a:cubicBezTo>
                  <a:pt x="289351" y="9630"/>
                  <a:pt x="290869" y="10988"/>
                  <a:pt x="291668" y="13704"/>
                </a:cubicBezTo>
                <a:cubicBezTo>
                  <a:pt x="292467" y="16420"/>
                  <a:pt x="293185" y="19057"/>
                  <a:pt x="293825" y="21613"/>
                </a:cubicBezTo>
                <a:cubicBezTo>
                  <a:pt x="295103" y="20974"/>
                  <a:pt x="296142" y="21294"/>
                  <a:pt x="296941" y="22572"/>
                </a:cubicBezTo>
                <a:cubicBezTo>
                  <a:pt x="297739" y="23850"/>
                  <a:pt x="298299" y="25448"/>
                  <a:pt x="298618" y="27365"/>
                </a:cubicBezTo>
                <a:cubicBezTo>
                  <a:pt x="298937" y="29283"/>
                  <a:pt x="299177" y="31359"/>
                  <a:pt x="299337" y="33596"/>
                </a:cubicBezTo>
                <a:lnTo>
                  <a:pt x="299696" y="36231"/>
                </a:lnTo>
                <a:lnTo>
                  <a:pt x="299696" y="26166"/>
                </a:lnTo>
                <a:lnTo>
                  <a:pt x="299098" y="24968"/>
                </a:lnTo>
                <a:cubicBezTo>
                  <a:pt x="298138" y="23051"/>
                  <a:pt x="297659" y="20655"/>
                  <a:pt x="297659" y="17778"/>
                </a:cubicBezTo>
                <a:cubicBezTo>
                  <a:pt x="297020" y="17140"/>
                  <a:pt x="296461" y="16341"/>
                  <a:pt x="295981" y="15382"/>
                </a:cubicBezTo>
                <a:cubicBezTo>
                  <a:pt x="295503" y="14423"/>
                  <a:pt x="294943" y="13305"/>
                  <a:pt x="294304" y="12026"/>
                </a:cubicBezTo>
                <a:cubicBezTo>
                  <a:pt x="294943" y="11388"/>
                  <a:pt x="295263" y="10908"/>
                  <a:pt x="295263" y="10589"/>
                </a:cubicBezTo>
                <a:cubicBezTo>
                  <a:pt x="296541" y="10908"/>
                  <a:pt x="297500" y="11627"/>
                  <a:pt x="298138" y="12746"/>
                </a:cubicBezTo>
                <a:lnTo>
                  <a:pt x="299696" y="15666"/>
                </a:lnTo>
                <a:lnTo>
                  <a:pt x="299696" y="8052"/>
                </a:lnTo>
                <a:lnTo>
                  <a:pt x="297659" y="7713"/>
                </a:lnTo>
                <a:cubicBezTo>
                  <a:pt x="297340" y="5796"/>
                  <a:pt x="297020" y="4038"/>
                  <a:pt x="296701" y="2440"/>
                </a:cubicBezTo>
                <a:cubicBezTo>
                  <a:pt x="295742" y="2440"/>
                  <a:pt x="294704" y="2520"/>
                  <a:pt x="293585" y="2680"/>
                </a:cubicBezTo>
                <a:cubicBezTo>
                  <a:pt x="292467" y="2840"/>
                  <a:pt x="291588" y="3239"/>
                  <a:pt x="290949" y="3879"/>
                </a:cubicBezTo>
                <a:cubicBezTo>
                  <a:pt x="291588" y="4837"/>
                  <a:pt x="292386" y="5636"/>
                  <a:pt x="293346" y="6275"/>
                </a:cubicBezTo>
                <a:cubicBezTo>
                  <a:pt x="294304" y="6914"/>
                  <a:pt x="295103" y="7872"/>
                  <a:pt x="295742" y="9151"/>
                </a:cubicBezTo>
                <a:cubicBezTo>
                  <a:pt x="295422" y="9790"/>
                  <a:pt x="294863" y="10190"/>
                  <a:pt x="294064" y="10349"/>
                </a:cubicBezTo>
                <a:cubicBezTo>
                  <a:pt x="293265" y="10509"/>
                  <a:pt x="292866" y="11068"/>
                  <a:pt x="292866" y="12026"/>
                </a:cubicBezTo>
                <a:cubicBezTo>
                  <a:pt x="291268" y="10429"/>
                  <a:pt x="290070" y="8432"/>
                  <a:pt x="289271" y="6035"/>
                </a:cubicBezTo>
                <a:cubicBezTo>
                  <a:pt x="288472" y="3639"/>
                  <a:pt x="286955" y="1961"/>
                  <a:pt x="284718" y="1002"/>
                </a:cubicBezTo>
                <a:close/>
                <a:moveTo>
                  <a:pt x="282527" y="0"/>
                </a:moveTo>
                <a:lnTo>
                  <a:pt x="282856" y="0"/>
                </a:lnTo>
                <a:lnTo>
                  <a:pt x="282801" y="1002"/>
                </a:lnTo>
                <a:close/>
                <a:moveTo>
                  <a:pt x="277368" y="0"/>
                </a:moveTo>
                <a:lnTo>
                  <a:pt x="279501" y="0"/>
                </a:lnTo>
                <a:lnTo>
                  <a:pt x="278966" y="1961"/>
                </a:lnTo>
                <a:close/>
                <a:moveTo>
                  <a:pt x="235439" y="0"/>
                </a:moveTo>
                <a:lnTo>
                  <a:pt x="236064" y="0"/>
                </a:lnTo>
                <a:lnTo>
                  <a:pt x="235826" y="523"/>
                </a:lnTo>
                <a:cubicBezTo>
                  <a:pt x="237105" y="1482"/>
                  <a:pt x="237744" y="3159"/>
                  <a:pt x="237744" y="5556"/>
                </a:cubicBezTo>
                <a:cubicBezTo>
                  <a:pt x="237744" y="7953"/>
                  <a:pt x="238383" y="9630"/>
                  <a:pt x="239661" y="10589"/>
                </a:cubicBezTo>
                <a:cubicBezTo>
                  <a:pt x="239022" y="11228"/>
                  <a:pt x="238144" y="11308"/>
                  <a:pt x="237025" y="10829"/>
                </a:cubicBezTo>
                <a:cubicBezTo>
                  <a:pt x="235907" y="10349"/>
                  <a:pt x="235028" y="9470"/>
                  <a:pt x="234389" y="8192"/>
                </a:cubicBezTo>
                <a:cubicBezTo>
                  <a:pt x="236625" y="7553"/>
                  <a:pt x="237185" y="6035"/>
                  <a:pt x="236066" y="3639"/>
                </a:cubicBezTo>
                <a:close/>
                <a:moveTo>
                  <a:pt x="164865" y="0"/>
                </a:moveTo>
                <a:lnTo>
                  <a:pt x="174619" y="0"/>
                </a:lnTo>
                <a:lnTo>
                  <a:pt x="168722" y="9151"/>
                </a:lnTo>
                <a:cubicBezTo>
                  <a:pt x="166804" y="8512"/>
                  <a:pt x="165766" y="6994"/>
                  <a:pt x="165606" y="4597"/>
                </a:cubicBezTo>
                <a:close/>
                <a:moveTo>
                  <a:pt x="78326" y="0"/>
                </a:moveTo>
                <a:lnTo>
                  <a:pt x="103055" y="0"/>
                </a:lnTo>
                <a:lnTo>
                  <a:pt x="103055" y="44"/>
                </a:lnTo>
                <a:lnTo>
                  <a:pt x="103121" y="0"/>
                </a:lnTo>
                <a:lnTo>
                  <a:pt x="110213" y="0"/>
                </a:lnTo>
                <a:lnTo>
                  <a:pt x="110005" y="763"/>
                </a:lnTo>
                <a:cubicBezTo>
                  <a:pt x="108886" y="922"/>
                  <a:pt x="108008" y="1642"/>
                  <a:pt x="107368" y="2919"/>
                </a:cubicBezTo>
                <a:cubicBezTo>
                  <a:pt x="108966" y="3559"/>
                  <a:pt x="110883" y="3319"/>
                  <a:pt x="113120" y="2201"/>
                </a:cubicBezTo>
                <a:lnTo>
                  <a:pt x="114078" y="0"/>
                </a:lnTo>
                <a:lnTo>
                  <a:pt x="131034" y="0"/>
                </a:lnTo>
                <a:lnTo>
                  <a:pt x="131334" y="1002"/>
                </a:lnTo>
                <a:lnTo>
                  <a:pt x="132003" y="0"/>
                </a:lnTo>
                <a:lnTo>
                  <a:pt x="163629" y="0"/>
                </a:lnTo>
                <a:lnTo>
                  <a:pt x="161772" y="6754"/>
                </a:lnTo>
                <a:cubicBezTo>
                  <a:pt x="160973" y="9950"/>
                  <a:pt x="160253" y="13305"/>
                  <a:pt x="159615" y="16820"/>
                </a:cubicBezTo>
                <a:cubicBezTo>
                  <a:pt x="161213" y="16820"/>
                  <a:pt x="162171" y="15861"/>
                  <a:pt x="162490" y="13944"/>
                </a:cubicBezTo>
                <a:cubicBezTo>
                  <a:pt x="162810" y="12026"/>
                  <a:pt x="163289" y="10429"/>
                  <a:pt x="163929" y="9151"/>
                </a:cubicBezTo>
                <a:cubicBezTo>
                  <a:pt x="163929" y="12666"/>
                  <a:pt x="163289" y="15462"/>
                  <a:pt x="162011" y="17539"/>
                </a:cubicBezTo>
                <a:cubicBezTo>
                  <a:pt x="160733" y="19616"/>
                  <a:pt x="159135" y="21453"/>
                  <a:pt x="157218" y="23051"/>
                </a:cubicBezTo>
                <a:cubicBezTo>
                  <a:pt x="155300" y="24649"/>
                  <a:pt x="153303" y="26167"/>
                  <a:pt x="151226" y="27605"/>
                </a:cubicBezTo>
                <a:cubicBezTo>
                  <a:pt x="149149" y="29043"/>
                  <a:pt x="147631" y="30880"/>
                  <a:pt x="146673" y="33117"/>
                </a:cubicBezTo>
                <a:cubicBezTo>
                  <a:pt x="147951" y="33756"/>
                  <a:pt x="149309" y="34236"/>
                  <a:pt x="150747" y="34555"/>
                </a:cubicBezTo>
                <a:cubicBezTo>
                  <a:pt x="152185" y="34874"/>
                  <a:pt x="153383" y="35354"/>
                  <a:pt x="154342" y="35993"/>
                </a:cubicBezTo>
                <a:cubicBezTo>
                  <a:pt x="154981" y="34395"/>
                  <a:pt x="155940" y="33197"/>
                  <a:pt x="157218" y="32398"/>
                </a:cubicBezTo>
                <a:cubicBezTo>
                  <a:pt x="158496" y="31599"/>
                  <a:pt x="159615" y="31839"/>
                  <a:pt x="160573" y="33117"/>
                </a:cubicBezTo>
                <a:cubicBezTo>
                  <a:pt x="161213" y="32478"/>
                  <a:pt x="161372" y="31999"/>
                  <a:pt x="161052" y="31679"/>
                </a:cubicBezTo>
                <a:cubicBezTo>
                  <a:pt x="160733" y="31359"/>
                  <a:pt x="160893" y="30880"/>
                  <a:pt x="161532" y="30241"/>
                </a:cubicBezTo>
                <a:cubicBezTo>
                  <a:pt x="163130" y="30560"/>
                  <a:pt x="164248" y="30720"/>
                  <a:pt x="164887" y="30720"/>
                </a:cubicBezTo>
                <a:cubicBezTo>
                  <a:pt x="165526" y="30720"/>
                  <a:pt x="166644" y="31040"/>
                  <a:pt x="168242" y="31679"/>
                </a:cubicBezTo>
                <a:cubicBezTo>
                  <a:pt x="168242" y="32638"/>
                  <a:pt x="168083" y="33276"/>
                  <a:pt x="167763" y="33596"/>
                </a:cubicBezTo>
                <a:cubicBezTo>
                  <a:pt x="167443" y="33916"/>
                  <a:pt x="167443" y="34715"/>
                  <a:pt x="167763" y="35993"/>
                </a:cubicBezTo>
                <a:cubicBezTo>
                  <a:pt x="169041" y="35993"/>
                  <a:pt x="169521" y="34874"/>
                  <a:pt x="169201" y="32638"/>
                </a:cubicBezTo>
                <a:cubicBezTo>
                  <a:pt x="170479" y="32957"/>
                  <a:pt x="171917" y="32957"/>
                  <a:pt x="173515" y="32638"/>
                </a:cubicBezTo>
                <a:cubicBezTo>
                  <a:pt x="175112" y="32318"/>
                  <a:pt x="176391" y="32957"/>
                  <a:pt x="177349" y="34555"/>
                </a:cubicBezTo>
                <a:cubicBezTo>
                  <a:pt x="177988" y="35833"/>
                  <a:pt x="177988" y="36871"/>
                  <a:pt x="177349" y="37670"/>
                </a:cubicBezTo>
                <a:cubicBezTo>
                  <a:pt x="176710" y="38469"/>
                  <a:pt x="177190" y="39189"/>
                  <a:pt x="178787" y="39827"/>
                </a:cubicBezTo>
                <a:cubicBezTo>
                  <a:pt x="178148" y="40786"/>
                  <a:pt x="177749" y="42144"/>
                  <a:pt x="177589" y="43902"/>
                </a:cubicBezTo>
                <a:cubicBezTo>
                  <a:pt x="177430" y="45659"/>
                  <a:pt x="177669" y="47337"/>
                  <a:pt x="178308" y="48934"/>
                </a:cubicBezTo>
                <a:cubicBezTo>
                  <a:pt x="179586" y="47017"/>
                  <a:pt x="180385" y="44940"/>
                  <a:pt x="180704" y="42703"/>
                </a:cubicBezTo>
                <a:cubicBezTo>
                  <a:pt x="181663" y="42383"/>
                  <a:pt x="182143" y="42863"/>
                  <a:pt x="182143" y="44142"/>
                </a:cubicBezTo>
                <a:cubicBezTo>
                  <a:pt x="182143" y="45419"/>
                  <a:pt x="182462" y="46378"/>
                  <a:pt x="183101" y="47017"/>
                </a:cubicBezTo>
                <a:cubicBezTo>
                  <a:pt x="183740" y="47337"/>
                  <a:pt x="184060" y="47097"/>
                  <a:pt x="184060" y="46298"/>
                </a:cubicBezTo>
                <a:cubicBezTo>
                  <a:pt x="184060" y="45500"/>
                  <a:pt x="184380" y="44940"/>
                  <a:pt x="185019" y="44621"/>
                </a:cubicBezTo>
                <a:cubicBezTo>
                  <a:pt x="185658" y="44940"/>
                  <a:pt x="185897" y="45819"/>
                  <a:pt x="185738" y="47257"/>
                </a:cubicBezTo>
                <a:cubicBezTo>
                  <a:pt x="185578" y="48695"/>
                  <a:pt x="185498" y="49893"/>
                  <a:pt x="185498" y="50852"/>
                </a:cubicBezTo>
                <a:cubicBezTo>
                  <a:pt x="186776" y="49893"/>
                  <a:pt x="187495" y="50453"/>
                  <a:pt x="187655" y="52529"/>
                </a:cubicBezTo>
                <a:cubicBezTo>
                  <a:pt x="187814" y="54607"/>
                  <a:pt x="187655" y="57323"/>
                  <a:pt x="187176" y="60678"/>
                </a:cubicBezTo>
                <a:cubicBezTo>
                  <a:pt x="186696" y="64033"/>
                  <a:pt x="186057" y="67388"/>
                  <a:pt x="185258" y="70744"/>
                </a:cubicBezTo>
                <a:cubicBezTo>
                  <a:pt x="184459" y="74099"/>
                  <a:pt x="183900" y="76416"/>
                  <a:pt x="183581" y="77694"/>
                </a:cubicBezTo>
                <a:cubicBezTo>
                  <a:pt x="182302" y="77694"/>
                  <a:pt x="181663" y="77854"/>
                  <a:pt x="181663" y="78173"/>
                </a:cubicBezTo>
                <a:cubicBezTo>
                  <a:pt x="180704" y="76575"/>
                  <a:pt x="180545" y="74658"/>
                  <a:pt x="181184" y="72421"/>
                </a:cubicBezTo>
                <a:cubicBezTo>
                  <a:pt x="181823" y="70184"/>
                  <a:pt x="182462" y="68427"/>
                  <a:pt x="183101" y="67149"/>
                </a:cubicBezTo>
                <a:cubicBezTo>
                  <a:pt x="183740" y="67468"/>
                  <a:pt x="184060" y="68108"/>
                  <a:pt x="184060" y="69066"/>
                </a:cubicBezTo>
                <a:cubicBezTo>
                  <a:pt x="184060" y="70025"/>
                  <a:pt x="184380" y="70184"/>
                  <a:pt x="185019" y="69546"/>
                </a:cubicBezTo>
                <a:cubicBezTo>
                  <a:pt x="185338" y="66350"/>
                  <a:pt x="185418" y="63794"/>
                  <a:pt x="185258" y="61876"/>
                </a:cubicBezTo>
                <a:cubicBezTo>
                  <a:pt x="185098" y="59959"/>
                  <a:pt x="184859" y="58361"/>
                  <a:pt x="184539" y="57083"/>
                </a:cubicBezTo>
                <a:cubicBezTo>
                  <a:pt x="183261" y="55485"/>
                  <a:pt x="182143" y="55485"/>
                  <a:pt x="181184" y="57083"/>
                </a:cubicBezTo>
                <a:cubicBezTo>
                  <a:pt x="180226" y="58681"/>
                  <a:pt x="179427" y="59799"/>
                  <a:pt x="178787" y="60439"/>
                </a:cubicBezTo>
                <a:cubicBezTo>
                  <a:pt x="179107" y="61077"/>
                  <a:pt x="179347" y="61157"/>
                  <a:pt x="179506" y="60678"/>
                </a:cubicBezTo>
                <a:cubicBezTo>
                  <a:pt x="179666" y="60199"/>
                  <a:pt x="180065" y="60119"/>
                  <a:pt x="180704" y="60439"/>
                </a:cubicBezTo>
                <a:cubicBezTo>
                  <a:pt x="181025" y="62995"/>
                  <a:pt x="180785" y="64672"/>
                  <a:pt x="179986" y="65471"/>
                </a:cubicBezTo>
                <a:cubicBezTo>
                  <a:pt x="179187" y="66270"/>
                  <a:pt x="178468" y="67468"/>
                  <a:pt x="177829" y="69066"/>
                </a:cubicBezTo>
                <a:cubicBezTo>
                  <a:pt x="178468" y="69705"/>
                  <a:pt x="179107" y="69705"/>
                  <a:pt x="179746" y="69066"/>
                </a:cubicBezTo>
                <a:cubicBezTo>
                  <a:pt x="179746" y="70345"/>
                  <a:pt x="179746" y="71782"/>
                  <a:pt x="179746" y="73380"/>
                </a:cubicBezTo>
                <a:cubicBezTo>
                  <a:pt x="179746" y="74978"/>
                  <a:pt x="179427" y="76416"/>
                  <a:pt x="178787" y="77694"/>
                </a:cubicBezTo>
                <a:cubicBezTo>
                  <a:pt x="178148" y="77055"/>
                  <a:pt x="178069" y="76336"/>
                  <a:pt x="178548" y="75537"/>
                </a:cubicBezTo>
                <a:cubicBezTo>
                  <a:pt x="179027" y="74738"/>
                  <a:pt x="179107" y="73859"/>
                  <a:pt x="178787" y="72901"/>
                </a:cubicBezTo>
                <a:cubicBezTo>
                  <a:pt x="177829" y="72581"/>
                  <a:pt x="177190" y="72022"/>
                  <a:pt x="176870" y="71223"/>
                </a:cubicBezTo>
                <a:cubicBezTo>
                  <a:pt x="176550" y="70424"/>
                  <a:pt x="176071" y="69705"/>
                  <a:pt x="175432" y="69066"/>
                </a:cubicBezTo>
                <a:cubicBezTo>
                  <a:pt x="175432" y="66510"/>
                  <a:pt x="175752" y="64432"/>
                  <a:pt x="176391" y="62835"/>
                </a:cubicBezTo>
                <a:cubicBezTo>
                  <a:pt x="177030" y="61237"/>
                  <a:pt x="177669" y="59640"/>
                  <a:pt x="178308" y="58042"/>
                </a:cubicBezTo>
                <a:cubicBezTo>
                  <a:pt x="177669" y="57403"/>
                  <a:pt x="177109" y="57323"/>
                  <a:pt x="176631" y="57802"/>
                </a:cubicBezTo>
                <a:cubicBezTo>
                  <a:pt x="176151" y="58281"/>
                  <a:pt x="175752" y="57243"/>
                  <a:pt x="175432" y="54686"/>
                </a:cubicBezTo>
                <a:lnTo>
                  <a:pt x="173036" y="54686"/>
                </a:lnTo>
                <a:cubicBezTo>
                  <a:pt x="172396" y="58521"/>
                  <a:pt x="171997" y="62675"/>
                  <a:pt x="171837" y="67149"/>
                </a:cubicBezTo>
                <a:cubicBezTo>
                  <a:pt x="171678" y="71622"/>
                  <a:pt x="170958" y="75617"/>
                  <a:pt x="169680" y="79132"/>
                </a:cubicBezTo>
                <a:cubicBezTo>
                  <a:pt x="168722" y="77215"/>
                  <a:pt x="168561" y="74738"/>
                  <a:pt x="169201" y="71703"/>
                </a:cubicBezTo>
                <a:cubicBezTo>
                  <a:pt x="169840" y="68667"/>
                  <a:pt x="170000" y="65871"/>
                  <a:pt x="169680" y="63314"/>
                </a:cubicBezTo>
                <a:cubicBezTo>
                  <a:pt x="168722" y="64273"/>
                  <a:pt x="168083" y="65791"/>
                  <a:pt x="167763" y="67868"/>
                </a:cubicBezTo>
                <a:cubicBezTo>
                  <a:pt x="167443" y="69945"/>
                  <a:pt x="167284" y="72102"/>
                  <a:pt x="167284" y="74338"/>
                </a:cubicBezTo>
                <a:cubicBezTo>
                  <a:pt x="167284" y="76575"/>
                  <a:pt x="167124" y="78732"/>
                  <a:pt x="166804" y="80810"/>
                </a:cubicBezTo>
                <a:cubicBezTo>
                  <a:pt x="166485" y="82886"/>
                  <a:pt x="165846" y="84405"/>
                  <a:pt x="164887" y="85363"/>
                </a:cubicBezTo>
                <a:cubicBezTo>
                  <a:pt x="163289" y="84724"/>
                  <a:pt x="162970" y="83925"/>
                  <a:pt x="163929" y="82966"/>
                </a:cubicBezTo>
                <a:cubicBezTo>
                  <a:pt x="164887" y="82008"/>
                  <a:pt x="165206" y="80729"/>
                  <a:pt x="164887" y="79132"/>
                </a:cubicBezTo>
                <a:lnTo>
                  <a:pt x="161532" y="79132"/>
                </a:lnTo>
                <a:cubicBezTo>
                  <a:pt x="161213" y="76575"/>
                  <a:pt x="161132" y="74658"/>
                  <a:pt x="161292" y="73380"/>
                </a:cubicBezTo>
                <a:cubicBezTo>
                  <a:pt x="161452" y="72102"/>
                  <a:pt x="161532" y="70823"/>
                  <a:pt x="161532" y="69546"/>
                </a:cubicBezTo>
                <a:cubicBezTo>
                  <a:pt x="160573" y="72741"/>
                  <a:pt x="159055" y="75058"/>
                  <a:pt x="156978" y="76496"/>
                </a:cubicBezTo>
                <a:cubicBezTo>
                  <a:pt x="154901" y="77933"/>
                  <a:pt x="154023" y="80889"/>
                  <a:pt x="154342" y="85363"/>
                </a:cubicBezTo>
                <a:cubicBezTo>
                  <a:pt x="154981" y="86322"/>
                  <a:pt x="155540" y="86082"/>
                  <a:pt x="156020" y="84644"/>
                </a:cubicBezTo>
                <a:cubicBezTo>
                  <a:pt x="156499" y="83206"/>
                  <a:pt x="157218" y="82327"/>
                  <a:pt x="158177" y="82008"/>
                </a:cubicBezTo>
                <a:cubicBezTo>
                  <a:pt x="158177" y="84245"/>
                  <a:pt x="158017" y="85922"/>
                  <a:pt x="157697" y="87040"/>
                </a:cubicBezTo>
                <a:cubicBezTo>
                  <a:pt x="157378" y="88159"/>
                  <a:pt x="156898" y="89517"/>
                  <a:pt x="156259" y="91115"/>
                </a:cubicBezTo>
                <a:cubicBezTo>
                  <a:pt x="155300" y="90796"/>
                  <a:pt x="154582" y="90875"/>
                  <a:pt x="154102" y="91355"/>
                </a:cubicBezTo>
                <a:cubicBezTo>
                  <a:pt x="153623" y="91834"/>
                  <a:pt x="152744" y="91914"/>
                  <a:pt x="151466" y="91594"/>
                </a:cubicBezTo>
                <a:cubicBezTo>
                  <a:pt x="151466" y="93192"/>
                  <a:pt x="151306" y="94071"/>
                  <a:pt x="150987" y="94230"/>
                </a:cubicBezTo>
                <a:cubicBezTo>
                  <a:pt x="150667" y="94390"/>
                  <a:pt x="150347" y="94470"/>
                  <a:pt x="150028" y="94470"/>
                </a:cubicBezTo>
                <a:cubicBezTo>
                  <a:pt x="149709" y="94470"/>
                  <a:pt x="149389" y="94630"/>
                  <a:pt x="149070" y="94950"/>
                </a:cubicBezTo>
                <a:cubicBezTo>
                  <a:pt x="148750" y="95269"/>
                  <a:pt x="148750" y="96068"/>
                  <a:pt x="149070" y="97346"/>
                </a:cubicBezTo>
                <a:cubicBezTo>
                  <a:pt x="146833" y="96707"/>
                  <a:pt x="145075" y="96148"/>
                  <a:pt x="143797" y="95668"/>
                </a:cubicBezTo>
                <a:cubicBezTo>
                  <a:pt x="142519" y="95189"/>
                  <a:pt x="140921" y="94630"/>
                  <a:pt x="139003" y="93991"/>
                </a:cubicBezTo>
                <a:cubicBezTo>
                  <a:pt x="138365" y="95588"/>
                  <a:pt x="138045" y="97586"/>
                  <a:pt x="138045" y="99982"/>
                </a:cubicBezTo>
                <a:cubicBezTo>
                  <a:pt x="138045" y="102379"/>
                  <a:pt x="137725" y="104376"/>
                  <a:pt x="137086" y="105974"/>
                </a:cubicBezTo>
                <a:cubicBezTo>
                  <a:pt x="136767" y="106613"/>
                  <a:pt x="136447" y="106533"/>
                  <a:pt x="136128" y="105734"/>
                </a:cubicBezTo>
                <a:cubicBezTo>
                  <a:pt x="135808" y="104935"/>
                  <a:pt x="135329" y="105015"/>
                  <a:pt x="134690" y="105974"/>
                </a:cubicBezTo>
                <a:cubicBezTo>
                  <a:pt x="136287" y="106932"/>
                  <a:pt x="136846" y="108371"/>
                  <a:pt x="136368" y="110288"/>
                </a:cubicBezTo>
                <a:cubicBezTo>
                  <a:pt x="135888" y="112205"/>
                  <a:pt x="135808" y="113803"/>
                  <a:pt x="136128" y="115081"/>
                </a:cubicBezTo>
                <a:cubicBezTo>
                  <a:pt x="138365" y="114122"/>
                  <a:pt x="139003" y="112525"/>
                  <a:pt x="138045" y="110288"/>
                </a:cubicBezTo>
                <a:cubicBezTo>
                  <a:pt x="137086" y="108051"/>
                  <a:pt x="137406" y="105974"/>
                  <a:pt x="139003" y="104057"/>
                </a:cubicBezTo>
                <a:cubicBezTo>
                  <a:pt x="139643" y="103418"/>
                  <a:pt x="140122" y="103178"/>
                  <a:pt x="140441" y="103337"/>
                </a:cubicBezTo>
                <a:cubicBezTo>
                  <a:pt x="140762" y="103498"/>
                  <a:pt x="140601" y="102778"/>
                  <a:pt x="139963" y="101181"/>
                </a:cubicBezTo>
                <a:cubicBezTo>
                  <a:pt x="140921" y="101500"/>
                  <a:pt x="141720" y="101820"/>
                  <a:pt x="142359" y="102139"/>
                </a:cubicBezTo>
                <a:cubicBezTo>
                  <a:pt x="142998" y="102459"/>
                  <a:pt x="143318" y="103418"/>
                  <a:pt x="143318" y="105015"/>
                </a:cubicBezTo>
                <a:cubicBezTo>
                  <a:pt x="144276" y="104057"/>
                  <a:pt x="145235" y="103098"/>
                  <a:pt x="146193" y="102139"/>
                </a:cubicBezTo>
                <a:cubicBezTo>
                  <a:pt x="147152" y="101181"/>
                  <a:pt x="147951" y="100062"/>
                  <a:pt x="148590" y="98784"/>
                </a:cubicBezTo>
                <a:cubicBezTo>
                  <a:pt x="148271" y="102938"/>
                  <a:pt x="146513" y="105814"/>
                  <a:pt x="143318" y="107412"/>
                </a:cubicBezTo>
                <a:lnTo>
                  <a:pt x="143318" y="112205"/>
                </a:lnTo>
                <a:cubicBezTo>
                  <a:pt x="144596" y="110927"/>
                  <a:pt x="145554" y="110128"/>
                  <a:pt x="146193" y="109809"/>
                </a:cubicBezTo>
                <a:cubicBezTo>
                  <a:pt x="146193" y="110448"/>
                  <a:pt x="146114" y="110927"/>
                  <a:pt x="145953" y="111246"/>
                </a:cubicBezTo>
                <a:cubicBezTo>
                  <a:pt x="145794" y="111566"/>
                  <a:pt x="145714" y="112045"/>
                  <a:pt x="145714" y="112684"/>
                </a:cubicBezTo>
                <a:cubicBezTo>
                  <a:pt x="146992" y="112684"/>
                  <a:pt x="147472" y="113323"/>
                  <a:pt x="147152" y="114602"/>
                </a:cubicBezTo>
                <a:cubicBezTo>
                  <a:pt x="147791" y="113963"/>
                  <a:pt x="148191" y="113243"/>
                  <a:pt x="148350" y="112444"/>
                </a:cubicBezTo>
                <a:cubicBezTo>
                  <a:pt x="148510" y="111646"/>
                  <a:pt x="149389" y="111566"/>
                  <a:pt x="150987" y="112205"/>
                </a:cubicBezTo>
                <a:cubicBezTo>
                  <a:pt x="149709" y="114762"/>
                  <a:pt x="149389" y="117558"/>
                  <a:pt x="150028" y="120593"/>
                </a:cubicBezTo>
                <a:cubicBezTo>
                  <a:pt x="150667" y="123629"/>
                  <a:pt x="150188" y="126265"/>
                  <a:pt x="148590" y="128502"/>
                </a:cubicBezTo>
                <a:cubicBezTo>
                  <a:pt x="150188" y="129141"/>
                  <a:pt x="150907" y="128902"/>
                  <a:pt x="150747" y="127783"/>
                </a:cubicBezTo>
                <a:cubicBezTo>
                  <a:pt x="150587" y="126665"/>
                  <a:pt x="150827" y="125786"/>
                  <a:pt x="151466" y="125146"/>
                </a:cubicBezTo>
                <a:cubicBezTo>
                  <a:pt x="152105" y="125466"/>
                  <a:pt x="152345" y="126345"/>
                  <a:pt x="152185" y="127783"/>
                </a:cubicBezTo>
                <a:cubicBezTo>
                  <a:pt x="152025" y="129221"/>
                  <a:pt x="151626" y="129780"/>
                  <a:pt x="150987" y="129461"/>
                </a:cubicBezTo>
                <a:cubicBezTo>
                  <a:pt x="151626" y="131378"/>
                  <a:pt x="152425" y="132177"/>
                  <a:pt x="153383" y="131858"/>
                </a:cubicBezTo>
                <a:cubicBezTo>
                  <a:pt x="152425" y="136970"/>
                  <a:pt x="152025" y="141284"/>
                  <a:pt x="152185" y="144799"/>
                </a:cubicBezTo>
                <a:cubicBezTo>
                  <a:pt x="152345" y="148314"/>
                  <a:pt x="151626" y="152309"/>
                  <a:pt x="150028" y="156782"/>
                </a:cubicBezTo>
                <a:lnTo>
                  <a:pt x="151945" y="156782"/>
                </a:lnTo>
                <a:cubicBezTo>
                  <a:pt x="150347" y="161255"/>
                  <a:pt x="149309" y="166209"/>
                  <a:pt x="148830" y="171641"/>
                </a:cubicBezTo>
                <a:cubicBezTo>
                  <a:pt x="148350" y="177074"/>
                  <a:pt x="146513" y="180588"/>
                  <a:pt x="143318" y="182186"/>
                </a:cubicBezTo>
                <a:cubicBezTo>
                  <a:pt x="142679" y="186659"/>
                  <a:pt x="141640" y="190894"/>
                  <a:pt x="140202" y="194888"/>
                </a:cubicBezTo>
                <a:cubicBezTo>
                  <a:pt x="138764" y="198883"/>
                  <a:pt x="138045" y="202797"/>
                  <a:pt x="138045" y="206632"/>
                </a:cubicBezTo>
                <a:cubicBezTo>
                  <a:pt x="139323" y="206632"/>
                  <a:pt x="140282" y="206073"/>
                  <a:pt x="140921" y="204954"/>
                </a:cubicBezTo>
                <a:cubicBezTo>
                  <a:pt x="141560" y="203836"/>
                  <a:pt x="142039" y="202557"/>
                  <a:pt x="142359" y="201120"/>
                </a:cubicBezTo>
                <a:cubicBezTo>
                  <a:pt x="142679" y="199681"/>
                  <a:pt x="143078" y="198403"/>
                  <a:pt x="143558" y="197285"/>
                </a:cubicBezTo>
                <a:cubicBezTo>
                  <a:pt x="144036" y="196167"/>
                  <a:pt x="144915" y="195607"/>
                  <a:pt x="146193" y="195607"/>
                </a:cubicBezTo>
                <a:cubicBezTo>
                  <a:pt x="145554" y="190175"/>
                  <a:pt x="146193" y="186340"/>
                  <a:pt x="148111" y="184103"/>
                </a:cubicBezTo>
                <a:cubicBezTo>
                  <a:pt x="150028" y="181867"/>
                  <a:pt x="152105" y="179630"/>
                  <a:pt x="154342" y="177393"/>
                </a:cubicBezTo>
                <a:cubicBezTo>
                  <a:pt x="154342" y="175795"/>
                  <a:pt x="154023" y="175316"/>
                  <a:pt x="153383" y="175955"/>
                </a:cubicBezTo>
                <a:cubicBezTo>
                  <a:pt x="152744" y="176594"/>
                  <a:pt x="152105" y="176754"/>
                  <a:pt x="151466" y="176434"/>
                </a:cubicBezTo>
                <a:cubicBezTo>
                  <a:pt x="152425" y="175476"/>
                  <a:pt x="152744" y="174517"/>
                  <a:pt x="152425" y="173558"/>
                </a:cubicBezTo>
                <a:cubicBezTo>
                  <a:pt x="152105" y="172599"/>
                  <a:pt x="152904" y="171801"/>
                  <a:pt x="154821" y="171162"/>
                </a:cubicBezTo>
                <a:cubicBezTo>
                  <a:pt x="155460" y="174038"/>
                  <a:pt x="155540" y="177633"/>
                  <a:pt x="155061" y="181946"/>
                </a:cubicBezTo>
                <a:cubicBezTo>
                  <a:pt x="154582" y="186260"/>
                  <a:pt x="154023" y="190175"/>
                  <a:pt x="153383" y="193690"/>
                </a:cubicBezTo>
                <a:cubicBezTo>
                  <a:pt x="154662" y="192092"/>
                  <a:pt x="155381" y="189855"/>
                  <a:pt x="155540" y="186979"/>
                </a:cubicBezTo>
                <a:cubicBezTo>
                  <a:pt x="155700" y="184103"/>
                  <a:pt x="156099" y="181387"/>
                  <a:pt x="156738" y="178831"/>
                </a:cubicBezTo>
                <a:cubicBezTo>
                  <a:pt x="157697" y="179470"/>
                  <a:pt x="157857" y="180269"/>
                  <a:pt x="157218" y="181228"/>
                </a:cubicBezTo>
                <a:cubicBezTo>
                  <a:pt x="156579" y="182186"/>
                  <a:pt x="156579" y="182985"/>
                  <a:pt x="157218" y="183624"/>
                </a:cubicBezTo>
                <a:cubicBezTo>
                  <a:pt x="158177" y="180748"/>
                  <a:pt x="159375" y="178112"/>
                  <a:pt x="160813" y="175716"/>
                </a:cubicBezTo>
                <a:cubicBezTo>
                  <a:pt x="162251" y="173319"/>
                  <a:pt x="162650" y="170682"/>
                  <a:pt x="162011" y="167806"/>
                </a:cubicBezTo>
                <a:cubicBezTo>
                  <a:pt x="161691" y="165570"/>
                  <a:pt x="160813" y="164132"/>
                  <a:pt x="159375" y="163492"/>
                </a:cubicBezTo>
                <a:cubicBezTo>
                  <a:pt x="157937" y="162853"/>
                  <a:pt x="157218" y="161255"/>
                  <a:pt x="157218" y="158699"/>
                </a:cubicBezTo>
                <a:cubicBezTo>
                  <a:pt x="157857" y="157421"/>
                  <a:pt x="158496" y="156782"/>
                  <a:pt x="159135" y="156782"/>
                </a:cubicBezTo>
                <a:cubicBezTo>
                  <a:pt x="159135" y="159019"/>
                  <a:pt x="159694" y="160297"/>
                  <a:pt x="160813" y="160617"/>
                </a:cubicBezTo>
                <a:cubicBezTo>
                  <a:pt x="161931" y="160936"/>
                  <a:pt x="162331" y="162374"/>
                  <a:pt x="162011" y="164931"/>
                </a:cubicBezTo>
                <a:cubicBezTo>
                  <a:pt x="162650" y="164931"/>
                  <a:pt x="163449" y="165090"/>
                  <a:pt x="164407" y="165410"/>
                </a:cubicBezTo>
                <a:cubicBezTo>
                  <a:pt x="165367" y="165729"/>
                  <a:pt x="165526" y="166848"/>
                  <a:pt x="164887" y="168765"/>
                </a:cubicBezTo>
                <a:cubicBezTo>
                  <a:pt x="165526" y="168126"/>
                  <a:pt x="166085" y="167567"/>
                  <a:pt x="166565" y="167087"/>
                </a:cubicBezTo>
                <a:cubicBezTo>
                  <a:pt x="167044" y="166608"/>
                  <a:pt x="167603" y="165889"/>
                  <a:pt x="168242" y="164931"/>
                </a:cubicBezTo>
                <a:cubicBezTo>
                  <a:pt x="168881" y="165250"/>
                  <a:pt x="169360" y="165969"/>
                  <a:pt x="169680" y="167087"/>
                </a:cubicBezTo>
                <a:cubicBezTo>
                  <a:pt x="170000" y="168206"/>
                  <a:pt x="170159" y="169564"/>
                  <a:pt x="170159" y="171162"/>
                </a:cubicBezTo>
                <a:cubicBezTo>
                  <a:pt x="170159" y="171801"/>
                  <a:pt x="169920" y="172040"/>
                  <a:pt x="169441" y="171881"/>
                </a:cubicBezTo>
                <a:cubicBezTo>
                  <a:pt x="168961" y="171721"/>
                  <a:pt x="168561" y="171961"/>
                  <a:pt x="168242" y="172599"/>
                </a:cubicBezTo>
                <a:cubicBezTo>
                  <a:pt x="167603" y="171961"/>
                  <a:pt x="167284" y="171162"/>
                  <a:pt x="167284" y="170203"/>
                </a:cubicBezTo>
                <a:cubicBezTo>
                  <a:pt x="166644" y="171801"/>
                  <a:pt x="166005" y="173479"/>
                  <a:pt x="165367" y="175236"/>
                </a:cubicBezTo>
                <a:cubicBezTo>
                  <a:pt x="164727" y="176993"/>
                  <a:pt x="164568" y="179311"/>
                  <a:pt x="164887" y="182186"/>
                </a:cubicBezTo>
                <a:cubicBezTo>
                  <a:pt x="166804" y="181547"/>
                  <a:pt x="167763" y="182346"/>
                  <a:pt x="167763" y="184583"/>
                </a:cubicBezTo>
                <a:cubicBezTo>
                  <a:pt x="167763" y="185861"/>
                  <a:pt x="166964" y="186500"/>
                  <a:pt x="165367" y="186500"/>
                </a:cubicBezTo>
                <a:cubicBezTo>
                  <a:pt x="165367" y="189695"/>
                  <a:pt x="165367" y="193610"/>
                  <a:pt x="165367" y="198243"/>
                </a:cubicBezTo>
                <a:cubicBezTo>
                  <a:pt x="165367" y="202877"/>
                  <a:pt x="164568" y="206472"/>
                  <a:pt x="162970" y="209028"/>
                </a:cubicBezTo>
                <a:cubicBezTo>
                  <a:pt x="161691" y="206791"/>
                  <a:pt x="160253" y="206632"/>
                  <a:pt x="158656" y="208549"/>
                </a:cubicBezTo>
                <a:cubicBezTo>
                  <a:pt x="158976" y="207909"/>
                  <a:pt x="159135" y="207191"/>
                  <a:pt x="159135" y="206392"/>
                </a:cubicBezTo>
                <a:cubicBezTo>
                  <a:pt x="159135" y="205593"/>
                  <a:pt x="159454" y="205353"/>
                  <a:pt x="160094" y="205673"/>
                </a:cubicBezTo>
                <a:cubicBezTo>
                  <a:pt x="159135" y="204075"/>
                  <a:pt x="158177" y="203276"/>
                  <a:pt x="157218" y="203276"/>
                </a:cubicBezTo>
                <a:cubicBezTo>
                  <a:pt x="157218" y="201679"/>
                  <a:pt x="157537" y="200400"/>
                  <a:pt x="158177" y="199442"/>
                </a:cubicBezTo>
                <a:cubicBezTo>
                  <a:pt x="158816" y="198483"/>
                  <a:pt x="158816" y="197365"/>
                  <a:pt x="158177" y="196086"/>
                </a:cubicBezTo>
                <a:lnTo>
                  <a:pt x="155780" y="196086"/>
                </a:lnTo>
                <a:cubicBezTo>
                  <a:pt x="155460" y="198004"/>
                  <a:pt x="155221" y="199841"/>
                  <a:pt x="155061" y="201599"/>
                </a:cubicBezTo>
                <a:cubicBezTo>
                  <a:pt x="154901" y="203356"/>
                  <a:pt x="154981" y="205513"/>
                  <a:pt x="155300" y="208070"/>
                </a:cubicBezTo>
                <a:lnTo>
                  <a:pt x="157218" y="208070"/>
                </a:lnTo>
                <a:cubicBezTo>
                  <a:pt x="157537" y="209028"/>
                  <a:pt x="157457" y="209668"/>
                  <a:pt x="156978" y="209987"/>
                </a:cubicBezTo>
                <a:cubicBezTo>
                  <a:pt x="156499" y="210306"/>
                  <a:pt x="156419" y="210945"/>
                  <a:pt x="156738" y="211904"/>
                </a:cubicBezTo>
                <a:cubicBezTo>
                  <a:pt x="156419" y="211585"/>
                  <a:pt x="156259" y="211265"/>
                  <a:pt x="156259" y="210945"/>
                </a:cubicBezTo>
                <a:cubicBezTo>
                  <a:pt x="156259" y="210626"/>
                  <a:pt x="155940" y="210466"/>
                  <a:pt x="155300" y="210466"/>
                </a:cubicBezTo>
                <a:cubicBezTo>
                  <a:pt x="155300" y="211425"/>
                  <a:pt x="155300" y="212384"/>
                  <a:pt x="155300" y="213342"/>
                </a:cubicBezTo>
                <a:cubicBezTo>
                  <a:pt x="155300" y="214301"/>
                  <a:pt x="155620" y="214940"/>
                  <a:pt x="156259" y="215259"/>
                </a:cubicBezTo>
                <a:cubicBezTo>
                  <a:pt x="156579" y="215898"/>
                  <a:pt x="156419" y="216218"/>
                  <a:pt x="155780" y="216218"/>
                </a:cubicBezTo>
                <a:cubicBezTo>
                  <a:pt x="155141" y="216218"/>
                  <a:pt x="154821" y="216538"/>
                  <a:pt x="154821" y="217177"/>
                </a:cubicBezTo>
                <a:cubicBezTo>
                  <a:pt x="154821" y="218775"/>
                  <a:pt x="155141" y="219893"/>
                  <a:pt x="155780" y="220532"/>
                </a:cubicBezTo>
                <a:cubicBezTo>
                  <a:pt x="156419" y="221171"/>
                  <a:pt x="156579" y="222449"/>
                  <a:pt x="156259" y="224366"/>
                </a:cubicBezTo>
                <a:cubicBezTo>
                  <a:pt x="156898" y="225005"/>
                  <a:pt x="157218" y="224606"/>
                  <a:pt x="157218" y="223168"/>
                </a:cubicBezTo>
                <a:cubicBezTo>
                  <a:pt x="157218" y="221730"/>
                  <a:pt x="157537" y="221970"/>
                  <a:pt x="158177" y="223887"/>
                </a:cubicBezTo>
                <a:cubicBezTo>
                  <a:pt x="159135" y="223248"/>
                  <a:pt x="159694" y="222209"/>
                  <a:pt x="159854" y="220772"/>
                </a:cubicBezTo>
                <a:cubicBezTo>
                  <a:pt x="160014" y="219334"/>
                  <a:pt x="160253" y="217896"/>
                  <a:pt x="160573" y="216457"/>
                </a:cubicBezTo>
                <a:cubicBezTo>
                  <a:pt x="160893" y="215020"/>
                  <a:pt x="161213" y="213742"/>
                  <a:pt x="161532" y="212623"/>
                </a:cubicBezTo>
                <a:cubicBezTo>
                  <a:pt x="161851" y="211504"/>
                  <a:pt x="162650" y="210786"/>
                  <a:pt x="163929" y="210466"/>
                </a:cubicBezTo>
                <a:cubicBezTo>
                  <a:pt x="164568" y="210786"/>
                  <a:pt x="164727" y="211585"/>
                  <a:pt x="164407" y="212862"/>
                </a:cubicBezTo>
                <a:cubicBezTo>
                  <a:pt x="164088" y="214141"/>
                  <a:pt x="164088" y="215099"/>
                  <a:pt x="164407" y="215739"/>
                </a:cubicBezTo>
                <a:cubicBezTo>
                  <a:pt x="166325" y="217336"/>
                  <a:pt x="167284" y="220692"/>
                  <a:pt x="167284" y="225804"/>
                </a:cubicBezTo>
                <a:lnTo>
                  <a:pt x="145714" y="225804"/>
                </a:lnTo>
                <a:cubicBezTo>
                  <a:pt x="146034" y="225485"/>
                  <a:pt x="146193" y="225086"/>
                  <a:pt x="146193" y="224606"/>
                </a:cubicBezTo>
                <a:cubicBezTo>
                  <a:pt x="146193" y="224127"/>
                  <a:pt x="146353" y="223887"/>
                  <a:pt x="146673" y="223887"/>
                </a:cubicBezTo>
                <a:cubicBezTo>
                  <a:pt x="146034" y="219413"/>
                  <a:pt x="146034" y="214940"/>
                  <a:pt x="146673" y="210466"/>
                </a:cubicBezTo>
                <a:cubicBezTo>
                  <a:pt x="145075" y="211105"/>
                  <a:pt x="144436" y="212623"/>
                  <a:pt x="144755" y="215020"/>
                </a:cubicBezTo>
                <a:cubicBezTo>
                  <a:pt x="145075" y="217416"/>
                  <a:pt x="145075" y="220052"/>
                  <a:pt x="144755" y="222929"/>
                </a:cubicBezTo>
                <a:cubicBezTo>
                  <a:pt x="144117" y="223567"/>
                  <a:pt x="143637" y="224047"/>
                  <a:pt x="143318" y="224366"/>
                </a:cubicBezTo>
                <a:cubicBezTo>
                  <a:pt x="142998" y="224686"/>
                  <a:pt x="142519" y="225165"/>
                  <a:pt x="141880" y="225804"/>
                </a:cubicBezTo>
                <a:lnTo>
                  <a:pt x="112641" y="225804"/>
                </a:lnTo>
                <a:cubicBezTo>
                  <a:pt x="112641" y="224846"/>
                  <a:pt x="112801" y="223967"/>
                  <a:pt x="113120" y="223168"/>
                </a:cubicBezTo>
                <a:cubicBezTo>
                  <a:pt x="113440" y="222370"/>
                  <a:pt x="113599" y="221331"/>
                  <a:pt x="113599" y="220052"/>
                </a:cubicBezTo>
                <a:cubicBezTo>
                  <a:pt x="112961" y="220692"/>
                  <a:pt x="112561" y="221571"/>
                  <a:pt x="112401" y="222689"/>
                </a:cubicBezTo>
                <a:cubicBezTo>
                  <a:pt x="112241" y="223807"/>
                  <a:pt x="112001" y="224846"/>
                  <a:pt x="111682" y="225804"/>
                </a:cubicBezTo>
                <a:lnTo>
                  <a:pt x="0" y="225804"/>
                </a:lnTo>
                <a:lnTo>
                  <a:pt x="0" y="162054"/>
                </a:lnTo>
                <a:cubicBezTo>
                  <a:pt x="0" y="93032"/>
                  <a:pt x="15339" y="45579"/>
                  <a:pt x="46015" y="19696"/>
                </a:cubicBezTo>
                <a:cubicBezTo>
                  <a:pt x="47613" y="19696"/>
                  <a:pt x="48571" y="18737"/>
                  <a:pt x="48891" y="1682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宋体" panose="02010600030101010101" pitchFamily="2" charset="-122"/>
              <a:cs typeface="+mn-cs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261741" y="423646"/>
            <a:ext cx="42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宋体" panose="02010600030101010101" pitchFamily="2" charset="-122"/>
                <a:cs typeface="+mn-cs"/>
              </a:rPr>
              <a:t>参与活动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87843B6-3A25-4C3B-B703-A3D7179DBB0C}"/>
              </a:ext>
            </a:extLst>
          </p:cNvPr>
          <p:cNvCxnSpPr>
            <a:cxnSpLocks/>
          </p:cNvCxnSpPr>
          <p:nvPr/>
        </p:nvCxnSpPr>
        <p:spPr>
          <a:xfrm>
            <a:off x="833150" y="2279979"/>
            <a:ext cx="3161279" cy="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CF9E7F0-5655-41C0-982D-7067D62EB007}"/>
              </a:ext>
            </a:extLst>
          </p:cNvPr>
          <p:cNvCxnSpPr>
            <a:cxnSpLocks/>
          </p:cNvCxnSpPr>
          <p:nvPr/>
        </p:nvCxnSpPr>
        <p:spPr>
          <a:xfrm>
            <a:off x="606785" y="3096418"/>
            <a:ext cx="4624336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606785" y="2343190"/>
            <a:ext cx="3246053" cy="724376"/>
            <a:chOff x="588061" y="4221367"/>
            <a:chExt cx="3246053" cy="724376"/>
          </a:xfrm>
        </p:grpSpPr>
        <p:sp>
          <p:nvSpPr>
            <p:cNvPr id="34" name="矩形 33"/>
            <p:cNvSpPr/>
            <p:nvPr/>
          </p:nvSpPr>
          <p:spPr>
            <a:xfrm>
              <a:off x="825405" y="4221367"/>
              <a:ext cx="300870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</a:rPr>
                <a:t>加入了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ACM-ICPC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集训队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5" name="矩形 34"/>
            <p:cNvSpPr/>
            <p:nvPr/>
          </p:nvSpPr>
          <p:spPr>
            <a:xfrm>
              <a:off x="588061" y="4647584"/>
              <a:ext cx="3185318" cy="2981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  <a:cs typeface="+mn-cs"/>
                </a:rPr>
                <a:t>有了更多的展示自我的机会。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6785" y="3204132"/>
            <a:ext cx="4471614" cy="715010"/>
            <a:chOff x="2222784" y="4973221"/>
            <a:chExt cx="4471614" cy="715010"/>
          </a:xfrm>
        </p:grpSpPr>
        <p:sp>
          <p:nvSpPr>
            <p:cNvPr id="38" name="矩形 37"/>
            <p:cNvSpPr/>
            <p:nvPr/>
          </p:nvSpPr>
          <p:spPr>
            <a:xfrm>
              <a:off x="2406045" y="4973221"/>
              <a:ext cx="4288353" cy="707886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参加本校程序设计竞赛暨校队选拔赛</a:t>
              </a:r>
            </a:p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39" name="矩形 38"/>
            <p:cNvSpPr/>
            <p:nvPr/>
          </p:nvSpPr>
          <p:spPr>
            <a:xfrm>
              <a:off x="2222784" y="5388597"/>
              <a:ext cx="3185318" cy="299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  <a:cs typeface="+mn-cs"/>
                </a:rPr>
                <a:t>加入集训队的保障。</a:t>
              </a:r>
            </a:p>
          </p:txBody>
        </p:sp>
      </p:grpSp>
      <p:sp>
        <p:nvSpPr>
          <p:cNvPr id="31" name="文本框 30">
            <a:extLst>
              <a:ext uri="{FF2B5EF4-FFF2-40B4-BE49-F238E27FC236}">
                <a16:creationId xmlns:a16="http://schemas.microsoft.com/office/drawing/2014/main" id="{692B9299-F67C-4D74-B45B-C62647B72E62}"/>
              </a:ext>
            </a:extLst>
          </p:cNvPr>
          <p:cNvSpPr txBox="1"/>
          <p:nvPr/>
        </p:nvSpPr>
        <p:spPr>
          <a:xfrm>
            <a:off x="1283839" y="15704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学习活动</a:t>
            </a:r>
            <a:endParaRPr kumimoji="0" lang="en-US" altLang="zh-CN" sz="28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华文仿宋" panose="02010600040101010101" pitchFamily="2" charset="-122"/>
              <a:ea typeface="华文仿宋" panose="02010600040101010101" pitchFamily="2" charset="-122"/>
              <a:cs typeface="+mn-cs"/>
            </a:endParaRPr>
          </a:p>
        </p:txBody>
      </p:sp>
      <p:grpSp>
        <p:nvGrpSpPr>
          <p:cNvPr id="22" name="组合 21">
            <a:extLst>
              <a:ext uri="{FF2B5EF4-FFF2-40B4-BE49-F238E27FC236}">
                <a16:creationId xmlns:a16="http://schemas.microsoft.com/office/drawing/2014/main" id="{D4DA0C1B-B592-4E85-B1D1-EBDD31032FD6}"/>
              </a:ext>
            </a:extLst>
          </p:cNvPr>
          <p:cNvGrpSpPr/>
          <p:nvPr/>
        </p:nvGrpSpPr>
        <p:grpSpPr>
          <a:xfrm>
            <a:off x="606785" y="4176181"/>
            <a:ext cx="3834710" cy="715010"/>
            <a:chOff x="2222784" y="4973221"/>
            <a:chExt cx="3834710" cy="715010"/>
          </a:xfrm>
        </p:grpSpPr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4D859A0C-9F14-43A9-B013-E7EB9746FE43}"/>
                </a:ext>
              </a:extLst>
            </p:cNvPr>
            <p:cNvSpPr/>
            <p:nvPr/>
          </p:nvSpPr>
          <p:spPr>
            <a:xfrm>
              <a:off x="2406045" y="4973221"/>
              <a:ext cx="3651449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参加部分学校的程序设计大赛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endParaRPr>
            </a:p>
          </p:txBody>
        </p:sp>
        <p:sp>
          <p:nvSpPr>
            <p:cNvPr id="24" name="矩形 23">
              <a:extLst>
                <a:ext uri="{FF2B5EF4-FFF2-40B4-BE49-F238E27FC236}">
                  <a16:creationId xmlns:a16="http://schemas.microsoft.com/office/drawing/2014/main" id="{1F24E627-5D7D-4C1E-AF97-C799D3B7A592}"/>
                </a:ext>
              </a:extLst>
            </p:cNvPr>
            <p:cNvSpPr/>
            <p:nvPr/>
          </p:nvSpPr>
          <p:spPr>
            <a:xfrm>
              <a:off x="2222784" y="5388597"/>
              <a:ext cx="3185318" cy="299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  <a:cs typeface="+mn-cs"/>
                </a:rPr>
                <a:t>正是由于加入集训队所带来的机会。</a:t>
              </a:r>
            </a:p>
          </p:txBody>
        </p:sp>
      </p:grpSp>
      <p:sp>
        <p:nvSpPr>
          <p:cNvPr id="25" name="Shape 3944">
            <a:extLst>
              <a:ext uri="{FF2B5EF4-FFF2-40B4-BE49-F238E27FC236}">
                <a16:creationId xmlns:a16="http://schemas.microsoft.com/office/drawing/2014/main" id="{BD2CE369-275B-4EC8-B05A-459A8F68D648}"/>
              </a:ext>
            </a:extLst>
          </p:cNvPr>
          <p:cNvSpPr/>
          <p:nvPr/>
        </p:nvSpPr>
        <p:spPr>
          <a:xfrm>
            <a:off x="833150" y="1601992"/>
            <a:ext cx="523401" cy="4570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60000" y="59750"/>
                </a:moveTo>
                <a:lnTo>
                  <a:pt x="10366" y="33750"/>
                </a:lnTo>
                <a:lnTo>
                  <a:pt x="60000" y="7750"/>
                </a:lnTo>
                <a:lnTo>
                  <a:pt x="109638" y="33750"/>
                </a:lnTo>
                <a:cubicBezTo>
                  <a:pt x="109638" y="33750"/>
                  <a:pt x="60000" y="59750"/>
                  <a:pt x="60000" y="59750"/>
                </a:cubicBezTo>
                <a:close/>
                <a:moveTo>
                  <a:pt x="100172" y="96194"/>
                </a:moveTo>
                <a:lnTo>
                  <a:pt x="82411" y="90088"/>
                </a:lnTo>
                <a:lnTo>
                  <a:pt x="82400" y="90161"/>
                </a:lnTo>
                <a:cubicBezTo>
                  <a:pt x="82205" y="90100"/>
                  <a:pt x="82027" y="90000"/>
                  <a:pt x="81816" y="90000"/>
                </a:cubicBezTo>
                <a:cubicBezTo>
                  <a:pt x="81261" y="90000"/>
                  <a:pt x="80766" y="90283"/>
                  <a:pt x="80333" y="90688"/>
                </a:cubicBezTo>
                <a:lnTo>
                  <a:pt x="80305" y="90627"/>
                </a:lnTo>
                <a:lnTo>
                  <a:pt x="60111" y="111450"/>
                </a:lnTo>
                <a:lnTo>
                  <a:pt x="42544" y="90744"/>
                </a:lnTo>
                <a:lnTo>
                  <a:pt x="42516" y="90800"/>
                </a:lnTo>
                <a:cubicBezTo>
                  <a:pt x="42061" y="90327"/>
                  <a:pt x="41522" y="90000"/>
                  <a:pt x="40911" y="90000"/>
                </a:cubicBezTo>
                <a:cubicBezTo>
                  <a:pt x="40705" y="90000"/>
                  <a:pt x="40522" y="90100"/>
                  <a:pt x="40327" y="90161"/>
                </a:cubicBezTo>
                <a:lnTo>
                  <a:pt x="40316" y="90088"/>
                </a:lnTo>
                <a:lnTo>
                  <a:pt x="22294" y="96283"/>
                </a:lnTo>
                <a:lnTo>
                  <a:pt x="26483" y="50194"/>
                </a:lnTo>
                <a:lnTo>
                  <a:pt x="58827" y="67133"/>
                </a:lnTo>
                <a:lnTo>
                  <a:pt x="58838" y="67111"/>
                </a:lnTo>
                <a:cubicBezTo>
                  <a:pt x="59194" y="67344"/>
                  <a:pt x="59577" y="67500"/>
                  <a:pt x="60000" y="67500"/>
                </a:cubicBezTo>
                <a:cubicBezTo>
                  <a:pt x="60422" y="67500"/>
                  <a:pt x="60811" y="67344"/>
                  <a:pt x="61161" y="67111"/>
                </a:cubicBezTo>
                <a:lnTo>
                  <a:pt x="61172" y="67133"/>
                </a:lnTo>
                <a:lnTo>
                  <a:pt x="93872" y="50005"/>
                </a:lnTo>
                <a:cubicBezTo>
                  <a:pt x="93872" y="50005"/>
                  <a:pt x="100172" y="96194"/>
                  <a:pt x="100172" y="96194"/>
                </a:cubicBezTo>
                <a:close/>
                <a:moveTo>
                  <a:pt x="120000" y="33750"/>
                </a:moveTo>
                <a:cubicBezTo>
                  <a:pt x="120000" y="32255"/>
                  <a:pt x="119355" y="30994"/>
                  <a:pt x="118438" y="30388"/>
                </a:cubicBezTo>
                <a:lnTo>
                  <a:pt x="118444" y="30366"/>
                </a:lnTo>
                <a:lnTo>
                  <a:pt x="118366" y="30322"/>
                </a:lnTo>
                <a:cubicBezTo>
                  <a:pt x="118338" y="30305"/>
                  <a:pt x="118311" y="30294"/>
                  <a:pt x="118288" y="30283"/>
                </a:cubicBezTo>
                <a:lnTo>
                  <a:pt x="61172" y="366"/>
                </a:lnTo>
                <a:lnTo>
                  <a:pt x="61161" y="388"/>
                </a:lnTo>
                <a:cubicBezTo>
                  <a:pt x="60811" y="155"/>
                  <a:pt x="60422" y="0"/>
                  <a:pt x="60000" y="0"/>
                </a:cubicBezTo>
                <a:cubicBezTo>
                  <a:pt x="59577" y="0"/>
                  <a:pt x="59194" y="155"/>
                  <a:pt x="58838" y="388"/>
                </a:cubicBezTo>
                <a:lnTo>
                  <a:pt x="58827" y="366"/>
                </a:lnTo>
                <a:lnTo>
                  <a:pt x="1716" y="30283"/>
                </a:lnTo>
                <a:cubicBezTo>
                  <a:pt x="1688" y="30294"/>
                  <a:pt x="1661" y="30305"/>
                  <a:pt x="1638" y="30322"/>
                </a:cubicBezTo>
                <a:lnTo>
                  <a:pt x="1555" y="30366"/>
                </a:lnTo>
                <a:lnTo>
                  <a:pt x="1561" y="30388"/>
                </a:lnTo>
                <a:cubicBezTo>
                  <a:pt x="644" y="30994"/>
                  <a:pt x="0" y="32255"/>
                  <a:pt x="0" y="33750"/>
                </a:cubicBezTo>
                <a:cubicBezTo>
                  <a:pt x="0" y="35244"/>
                  <a:pt x="644" y="36505"/>
                  <a:pt x="1561" y="37111"/>
                </a:cubicBezTo>
                <a:lnTo>
                  <a:pt x="1555" y="37133"/>
                </a:lnTo>
                <a:lnTo>
                  <a:pt x="1638" y="37177"/>
                </a:lnTo>
                <a:cubicBezTo>
                  <a:pt x="1661" y="37194"/>
                  <a:pt x="1688" y="37205"/>
                  <a:pt x="1716" y="37216"/>
                </a:cubicBezTo>
                <a:lnTo>
                  <a:pt x="6833" y="39900"/>
                </a:lnTo>
                <a:lnTo>
                  <a:pt x="3377" y="75572"/>
                </a:lnTo>
                <a:cubicBezTo>
                  <a:pt x="1394" y="76694"/>
                  <a:pt x="0" y="79372"/>
                  <a:pt x="0" y="82500"/>
                </a:cubicBezTo>
                <a:cubicBezTo>
                  <a:pt x="0" y="86644"/>
                  <a:pt x="2438" y="90000"/>
                  <a:pt x="5455" y="90000"/>
                </a:cubicBezTo>
                <a:cubicBezTo>
                  <a:pt x="8466" y="90000"/>
                  <a:pt x="10911" y="86644"/>
                  <a:pt x="10911" y="82500"/>
                </a:cubicBezTo>
                <a:cubicBezTo>
                  <a:pt x="10911" y="80088"/>
                  <a:pt x="10066" y="77966"/>
                  <a:pt x="8777" y="76594"/>
                </a:cubicBezTo>
                <a:lnTo>
                  <a:pt x="12072" y="42644"/>
                </a:lnTo>
                <a:lnTo>
                  <a:pt x="21233" y="47444"/>
                </a:lnTo>
                <a:lnTo>
                  <a:pt x="16388" y="100750"/>
                </a:lnTo>
                <a:lnTo>
                  <a:pt x="16433" y="100766"/>
                </a:lnTo>
                <a:cubicBezTo>
                  <a:pt x="16416" y="100927"/>
                  <a:pt x="16361" y="101072"/>
                  <a:pt x="16361" y="101250"/>
                </a:cubicBezTo>
                <a:cubicBezTo>
                  <a:pt x="16361" y="103322"/>
                  <a:pt x="17583" y="105000"/>
                  <a:pt x="19088" y="105000"/>
                </a:cubicBezTo>
                <a:cubicBezTo>
                  <a:pt x="19300" y="105000"/>
                  <a:pt x="19477" y="104911"/>
                  <a:pt x="19672" y="104850"/>
                </a:cubicBezTo>
                <a:lnTo>
                  <a:pt x="19683" y="104911"/>
                </a:lnTo>
                <a:lnTo>
                  <a:pt x="40211" y="97850"/>
                </a:lnTo>
                <a:lnTo>
                  <a:pt x="58366" y="119250"/>
                </a:lnTo>
                <a:lnTo>
                  <a:pt x="58388" y="119200"/>
                </a:lnTo>
                <a:cubicBezTo>
                  <a:pt x="58850" y="119672"/>
                  <a:pt x="59388" y="120000"/>
                  <a:pt x="60000" y="120000"/>
                </a:cubicBezTo>
                <a:cubicBezTo>
                  <a:pt x="60561" y="120000"/>
                  <a:pt x="61050" y="119711"/>
                  <a:pt x="61488" y="119311"/>
                </a:cubicBezTo>
                <a:lnTo>
                  <a:pt x="61511" y="119372"/>
                </a:lnTo>
                <a:lnTo>
                  <a:pt x="82411" y="97816"/>
                </a:lnTo>
                <a:lnTo>
                  <a:pt x="103044" y="104911"/>
                </a:lnTo>
                <a:lnTo>
                  <a:pt x="103055" y="104838"/>
                </a:lnTo>
                <a:cubicBezTo>
                  <a:pt x="103250" y="104900"/>
                  <a:pt x="103433" y="105000"/>
                  <a:pt x="103638" y="105000"/>
                </a:cubicBezTo>
                <a:cubicBezTo>
                  <a:pt x="105144" y="105000"/>
                  <a:pt x="106361" y="103322"/>
                  <a:pt x="106361" y="101250"/>
                </a:cubicBezTo>
                <a:cubicBezTo>
                  <a:pt x="106361" y="101005"/>
                  <a:pt x="106305" y="100794"/>
                  <a:pt x="106277" y="100566"/>
                </a:cubicBezTo>
                <a:lnTo>
                  <a:pt x="106316" y="100555"/>
                </a:lnTo>
                <a:lnTo>
                  <a:pt x="99055" y="47294"/>
                </a:lnTo>
                <a:lnTo>
                  <a:pt x="118288" y="37216"/>
                </a:lnTo>
                <a:cubicBezTo>
                  <a:pt x="118311" y="37205"/>
                  <a:pt x="118338" y="37194"/>
                  <a:pt x="118366" y="37177"/>
                </a:cubicBezTo>
                <a:lnTo>
                  <a:pt x="118444" y="37133"/>
                </a:lnTo>
                <a:lnTo>
                  <a:pt x="118438" y="37111"/>
                </a:lnTo>
                <a:cubicBezTo>
                  <a:pt x="119355" y="36505"/>
                  <a:pt x="120000" y="35244"/>
                  <a:pt x="120000" y="3375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buNone/>
            </a:pPr>
            <a:endParaRPr sz="3000" dirty="0">
              <a:solidFill>
                <a:schemeClr val="dk1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cxnSp>
        <p:nvCxnSpPr>
          <p:cNvPr id="26" name="直接连接符 25">
            <a:extLst>
              <a:ext uri="{FF2B5EF4-FFF2-40B4-BE49-F238E27FC236}">
                <a16:creationId xmlns:a16="http://schemas.microsoft.com/office/drawing/2014/main" id="{64479D8C-26F2-4908-B462-3484F44EEE76}"/>
              </a:ext>
            </a:extLst>
          </p:cNvPr>
          <p:cNvCxnSpPr>
            <a:cxnSpLocks/>
          </p:cNvCxnSpPr>
          <p:nvPr/>
        </p:nvCxnSpPr>
        <p:spPr>
          <a:xfrm>
            <a:off x="790046" y="5082134"/>
            <a:ext cx="4624336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8" name="组合 27">
            <a:extLst>
              <a:ext uri="{FF2B5EF4-FFF2-40B4-BE49-F238E27FC236}">
                <a16:creationId xmlns:a16="http://schemas.microsoft.com/office/drawing/2014/main" id="{9C2FACC7-D57B-4110-A361-CED94C6E983F}"/>
              </a:ext>
            </a:extLst>
          </p:cNvPr>
          <p:cNvGrpSpPr/>
          <p:nvPr/>
        </p:nvGrpSpPr>
        <p:grpSpPr>
          <a:xfrm>
            <a:off x="592628" y="5229433"/>
            <a:ext cx="3229288" cy="715010"/>
            <a:chOff x="2222784" y="4973221"/>
            <a:chExt cx="3229288" cy="715010"/>
          </a:xfrm>
        </p:grpSpPr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3CF704DA-75CC-4F2F-9649-E7BDBC5473E5}"/>
                </a:ext>
              </a:extLst>
            </p:cNvPr>
            <p:cNvSpPr/>
            <p:nvPr/>
          </p:nvSpPr>
          <p:spPr>
            <a:xfrm>
              <a:off x="2406045" y="4973221"/>
              <a:ext cx="3046027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lvl="0"/>
              <a:r>
                <a:rPr lang="zh-CN" altLang="en-US" sz="2000" dirty="0">
                  <a:solidFill>
                    <a:prstClr val="black">
                      <a:lumMod val="85000"/>
                      <a:lumOff val="15000"/>
                    </a:prst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参加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蓝桥杯</a:t>
              </a:r>
              <a:r>
                <a:rPr lang="en-US" altLang="zh-CN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C++</a:t>
              </a:r>
              <a:r>
                <a:rPr lang="zh-CN" altLang="en-US" sz="20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程序设计</a:t>
              </a:r>
              <a:endParaRPr kumimoji="0" lang="zh-CN" alt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ACCF19C9-EB59-4382-AE01-5E8617805B22}"/>
                </a:ext>
              </a:extLst>
            </p:cNvPr>
            <p:cNvSpPr/>
            <p:nvPr/>
          </p:nvSpPr>
          <p:spPr>
            <a:xfrm>
              <a:off x="2222784" y="5388597"/>
              <a:ext cx="3185318" cy="29963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marR="0" lvl="0" indent="-171450" algn="l" defTabSz="914400" rtl="0" eaLnBrk="1" fontAlgn="auto" latinLnBrk="0" hangingPunct="1">
                <a:lnSpc>
                  <a:spcPct val="125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 typeface="Arial" panose="020B0604020202020204" pitchFamily="34" charset="0"/>
                <a:buChar char="•"/>
                <a:tabLst/>
                <a:defRPr/>
              </a:pPr>
              <a:r>
                <a:rPr kumimoji="0" lang="zh-CN" altLang="en-US" sz="1200" b="0" i="0" u="none" strike="noStrike" kern="1200" cap="none" spc="0" normalizeH="0" baseline="0" noProof="0" dirty="0">
                  <a:ln>
                    <a:noFill/>
                  </a:ln>
                  <a:solidFill>
                    <a:prstClr val="black">
                      <a:lumMod val="65000"/>
                      <a:lumOff val="35000"/>
                    </a:prstClr>
                  </a:solidFill>
                  <a:effectLst/>
                  <a:uLnTx/>
                  <a:uFillTx/>
                  <a:latin typeface="Century Gothic" panose="020B0502020202020204" pitchFamily="34" charset="0"/>
                  <a:ea typeface="宋体" panose="02010600030101010101" pitchFamily="2" charset="-122"/>
                  <a:cs typeface="+mn-cs"/>
                </a:rPr>
                <a:t>第一次参加比较正式的比赛。</a:t>
              </a: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49A886FC-6435-4867-AF9B-1CD394F287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97785" y="1127207"/>
            <a:ext cx="7194215" cy="262810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E8E08C8E-C893-4A7F-9C2F-612153A508E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4312" y="2569569"/>
            <a:ext cx="3209526" cy="4279368"/>
          </a:xfrm>
          <a:prstGeom prst="rect">
            <a:avLst/>
          </a:prstGeom>
        </p:spPr>
      </p:pic>
      <p:pic>
        <p:nvPicPr>
          <p:cNvPr id="9" name="图片 8">
            <a:extLst>
              <a:ext uri="{FF2B5EF4-FFF2-40B4-BE49-F238E27FC236}">
                <a16:creationId xmlns:a16="http://schemas.microsoft.com/office/drawing/2014/main" id="{63820FB6-A351-4578-9909-805AE56F006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9644" y="3204132"/>
            <a:ext cx="6192034" cy="3688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91820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8 0.00186 L -2.5E-6 -4.44444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9 0.00185 L -2.91667E-6 -2.96296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8 0.00185 L -1.25E-6 -1.11111E-6 " pathEditMode="relative" rAng="0" ptsTypes="AA">
                                      <p:cBhvr>
                                        <p:cTn id="31" dur="10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8 0.00186 L 4.16667E-7 -3.33333E-6 " pathEditMode="relative" rAng="0" ptsTypes="AA">
                                      <p:cBhvr>
                                        <p:cTn id="40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50" dur="2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4639200" y="3041001"/>
            <a:ext cx="2913618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9pPr>
          </a:lstStyle>
          <a:p>
            <a:pPr algn="ctr">
              <a:defRPr/>
            </a:pPr>
            <a:r>
              <a:rPr lang="zh-CN" altLang="en-US" sz="55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FZLanTingKanHei-R-GBK" charset="0"/>
              </a:rPr>
              <a:t>获奖信息</a:t>
            </a:r>
            <a:endParaRPr lang="zh-CN" altLang="zh-CN" sz="5500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FZLanTingKanHei-R-GBK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384747" y="2302741"/>
            <a:ext cx="541194" cy="541194"/>
          </a:xfrm>
          <a:prstGeom prst="roundRect">
            <a:avLst>
              <a:gd name="adj" fmla="val 2213"/>
            </a:avLst>
          </a:prstGeom>
          <a:gradFill flip="none" rotWithShape="1">
            <a:gsLst>
              <a:gs pos="48000">
                <a:srgbClr val="FF0000"/>
              </a:gs>
              <a:gs pos="0">
                <a:srgbClr val="FF0000"/>
              </a:gs>
              <a:gs pos="10000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76200" dist="25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32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4</a:t>
            </a:r>
            <a:endParaRPr lang="zh-CN" altLang="en-US" sz="3200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9FDFEF-FC1E-4F9C-8912-06EDF31F13D3}"/>
              </a:ext>
            </a:extLst>
          </p:cNvPr>
          <p:cNvSpPr/>
          <p:nvPr/>
        </p:nvSpPr>
        <p:spPr>
          <a:xfrm>
            <a:off x="4151440" y="3865112"/>
            <a:ext cx="388914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100" dirty="0">
                <a:solidFill>
                  <a:prstClr val="black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Gotham" charset="0"/>
              </a:rPr>
              <a:t>THE WINNING INFORMATION</a:t>
            </a:r>
            <a:endParaRPr lang="zh-CN" altLang="zh-CN" sz="2100" dirty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Gotha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90121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flip dir="r"/>
      </p:transition>
    </mc:Choice>
    <mc:Fallback xmlns="">
      <p:transition spd="slow" advTm="3000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4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/>
          <p:cNvSpPr>
            <a:spLocks noGrp="1"/>
          </p:cNvSpPr>
          <p:nvPr>
            <p:ph type="sldNum" sz="quarter" idx="4294967295"/>
          </p:nvPr>
        </p:nvSpPr>
        <p:spPr>
          <a:xfrm>
            <a:off x="795" y="6297614"/>
            <a:ext cx="360363" cy="365125"/>
          </a:xfrm>
          <a:prstGeom prst="rect">
            <a:avLst/>
          </a:prstGeom>
        </p:spPr>
        <p:txBody>
          <a:bodyPr/>
          <a:lstStyle/>
          <a:p>
            <a:fld id="{70F89A6E-6157-44CB-BFDA-F65D0184ED3E}" type="slidenum">
              <a:rPr lang="zh-CN" altLang="en-US" smtClean="0">
                <a:solidFill>
                  <a:schemeClr val="tx1"/>
                </a:solidFill>
              </a:rPr>
              <a:t>13</a:t>
            </a:fld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3" name="组合 2"/>
          <p:cNvGrpSpPr/>
          <p:nvPr/>
        </p:nvGrpSpPr>
        <p:grpSpPr>
          <a:xfrm>
            <a:off x="200346" y="182387"/>
            <a:ext cx="9743581" cy="2646878"/>
            <a:chOff x="1144656" y="1802567"/>
            <a:chExt cx="9743581" cy="2646878"/>
          </a:xfrm>
        </p:grpSpPr>
        <p:sp>
          <p:nvSpPr>
            <p:cNvPr id="4" name="TextBox 3"/>
            <p:cNvSpPr txBox="1"/>
            <p:nvPr/>
          </p:nvSpPr>
          <p:spPr>
            <a:xfrm>
              <a:off x="1144656" y="2248843"/>
              <a:ext cx="2070230" cy="175432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5400" dirty="0">
                  <a:latin typeface="FZLanTingKanHei-R-GBK" panose="02000000000000000000" pitchFamily="2" charset="-122"/>
                  <a:ea typeface="FZLanTingKanHei-R-GBK" panose="02000000000000000000" pitchFamily="2" charset="-122"/>
                </a:rPr>
                <a:t>获奖信息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3192382" y="1802567"/>
              <a:ext cx="7695855" cy="264687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16600" dirty="0">
                  <a:solidFill>
                    <a:srgbClr val="BFBFBF"/>
                  </a:solidFill>
                  <a:latin typeface="MyriadSetPro-Thin" panose="02000203050000020004" pitchFamily="2" charset="0"/>
                  <a:ea typeface="方正兰亭细黑_GBK" panose="02000000000000000000" pitchFamily="2" charset="-122"/>
                </a:rPr>
                <a:t>HONOR</a:t>
              </a:r>
              <a:endParaRPr lang="zh-CN" altLang="en-US" sz="16600" dirty="0">
                <a:solidFill>
                  <a:srgbClr val="BFBFBF"/>
                </a:solidFill>
                <a:latin typeface="MyriadSetPro-Thin" panose="02000203050000020004" pitchFamily="2" charset="0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6" name="TextBox 5"/>
          <p:cNvSpPr txBox="1"/>
          <p:nvPr/>
        </p:nvSpPr>
        <p:spPr>
          <a:xfrm>
            <a:off x="425238" y="2476434"/>
            <a:ext cx="10216135" cy="27996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新生排球争霸赛（班级赛）冠军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本校程序设计竞赛暨校队选拔赛第四，二等奖</a:t>
            </a: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endParaRPr lang="en-US" altLang="zh-CN" sz="24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pPr marL="342900" indent="-342900">
              <a:lnSpc>
                <a:spcPct val="150000"/>
              </a:lnSpc>
              <a:buSzPct val="50000"/>
              <a:buFont typeface="Wingdings" panose="05000000000000000000" pitchFamily="2" charset="2"/>
              <a:buChar char="l"/>
            </a:pP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蓝桥杯</a:t>
            </a:r>
            <a:r>
              <a:rPr lang="en-US" altLang="zh-CN" sz="2400" dirty="0">
                <a:latin typeface="楷体" panose="02010609060101010101" pitchFamily="49" charset="-122"/>
                <a:ea typeface="楷体" panose="02010609060101010101" pitchFamily="49" charset="-122"/>
              </a:rPr>
              <a:t>C++</a:t>
            </a:r>
            <a:r>
              <a:rPr lang="zh-CN" altLang="en-US" sz="2400" dirty="0">
                <a:latin typeface="楷体" panose="02010609060101010101" pitchFamily="49" charset="-122"/>
                <a:ea typeface="楷体" panose="02010609060101010101" pitchFamily="49" charset="-122"/>
              </a:rPr>
              <a:t>程序设计省赛一等奖</a:t>
            </a:r>
            <a:endParaRPr lang="zh-CN" altLang="en-US" sz="2400" dirty="0">
              <a:latin typeface="FZLanTingKanHei-R-GBK" panose="02000000000000000000" pitchFamily="2" charset="-122"/>
              <a:ea typeface="FZLanTingKanHei-R-GBK" panose="02000000000000000000" pitchFamily="2" charset="-122"/>
            </a:endParaRPr>
          </a:p>
        </p:txBody>
      </p:sp>
      <p:sp>
        <p:nvSpPr>
          <p:cNvPr id="7" name="Rectangle 4"/>
          <p:cNvSpPr>
            <a:spLocks/>
          </p:cNvSpPr>
          <p:nvPr/>
        </p:nvSpPr>
        <p:spPr bwMode="auto">
          <a:xfrm>
            <a:off x="10538619" y="6346825"/>
            <a:ext cx="1016000" cy="255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lIns="45720" rIns="45720" anchor="ctr"/>
          <a:lstStyle>
            <a:lvl1pPr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9pPr>
          </a:lstStyle>
          <a:p>
            <a:pPr algn="ctr" eaLnBrk="1"/>
            <a:endParaRPr lang="zh-CN" altLang="zh-CN" sz="1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FZLanTingHeiS-DB1-GBK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D471F61B-33B5-4FC9-9443-EA134AF5D542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97088" y="0"/>
            <a:ext cx="4365898" cy="327442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079A836-3AA3-48C2-9D1E-3449432045A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84064" y="21106"/>
            <a:ext cx="4365897" cy="3274423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33B89C7C-2BA4-478B-B0AD-FF763BD1A4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23083" y="3207588"/>
            <a:ext cx="6039903" cy="383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495846"/>
      </p:ext>
    </p:extLst>
  </p:cSld>
  <p:clrMapOvr>
    <a:masterClrMapping/>
  </p:clrMapOvr>
  <p:transition spd="slow" advTm="3000">
    <p:comb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4286540" y="3041001"/>
            <a:ext cx="3618939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9pPr>
          </a:lstStyle>
          <a:p>
            <a:pPr algn="ctr">
              <a:defRPr/>
            </a:pPr>
            <a:r>
              <a:rPr lang="zh-CN" altLang="en-US" sz="55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FZLanTingKanHei-R-GBK" charset="0"/>
              </a:rPr>
              <a:t>总结与规划</a:t>
            </a:r>
            <a:endParaRPr lang="zh-CN" altLang="zh-CN" sz="5500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FZLanTingKanHei-R-GBK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384747" y="2302741"/>
            <a:ext cx="541194" cy="541194"/>
          </a:xfrm>
          <a:prstGeom prst="roundRect">
            <a:avLst>
              <a:gd name="adj" fmla="val 2213"/>
            </a:avLst>
          </a:prstGeom>
          <a:gradFill flip="none" rotWithShape="1">
            <a:gsLst>
              <a:gs pos="48000">
                <a:srgbClr val="FF0000"/>
              </a:gs>
              <a:gs pos="0">
                <a:srgbClr val="FF0000"/>
              </a:gs>
              <a:gs pos="10000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76200" dist="25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32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5</a:t>
            </a:r>
            <a:endParaRPr lang="zh-CN" altLang="en-US" sz="3200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9FDFEF-FC1E-4F9C-8912-06EDF31F13D3}"/>
              </a:ext>
            </a:extLst>
          </p:cNvPr>
          <p:cNvSpPr/>
          <p:nvPr/>
        </p:nvSpPr>
        <p:spPr>
          <a:xfrm>
            <a:off x="5344397" y="3865112"/>
            <a:ext cx="1503233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100" dirty="0">
                <a:solidFill>
                  <a:prstClr val="black"/>
                </a:solidFill>
                <a:latin typeface="Microsoft JhengHei Light" panose="020B0304030504040204" pitchFamily="34" charset="-120"/>
                <a:ea typeface="Microsoft JhengHei Light" panose="020B0304030504040204" pitchFamily="34" charset="-120"/>
                <a:sym typeface="Gotham" charset="0"/>
              </a:rPr>
              <a:t>SUMMARY</a:t>
            </a:r>
            <a:endParaRPr lang="zh-CN" altLang="zh-CN" sz="2100" dirty="0">
              <a:solidFill>
                <a:prstClr val="black"/>
              </a:solidFill>
              <a:latin typeface="Microsoft JhengHei Light" panose="020B0304030504040204" pitchFamily="34" charset="-120"/>
              <a:ea typeface="Microsoft JhengHei Light" panose="020B0304030504040204" pitchFamily="34" charset="-120"/>
              <a:sym typeface="Gotha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7220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flip dir="r"/>
      </p:transition>
    </mc:Choice>
    <mc:Fallback xmlns="">
      <p:transition spd="slow" advTm="3000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983433" y="344684"/>
            <a:ext cx="193514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rgbClr val="4C4C4C"/>
                </a:solidFill>
                <a:latin typeface="微软雅黑" pitchFamily="34" charset="-122"/>
                <a:ea typeface="微软雅黑" pitchFamily="34" charset="-122"/>
              </a:rPr>
              <a:t>目标规划 </a:t>
            </a:r>
            <a:r>
              <a:rPr lang="en-US" altLang="zh-CN" sz="1400" dirty="0">
                <a:solidFill>
                  <a:srgbClr val="4C4C4C"/>
                </a:solidFill>
                <a:latin typeface="微软雅黑" pitchFamily="34" charset="-122"/>
                <a:ea typeface="微软雅黑" pitchFamily="34" charset="-122"/>
              </a:rPr>
              <a:t>Planning</a:t>
            </a:r>
            <a:endParaRPr lang="zh-CN" altLang="en-US" sz="1400" dirty="0">
              <a:solidFill>
                <a:srgbClr val="4C4C4C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cxnSp>
        <p:nvCxnSpPr>
          <p:cNvPr id="15" name="直接连接符 14"/>
          <p:cNvCxnSpPr>
            <a:endCxn id="16" idx="11"/>
          </p:cNvCxnSpPr>
          <p:nvPr/>
        </p:nvCxnSpPr>
        <p:spPr>
          <a:xfrm flipV="1">
            <a:off x="581616" y="790650"/>
            <a:ext cx="10698961" cy="4534"/>
          </a:xfrm>
          <a:prstGeom prst="line">
            <a:avLst/>
          </a:prstGeom>
          <a:ln>
            <a:solidFill>
              <a:srgbClr val="BABEBD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Freeform 6"/>
          <p:cNvSpPr>
            <a:spLocks noEditPoints="1"/>
          </p:cNvSpPr>
          <p:nvPr/>
        </p:nvSpPr>
        <p:spPr bwMode="auto">
          <a:xfrm>
            <a:off x="11280577" y="363136"/>
            <a:ext cx="425905" cy="427514"/>
          </a:xfrm>
          <a:custGeom>
            <a:avLst/>
            <a:gdLst>
              <a:gd name="T0" fmla="*/ 760 w 1905"/>
              <a:gd name="T1" fmla="*/ 1455 h 1912"/>
              <a:gd name="T2" fmla="*/ 448 w 1905"/>
              <a:gd name="T3" fmla="*/ 1143 h 1912"/>
              <a:gd name="T4" fmla="*/ 529 w 1905"/>
              <a:gd name="T5" fmla="*/ 1061 h 1912"/>
              <a:gd name="T6" fmla="*/ 841 w 1905"/>
              <a:gd name="T7" fmla="*/ 1374 h 1912"/>
              <a:gd name="T8" fmla="*/ 1802 w 1905"/>
              <a:gd name="T9" fmla="*/ 108 h 1912"/>
              <a:gd name="T10" fmla="*/ 748 w 1905"/>
              <a:gd name="T11" fmla="*/ 785 h 1912"/>
              <a:gd name="T12" fmla="*/ 55 w 1905"/>
              <a:gd name="T13" fmla="*/ 1737 h 1912"/>
              <a:gd name="T14" fmla="*/ 173 w 1905"/>
              <a:gd name="T15" fmla="*/ 1854 h 1912"/>
              <a:gd name="T16" fmla="*/ 1124 w 1905"/>
              <a:gd name="T17" fmla="*/ 1161 h 1912"/>
              <a:gd name="T18" fmla="*/ 1802 w 1905"/>
              <a:gd name="T19" fmla="*/ 108 h 1912"/>
              <a:gd name="T20" fmla="*/ 110 w 1905"/>
              <a:gd name="T21" fmla="*/ 1803 h 1912"/>
              <a:gd name="T22" fmla="*/ 0 w 1905"/>
              <a:gd name="T23" fmla="*/ 1912 h 1912"/>
              <a:gd name="T24" fmla="*/ 1758 w 1905"/>
              <a:gd name="T25" fmla="*/ 368 h 1912"/>
              <a:gd name="T26" fmla="*/ 1544 w 1905"/>
              <a:gd name="T27" fmla="*/ 153 h 1912"/>
              <a:gd name="T28" fmla="*/ 786 w 1905"/>
              <a:gd name="T29" fmla="*/ 513 h 19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</a:cxnLst>
            <a:rect l="0" t="0" r="r" b="b"/>
            <a:pathLst>
              <a:path w="1905" h="1912">
                <a:moveTo>
                  <a:pt x="760" y="1455"/>
                </a:moveTo>
                <a:cubicBezTo>
                  <a:pt x="448" y="1143"/>
                  <a:pt x="448" y="1143"/>
                  <a:pt x="448" y="1143"/>
                </a:cubicBezTo>
                <a:moveTo>
                  <a:pt x="529" y="1061"/>
                </a:moveTo>
                <a:cubicBezTo>
                  <a:pt x="841" y="1374"/>
                  <a:pt x="841" y="1374"/>
                  <a:pt x="841" y="1374"/>
                </a:cubicBezTo>
                <a:moveTo>
                  <a:pt x="1802" y="108"/>
                </a:moveTo>
                <a:cubicBezTo>
                  <a:pt x="1698" y="4"/>
                  <a:pt x="1226" y="307"/>
                  <a:pt x="748" y="785"/>
                </a:cubicBezTo>
                <a:cubicBezTo>
                  <a:pt x="364" y="1169"/>
                  <a:pt x="94" y="1548"/>
                  <a:pt x="55" y="1737"/>
                </a:cubicBezTo>
                <a:cubicBezTo>
                  <a:pt x="173" y="1854"/>
                  <a:pt x="173" y="1854"/>
                  <a:pt x="173" y="1854"/>
                </a:cubicBezTo>
                <a:cubicBezTo>
                  <a:pt x="361" y="1815"/>
                  <a:pt x="740" y="1545"/>
                  <a:pt x="1124" y="1161"/>
                </a:cubicBezTo>
                <a:cubicBezTo>
                  <a:pt x="1602" y="683"/>
                  <a:pt x="1905" y="212"/>
                  <a:pt x="1802" y="108"/>
                </a:cubicBezTo>
                <a:close/>
                <a:moveTo>
                  <a:pt x="110" y="1803"/>
                </a:moveTo>
                <a:cubicBezTo>
                  <a:pt x="0" y="1912"/>
                  <a:pt x="0" y="1912"/>
                  <a:pt x="0" y="1912"/>
                </a:cubicBezTo>
                <a:moveTo>
                  <a:pt x="1758" y="368"/>
                </a:moveTo>
                <a:cubicBezTo>
                  <a:pt x="1758" y="368"/>
                  <a:pt x="1643" y="253"/>
                  <a:pt x="1544" y="153"/>
                </a:cubicBezTo>
                <a:cubicBezTo>
                  <a:pt x="1544" y="153"/>
                  <a:pt x="1319" y="0"/>
                  <a:pt x="786" y="513"/>
                </a:cubicBezTo>
              </a:path>
            </a:pathLst>
          </a:custGeom>
          <a:noFill/>
          <a:ln w="12700" cap="rnd">
            <a:solidFill>
              <a:srgbClr val="56505B"/>
            </a:solidFill>
            <a:prstDash val="solid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8" name="Freeform 10"/>
          <p:cNvSpPr>
            <a:spLocks/>
          </p:cNvSpPr>
          <p:nvPr/>
        </p:nvSpPr>
        <p:spPr bwMode="auto">
          <a:xfrm>
            <a:off x="5481339" y="2794457"/>
            <a:ext cx="1325254" cy="220128"/>
          </a:xfrm>
          <a:custGeom>
            <a:avLst/>
            <a:gdLst>
              <a:gd name="T0" fmla="*/ 0 w 295"/>
              <a:gd name="T1" fmla="*/ 0 h 49"/>
              <a:gd name="T2" fmla="*/ 206 w 295"/>
              <a:gd name="T3" fmla="*/ 0 h 49"/>
              <a:gd name="T4" fmla="*/ 295 w 295"/>
              <a:gd name="T5" fmla="*/ 49 h 49"/>
              <a:gd name="T6" fmla="*/ 90 w 295"/>
              <a:gd name="T7" fmla="*/ 49 h 49"/>
              <a:gd name="T8" fmla="*/ 0 w 295"/>
              <a:gd name="T9" fmla="*/ 0 h 4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95" h="49">
                <a:moveTo>
                  <a:pt x="0" y="0"/>
                </a:moveTo>
                <a:lnTo>
                  <a:pt x="206" y="0"/>
                </a:lnTo>
                <a:lnTo>
                  <a:pt x="295" y="49"/>
                </a:lnTo>
                <a:lnTo>
                  <a:pt x="90" y="49"/>
                </a:lnTo>
                <a:lnTo>
                  <a:pt x="0" y="0"/>
                </a:lnTo>
                <a:close/>
              </a:path>
            </a:pathLst>
          </a:custGeom>
          <a:solidFill>
            <a:srgbClr val="BABEBD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" name="Freeform 11"/>
          <p:cNvSpPr>
            <a:spLocks/>
          </p:cNvSpPr>
          <p:nvPr/>
        </p:nvSpPr>
        <p:spPr bwMode="auto">
          <a:xfrm>
            <a:off x="5068039" y="3504255"/>
            <a:ext cx="2156344" cy="224619"/>
          </a:xfrm>
          <a:custGeom>
            <a:avLst/>
            <a:gdLst>
              <a:gd name="T0" fmla="*/ 0 w 480"/>
              <a:gd name="T1" fmla="*/ 0 h 50"/>
              <a:gd name="T2" fmla="*/ 333 w 480"/>
              <a:gd name="T3" fmla="*/ 0 h 50"/>
              <a:gd name="T4" fmla="*/ 480 w 480"/>
              <a:gd name="T5" fmla="*/ 50 h 50"/>
              <a:gd name="T6" fmla="*/ 146 w 480"/>
              <a:gd name="T7" fmla="*/ 50 h 50"/>
              <a:gd name="T8" fmla="*/ 0 w 480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80" h="50">
                <a:moveTo>
                  <a:pt x="0" y="0"/>
                </a:moveTo>
                <a:lnTo>
                  <a:pt x="333" y="0"/>
                </a:lnTo>
                <a:lnTo>
                  <a:pt x="480" y="50"/>
                </a:lnTo>
                <a:lnTo>
                  <a:pt x="146" y="50"/>
                </a:lnTo>
                <a:lnTo>
                  <a:pt x="0" y="0"/>
                </a:lnTo>
                <a:close/>
              </a:path>
            </a:pathLst>
          </a:custGeom>
          <a:solidFill>
            <a:srgbClr val="BABEBD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0" name="Freeform 12"/>
          <p:cNvSpPr>
            <a:spLocks/>
          </p:cNvSpPr>
          <p:nvPr/>
        </p:nvSpPr>
        <p:spPr bwMode="auto">
          <a:xfrm>
            <a:off x="4663726" y="4214052"/>
            <a:ext cx="2973957" cy="224619"/>
          </a:xfrm>
          <a:custGeom>
            <a:avLst/>
            <a:gdLst>
              <a:gd name="T0" fmla="*/ 0 w 662"/>
              <a:gd name="T1" fmla="*/ 0 h 50"/>
              <a:gd name="T2" fmla="*/ 461 w 662"/>
              <a:gd name="T3" fmla="*/ 0 h 50"/>
              <a:gd name="T4" fmla="*/ 662 w 662"/>
              <a:gd name="T5" fmla="*/ 50 h 50"/>
              <a:gd name="T6" fmla="*/ 201 w 662"/>
              <a:gd name="T7" fmla="*/ 50 h 50"/>
              <a:gd name="T8" fmla="*/ 0 w 662"/>
              <a:gd name="T9" fmla="*/ 0 h 5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62" h="50">
                <a:moveTo>
                  <a:pt x="0" y="0"/>
                </a:moveTo>
                <a:lnTo>
                  <a:pt x="461" y="0"/>
                </a:lnTo>
                <a:lnTo>
                  <a:pt x="662" y="50"/>
                </a:lnTo>
                <a:lnTo>
                  <a:pt x="201" y="50"/>
                </a:lnTo>
                <a:lnTo>
                  <a:pt x="0" y="0"/>
                </a:lnTo>
                <a:close/>
              </a:path>
            </a:pathLst>
          </a:custGeom>
          <a:solidFill>
            <a:srgbClr val="BABEBD"/>
          </a:solidFill>
          <a:ln w="5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8112224" y="4509121"/>
            <a:ext cx="3237288" cy="70134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600" dirty="0">
                <a:solidFill>
                  <a:srgbClr val="4C4C4C"/>
                </a:solidFill>
                <a:latin typeface="微软雅黑" pitchFamily="34" charset="-122"/>
                <a:ea typeface="微软雅黑" pitchFamily="34" charset="-122"/>
              </a:rPr>
              <a:t>首先得学好学校内的所有的课程，尽可能拿到高分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236942" y="3616564"/>
            <a:ext cx="3346890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C4C4C"/>
                </a:solidFill>
                <a:latin typeface="微软雅黑" pitchFamily="34" charset="-122"/>
                <a:ea typeface="微软雅黑" pitchFamily="34" charset="-122"/>
              </a:rPr>
              <a:t>尽可能的去参加各类竞赛与活动，丰富自己的经验，提高能力。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320136" y="2852181"/>
            <a:ext cx="330156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C4C4C"/>
                </a:solidFill>
                <a:latin typeface="微软雅黑" pitchFamily="34" charset="-122"/>
                <a:ea typeface="微软雅黑" pitchFamily="34" charset="-122"/>
              </a:rPr>
              <a:t>认真的思考自己真正喜爱的事物工作，好好规划好未来，在思考中进步。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2168973" y="1957118"/>
            <a:ext cx="3312366" cy="6251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rgbClr val="4C4C4C"/>
                </a:solidFill>
                <a:latin typeface="微软雅黑" pitchFamily="34" charset="-122"/>
                <a:ea typeface="微软雅黑" pitchFamily="34" charset="-122"/>
              </a:rPr>
              <a:t>在思考出最后的目标后，为了它勇敢前行，不负初心</a:t>
            </a:r>
            <a:r>
              <a:rPr lang="zh-CN" altLang="en-US" sz="1000" dirty="0">
                <a:solidFill>
                  <a:srgbClr val="4C4C4C"/>
                </a:solidFill>
                <a:latin typeface="微软雅黑" pitchFamily="34" charset="-122"/>
                <a:ea typeface="微软雅黑" pitchFamily="34" charset="-122"/>
              </a:rPr>
              <a:t>。</a:t>
            </a:r>
          </a:p>
        </p:txBody>
      </p:sp>
      <p:sp>
        <p:nvSpPr>
          <p:cNvPr id="21" name="Freeform 6"/>
          <p:cNvSpPr>
            <a:spLocks/>
          </p:cNvSpPr>
          <p:nvPr/>
        </p:nvSpPr>
        <p:spPr bwMode="auto">
          <a:xfrm>
            <a:off x="5481340" y="1752225"/>
            <a:ext cx="1199467" cy="1042233"/>
          </a:xfrm>
          <a:custGeom>
            <a:avLst/>
            <a:gdLst>
              <a:gd name="T0" fmla="*/ 0 w 267"/>
              <a:gd name="T1" fmla="*/ 232 h 232"/>
              <a:gd name="T2" fmla="*/ 135 w 267"/>
              <a:gd name="T3" fmla="*/ 0 h 232"/>
              <a:gd name="T4" fmla="*/ 267 w 267"/>
              <a:gd name="T5" fmla="*/ 232 h 232"/>
              <a:gd name="T6" fmla="*/ 0 w 267"/>
              <a:gd name="T7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" h="232">
                <a:moveTo>
                  <a:pt x="0" y="232"/>
                </a:moveTo>
                <a:lnTo>
                  <a:pt x="135" y="0"/>
                </a:lnTo>
                <a:lnTo>
                  <a:pt x="267" y="232"/>
                </a:lnTo>
                <a:lnTo>
                  <a:pt x="0" y="232"/>
                </a:lnTo>
                <a:close/>
              </a:path>
            </a:pathLst>
          </a:custGeom>
          <a:solidFill>
            <a:srgbClr val="A08C7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b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最终目标</a:t>
            </a:r>
          </a:p>
        </p:txBody>
      </p:sp>
      <p:sp>
        <p:nvSpPr>
          <p:cNvPr id="22" name="Freeform 7"/>
          <p:cNvSpPr>
            <a:spLocks/>
          </p:cNvSpPr>
          <p:nvPr/>
        </p:nvSpPr>
        <p:spPr bwMode="auto">
          <a:xfrm>
            <a:off x="5068039" y="3014587"/>
            <a:ext cx="2026066" cy="489671"/>
          </a:xfrm>
          <a:custGeom>
            <a:avLst/>
            <a:gdLst>
              <a:gd name="T0" fmla="*/ 0 w 451"/>
              <a:gd name="T1" fmla="*/ 109 h 109"/>
              <a:gd name="T2" fmla="*/ 64 w 451"/>
              <a:gd name="T3" fmla="*/ 0 h 109"/>
              <a:gd name="T4" fmla="*/ 387 w 451"/>
              <a:gd name="T5" fmla="*/ 0 h 109"/>
              <a:gd name="T6" fmla="*/ 451 w 451"/>
              <a:gd name="T7" fmla="*/ 109 h 109"/>
              <a:gd name="T8" fmla="*/ 0 w 451"/>
              <a:gd name="T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" h="109">
                <a:moveTo>
                  <a:pt x="0" y="109"/>
                </a:moveTo>
                <a:lnTo>
                  <a:pt x="64" y="0"/>
                </a:lnTo>
                <a:lnTo>
                  <a:pt x="387" y="0"/>
                </a:lnTo>
                <a:lnTo>
                  <a:pt x="451" y="109"/>
                </a:lnTo>
                <a:lnTo>
                  <a:pt x="0" y="109"/>
                </a:lnTo>
                <a:close/>
              </a:path>
            </a:pathLst>
          </a:custGeom>
          <a:solidFill>
            <a:srgbClr val="56505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dirty="0">
                <a:latin typeface="微软雅黑" pitchFamily="34" charset="-122"/>
                <a:ea typeface="微软雅黑" pitchFamily="34" charset="-122"/>
              </a:rPr>
              <a:t>思考调整</a:t>
            </a:r>
          </a:p>
        </p:txBody>
      </p:sp>
      <p:sp>
        <p:nvSpPr>
          <p:cNvPr id="23" name="Freeform 8"/>
          <p:cNvSpPr>
            <a:spLocks/>
          </p:cNvSpPr>
          <p:nvPr/>
        </p:nvSpPr>
        <p:spPr bwMode="auto">
          <a:xfrm>
            <a:off x="4663726" y="3728873"/>
            <a:ext cx="2843679" cy="485178"/>
          </a:xfrm>
          <a:custGeom>
            <a:avLst/>
            <a:gdLst>
              <a:gd name="T0" fmla="*/ 0 w 633"/>
              <a:gd name="T1" fmla="*/ 108 h 108"/>
              <a:gd name="T2" fmla="*/ 62 w 633"/>
              <a:gd name="T3" fmla="*/ 0 h 108"/>
              <a:gd name="T4" fmla="*/ 570 w 633"/>
              <a:gd name="T5" fmla="*/ 0 h 108"/>
              <a:gd name="T6" fmla="*/ 633 w 633"/>
              <a:gd name="T7" fmla="*/ 108 h 108"/>
              <a:gd name="T8" fmla="*/ 0 w 6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3" h="108">
                <a:moveTo>
                  <a:pt x="0" y="108"/>
                </a:moveTo>
                <a:lnTo>
                  <a:pt x="62" y="0"/>
                </a:lnTo>
                <a:lnTo>
                  <a:pt x="570" y="0"/>
                </a:lnTo>
                <a:lnTo>
                  <a:pt x="633" y="108"/>
                </a:lnTo>
                <a:lnTo>
                  <a:pt x="0" y="108"/>
                </a:lnTo>
                <a:close/>
              </a:path>
            </a:pathLst>
          </a:custGeom>
          <a:solidFill>
            <a:srgbClr val="A08C7C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中段完成目标</a:t>
            </a:r>
          </a:p>
        </p:txBody>
      </p:sp>
      <p:sp>
        <p:nvSpPr>
          <p:cNvPr id="24" name="Freeform 9"/>
          <p:cNvSpPr>
            <a:spLocks/>
          </p:cNvSpPr>
          <p:nvPr/>
        </p:nvSpPr>
        <p:spPr bwMode="auto">
          <a:xfrm>
            <a:off x="4039283" y="4438670"/>
            <a:ext cx="4097053" cy="862538"/>
          </a:xfrm>
          <a:custGeom>
            <a:avLst/>
            <a:gdLst>
              <a:gd name="T0" fmla="*/ 0 w 912"/>
              <a:gd name="T1" fmla="*/ 192 h 192"/>
              <a:gd name="T2" fmla="*/ 111 w 912"/>
              <a:gd name="T3" fmla="*/ 0 h 192"/>
              <a:gd name="T4" fmla="*/ 801 w 912"/>
              <a:gd name="T5" fmla="*/ 0 h 192"/>
              <a:gd name="T6" fmla="*/ 912 w 912"/>
              <a:gd name="T7" fmla="*/ 192 h 192"/>
              <a:gd name="T8" fmla="*/ 0 w 912"/>
              <a:gd name="T9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2" h="192">
                <a:moveTo>
                  <a:pt x="0" y="192"/>
                </a:moveTo>
                <a:lnTo>
                  <a:pt x="111" y="0"/>
                </a:lnTo>
                <a:lnTo>
                  <a:pt x="801" y="0"/>
                </a:lnTo>
                <a:lnTo>
                  <a:pt x="912" y="192"/>
                </a:lnTo>
                <a:lnTo>
                  <a:pt x="0" y="192"/>
                </a:lnTo>
                <a:close/>
              </a:path>
            </a:pathLst>
          </a:custGeom>
          <a:solidFill>
            <a:srgbClr val="56505B"/>
          </a:solidFill>
          <a:ln w="1905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000" dirty="0">
                <a:solidFill>
                  <a:schemeClr val="bg1"/>
                </a:solidFill>
                <a:latin typeface="微软雅黑" pitchFamily="34" charset="-122"/>
                <a:ea typeface="微软雅黑" pitchFamily="34" charset="-122"/>
              </a:rPr>
              <a:t>初步完成目标</a:t>
            </a:r>
          </a:p>
        </p:txBody>
      </p:sp>
      <p:sp>
        <p:nvSpPr>
          <p:cNvPr id="25" name="椭圆 24"/>
          <p:cNvSpPr/>
          <p:nvPr/>
        </p:nvSpPr>
        <p:spPr>
          <a:xfrm>
            <a:off x="605614" y="385350"/>
            <a:ext cx="288000" cy="288000"/>
          </a:xfrm>
          <a:prstGeom prst="ellipse">
            <a:avLst/>
          </a:prstGeom>
          <a:solidFill>
            <a:srgbClr val="A08C7C"/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874133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1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4" presetID="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600"/>
                            </p:stCondLst>
                            <p:childTnLst>
                              <p:par>
                                <p:cTn id="2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3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900"/>
                            </p:stCondLst>
                            <p:childTnLst>
                              <p:par>
                                <p:cTn id="26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3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2200"/>
                            </p:stCondLst>
                            <p:childTnLst>
                              <p:par>
                                <p:cTn id="3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3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00"/>
                            </p:stCondLst>
                            <p:childTnLst>
                              <p:par>
                                <p:cTn id="3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3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800"/>
                            </p:stCondLst>
                            <p:childTnLst>
                              <p:par>
                                <p:cTn id="3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3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3100"/>
                            </p:stCondLst>
                            <p:childTnLst>
                              <p:par>
                                <p:cTn id="42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4" dur="3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400"/>
                            </p:stCondLst>
                            <p:childTnLst>
                              <p:par>
                                <p:cTn id="46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3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700"/>
                            </p:stCondLst>
                            <p:childTnLst>
                              <p:par>
                                <p:cTn id="50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2" dur="500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5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0" dur="500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6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2" presetClass="entr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6" grpId="0" animBg="1"/>
      <p:bldP spid="8" grpId="0" animBg="1"/>
      <p:bldP spid="9" grpId="0" animBg="1"/>
      <p:bldP spid="10" grpId="0" animBg="1"/>
      <p:bldP spid="17" grpId="0"/>
      <p:bldP spid="18" grpId="0"/>
      <p:bldP spid="19" grpId="0"/>
      <p:bldP spid="20" grpId="0"/>
      <p:bldP spid="21" grpId="0" animBg="1"/>
      <p:bldP spid="22" grpId="0" animBg="1"/>
      <p:bldP spid="23" grpId="0" animBg="1"/>
      <p:bldP spid="24" grpId="0" animBg="1"/>
      <p:bldP spid="25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圆角矩形 5"/>
          <p:cNvSpPr/>
          <p:nvPr/>
        </p:nvSpPr>
        <p:spPr>
          <a:xfrm rot="18892707">
            <a:off x="-113984" y="2395151"/>
            <a:ext cx="673474" cy="190552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圆角矩形 6"/>
          <p:cNvSpPr/>
          <p:nvPr/>
        </p:nvSpPr>
        <p:spPr>
          <a:xfrm rot="18892707">
            <a:off x="-417276" y="2813751"/>
            <a:ext cx="732519" cy="27062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8C556"/>
              </a:gs>
              <a:gs pos="50000">
                <a:srgbClr val="70BA4E"/>
              </a:gs>
              <a:gs pos="100000">
                <a:srgbClr val="61A742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圆角矩形 7"/>
          <p:cNvSpPr/>
          <p:nvPr/>
        </p:nvSpPr>
        <p:spPr>
          <a:xfrm rot="18892707">
            <a:off x="-189142" y="2504809"/>
            <a:ext cx="1524991" cy="449416"/>
          </a:xfrm>
          <a:prstGeom prst="roundRect">
            <a:avLst>
              <a:gd name="adj" fmla="val 50000"/>
            </a:avLst>
          </a:prstGeom>
          <a:solidFill>
            <a:srgbClr val="6057B6">
              <a:alpha val="9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圆角矩形 8"/>
          <p:cNvSpPr/>
          <p:nvPr/>
        </p:nvSpPr>
        <p:spPr>
          <a:xfrm rot="18892707">
            <a:off x="-376264" y="3238873"/>
            <a:ext cx="1172688" cy="385767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DC62F">
                  <a:alpha val="90000"/>
                </a:srgbClr>
              </a:gs>
              <a:gs pos="50000">
                <a:srgbClr val="F5B547">
                  <a:alpha val="90000"/>
                </a:srgbClr>
              </a:gs>
              <a:gs pos="100000">
                <a:srgbClr val="F5B547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圆角矩形 9"/>
          <p:cNvSpPr/>
          <p:nvPr/>
        </p:nvSpPr>
        <p:spPr>
          <a:xfrm rot="18892707">
            <a:off x="-207558" y="6075041"/>
            <a:ext cx="1486854" cy="636508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5284"/>
              </a:gs>
              <a:gs pos="50000">
                <a:srgbClr val="ED487F"/>
              </a:gs>
              <a:gs pos="100000">
                <a:srgbClr val="EB457D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圆角矩形 10"/>
          <p:cNvSpPr/>
          <p:nvPr/>
        </p:nvSpPr>
        <p:spPr>
          <a:xfrm rot="18892707">
            <a:off x="-915734" y="5633992"/>
            <a:ext cx="2270857" cy="77658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19A2DF">
                  <a:alpha val="90000"/>
                </a:srgbClr>
              </a:gs>
              <a:gs pos="50000">
                <a:srgbClr val="2399E0">
                  <a:alpha val="90000"/>
                </a:srgbClr>
              </a:gs>
              <a:gs pos="100000">
                <a:srgbClr val="2D91E0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圆角矩形 11"/>
          <p:cNvSpPr/>
          <p:nvPr/>
        </p:nvSpPr>
        <p:spPr>
          <a:xfrm rot="18892707">
            <a:off x="2153042" y="4483034"/>
            <a:ext cx="613748" cy="7493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79C657"/>
              </a:gs>
              <a:gs pos="50000">
                <a:srgbClr val="69B048"/>
              </a:gs>
              <a:gs pos="100000">
                <a:srgbClr val="5A9D3C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圆角矩形 12"/>
          <p:cNvSpPr/>
          <p:nvPr/>
        </p:nvSpPr>
        <p:spPr>
          <a:xfrm rot="18892707">
            <a:off x="4048534" y="-370226"/>
            <a:ext cx="1637005" cy="7996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圆角矩形 13"/>
          <p:cNvSpPr/>
          <p:nvPr/>
        </p:nvSpPr>
        <p:spPr>
          <a:xfrm rot="18892707">
            <a:off x="3314003" y="174983"/>
            <a:ext cx="1387165" cy="500424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圆角矩形 14"/>
          <p:cNvSpPr/>
          <p:nvPr/>
        </p:nvSpPr>
        <p:spPr>
          <a:xfrm rot="18892707">
            <a:off x="1864683" y="432064"/>
            <a:ext cx="921018" cy="276115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6" name="圆角矩形 15"/>
          <p:cNvSpPr/>
          <p:nvPr/>
        </p:nvSpPr>
        <p:spPr>
          <a:xfrm rot="18892707">
            <a:off x="2061483" y="-6528"/>
            <a:ext cx="527418" cy="1594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圆角矩形 16"/>
          <p:cNvSpPr/>
          <p:nvPr/>
        </p:nvSpPr>
        <p:spPr>
          <a:xfrm rot="18892707">
            <a:off x="9363983" y="2869342"/>
            <a:ext cx="527418" cy="15944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8CBA9">
                  <a:alpha val="90000"/>
                </a:srgbClr>
              </a:gs>
              <a:gs pos="50000">
                <a:srgbClr val="30BC9B"/>
              </a:gs>
              <a:gs pos="100000">
                <a:srgbClr val="24A788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圆角矩形 18"/>
          <p:cNvSpPr/>
          <p:nvPr/>
        </p:nvSpPr>
        <p:spPr>
          <a:xfrm rot="18892707">
            <a:off x="7051463" y="1334258"/>
            <a:ext cx="269037" cy="94196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/>
              </a:gs>
              <a:gs pos="50000">
                <a:srgbClr val="E65F4D"/>
              </a:gs>
              <a:gs pos="100000">
                <a:srgbClr val="DC5153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圆角矩形 19"/>
          <p:cNvSpPr/>
          <p:nvPr/>
        </p:nvSpPr>
        <p:spPr>
          <a:xfrm rot="18892707">
            <a:off x="7105589" y="1165122"/>
            <a:ext cx="196587" cy="6562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EC52A"/>
              </a:gs>
              <a:gs pos="50000">
                <a:srgbClr val="F6B646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圆角矩形 20"/>
          <p:cNvSpPr/>
          <p:nvPr/>
        </p:nvSpPr>
        <p:spPr>
          <a:xfrm rot="18892707">
            <a:off x="9414285" y="2458854"/>
            <a:ext cx="500729" cy="8171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圆角矩形 21"/>
          <p:cNvSpPr/>
          <p:nvPr/>
        </p:nvSpPr>
        <p:spPr>
          <a:xfrm rot="18892707">
            <a:off x="11728185" y="3943577"/>
            <a:ext cx="1182617" cy="592591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5B647"/>
              </a:gs>
              <a:gs pos="50000">
                <a:srgbClr val="F5B547"/>
              </a:gs>
              <a:gs pos="100000">
                <a:srgbClr val="F5B54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圆角矩形 22"/>
          <p:cNvSpPr/>
          <p:nvPr/>
        </p:nvSpPr>
        <p:spPr>
          <a:xfrm rot="18892707">
            <a:off x="11111436" y="3509144"/>
            <a:ext cx="1871352" cy="6944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F06A48">
                  <a:alpha val="90000"/>
                </a:srgbClr>
              </a:gs>
              <a:gs pos="50000">
                <a:srgbClr val="E65F4D">
                  <a:alpha val="90000"/>
                </a:srgbClr>
              </a:gs>
              <a:gs pos="100000">
                <a:srgbClr val="DC5153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5" name="圆角矩形 24"/>
          <p:cNvSpPr/>
          <p:nvPr/>
        </p:nvSpPr>
        <p:spPr>
          <a:xfrm rot="18892707">
            <a:off x="8762097" y="-356998"/>
            <a:ext cx="1678288" cy="830939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37CAA8">
                  <a:alpha val="90000"/>
                </a:srgbClr>
              </a:gs>
              <a:gs pos="50000">
                <a:srgbClr val="2AB394">
                  <a:alpha val="90000"/>
                </a:srgbClr>
              </a:gs>
              <a:gs pos="100000">
                <a:srgbClr val="22A385">
                  <a:alpha val="90000"/>
                </a:srgbClr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圆角矩形 25"/>
          <p:cNvSpPr/>
          <p:nvPr/>
        </p:nvSpPr>
        <p:spPr>
          <a:xfrm rot="18892707">
            <a:off x="7775361" y="-334461"/>
            <a:ext cx="1921564" cy="855463"/>
          </a:xfrm>
          <a:prstGeom prst="roundRect">
            <a:avLst>
              <a:gd name="adj" fmla="val 50000"/>
            </a:avLst>
          </a:prstGeom>
          <a:gradFill flip="none" rotWithShape="1">
            <a:gsLst>
              <a:gs pos="0">
                <a:srgbClr val="685599"/>
              </a:gs>
              <a:gs pos="50000">
                <a:srgbClr val="6556A3"/>
              </a:gs>
              <a:gs pos="100000">
                <a:srgbClr val="6456A7"/>
              </a:gs>
            </a:gsLst>
            <a:path path="circle">
              <a:fillToRect l="100000" t="100000"/>
            </a:path>
            <a:tileRect r="-100000" b="-10000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7" name="矩形 26"/>
          <p:cNvSpPr/>
          <p:nvPr/>
        </p:nvSpPr>
        <p:spPr>
          <a:xfrm>
            <a:off x="4977745" y="3135993"/>
            <a:ext cx="2236510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谢谢大家！</a:t>
            </a:r>
          </a:p>
        </p:txBody>
      </p:sp>
      <p:sp>
        <p:nvSpPr>
          <p:cNvPr id="2" name="矩形 1"/>
          <p:cNvSpPr/>
          <p:nvPr/>
        </p:nvSpPr>
        <p:spPr>
          <a:xfrm>
            <a:off x="303305" y="-889354"/>
            <a:ext cx="224567" cy="568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82410081"/>
      </p:ext>
    </p:extLst>
  </p:cSld>
  <p:clrMapOvr>
    <a:masterClrMapping/>
  </p:clrMapOvr>
  <p:transition spd="slow" advClick="0" advTm="0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06029 0.10487 L 4.16667E-6 -4.44444E-6 " pathEditMode="relative" rAng="0" ptsTypes="AA">
                                      <p:cBhvr>
                                        <p:cTn id="12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021" y="-5255"/>
                                    </p:animMotion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path" presetSubtype="0" fill="hold" grpId="1" nodeType="withEffect">
                                  <p:stCondLst>
                                    <p:cond delay="3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42" presetClass="pat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8671 0.1507 L -4.16667E-6 -1.48148E-6 " pathEditMode="relative" rAng="0" ptsTypes="AA">
                                      <p:cBhvr>
                                        <p:cTn id="2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336" y="-7546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2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42" presetClass="path" presetSubtype="0" fill="hold" grpId="1" nodeType="with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-0.25352 0.44097 L 3.95833E-6 4.07407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669" y="-2206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58477 1.01713 L 2.08333E-7 -1.85185E-6 " pathEditMode="relative" rAng="0" ptsTypes="AA">
                                      <p:cBhvr>
                                        <p:cTn id="3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9232" y="-50856"/>
                                    </p:animMotion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51329 0.89283 L 4.16667E-6 -3.33333E-6 " pathEditMode="relative" rAng="0" ptsTypes="AA">
                                      <p:cBhvr>
                                        <p:cTn id="40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664" y="-44653"/>
                                    </p:animMotion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35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42" presetClass="path" presetSubtype="0" fill="hold" grpId="1" nodeType="withEffect">
                                  <p:stCondLst>
                                    <p:cond delay="35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4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4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23073 0.40139 L 2.77556E-17 -1.11111E-6 " pathEditMode="relative" rAng="0" ptsTypes="AA">
                                      <p:cBhvr>
                                        <p:cTn id="52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536" y="-20069"/>
                                    </p:animMotion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64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42" presetClass="path" presetSubtype="0" fill="hold" grpId="1" nodeType="withEffect">
                                  <p:stCondLst>
                                    <p:cond delay="640"/>
                                  </p:stCondLst>
                                  <p:childTnLst>
                                    <p:animMotion origin="layout" path="M -0.23008 0.4 L -2.29167E-6 7.40741E-7 " pathEditMode="relative" rAng="0" ptsTypes="AA">
                                      <p:cBhvr>
                                        <p:cTn id="5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1497" y="-20000"/>
                                    </p:animMotion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0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6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42" presetClass="path" presetSubtype="0" fill="hold" grpId="1" nodeType="withEffect">
                                  <p:stCondLst>
                                    <p:cond delay="600"/>
                                  </p:stCondLst>
                                  <p:childTnLst>
                                    <p:animMotion origin="layout" path="M -0.28151 0.49004 L -8.33333E-7 2.59259E-6 " pathEditMode="relative" rAng="0" ptsTypes="AA">
                                      <p:cBhvr>
                                        <p:cTn id="6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4076" y="-24514"/>
                                    </p:animMotion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8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42" presetClass="path" presetSubtype="0" fill="hold" grpId="1" nodeType="withEffect">
                                  <p:stCondLst>
                                    <p:cond delay="800"/>
                                  </p:stCondLst>
                                  <p:childTnLst>
                                    <p:animMotion origin="layout" path="M -0.21771 0.37893 L 3.33333E-6 4.07407E-6 " pathEditMode="relative" rAng="0" ptsTypes="AA">
                                      <p:cBhvr>
                                        <p:cTn id="7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0885" y="-18958"/>
                                    </p:animMotion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7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42" presetClass="path" presetSubtype="0" fill="hold" grpId="1" nodeType="withEffect">
                                  <p:stCondLst>
                                    <p:cond delay="700"/>
                                  </p:stCondLst>
                                  <p:childTnLst>
                                    <p:animMotion origin="layout" path="M -0.13099 0.22801 L -1.875E-6 3.33333E-6 " pathEditMode="relative" rAng="0" ptsTypes="AA">
                                      <p:cBhvr>
                                        <p:cTn id="76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549" y="-11412"/>
                                    </p:animMotion>
                                  </p:childTnLst>
                                </p:cTn>
                              </p:par>
                              <p:par>
                                <p:cTn id="77" presetID="1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42" presetClass="path" presetSubtype="0" fill="hold" grpId="1" nodeType="withEffect">
                                  <p:stCondLst>
                                    <p:cond delay="1000"/>
                                  </p:stCondLst>
                                  <p:childTnLst>
                                    <p:animMotion origin="layout" path="M -0.34948 0.60787 L 8.33333E-7 -2.59259E-6 " pathEditMode="relative" rAng="0" ptsTypes="AA">
                                      <p:cBhvr>
                                        <p:cTn id="8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74" y="-30394"/>
                                    </p:animMotion>
                                  </p:childTnLst>
                                </p:cTn>
                              </p:par>
                              <p:par>
                                <p:cTn id="81" presetID="42" presetClass="entr" presetSubtype="0" fill="hold" grpId="0" nodeType="withEffect">
                                  <p:stCondLst>
                                    <p:cond delay="15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2000"/>
                            </p:stCondLst>
                            <p:childTnLst>
                              <p:par>
                                <p:cTn id="8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  <p:bldP spid="8" grpId="0" animBg="1"/>
      <p:bldP spid="8" grpId="1" animBg="1"/>
      <p:bldP spid="9" grpId="0" animBg="1"/>
      <p:bldP spid="9" grpId="1" animBg="1"/>
      <p:bldP spid="10" grpId="0" animBg="1"/>
      <p:bldP spid="10" grpId="1" animBg="1"/>
      <p:bldP spid="11" grpId="0" animBg="1"/>
      <p:bldP spid="11" grpId="1" animBg="1"/>
      <p:bldP spid="12" grpId="0" animBg="1"/>
      <p:bldP spid="12" grpId="1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 animBg="1"/>
      <p:bldP spid="16" grpId="1" animBg="1"/>
      <p:bldP spid="17" grpId="0" animBg="1"/>
      <p:bldP spid="17" grpId="1" animBg="1"/>
      <p:bldP spid="19" grpId="0" animBg="1"/>
      <p:bldP spid="19" grpId="1" animBg="1"/>
      <p:bldP spid="20" grpId="0" animBg="1"/>
      <p:bldP spid="20" grpId="1" animBg="1"/>
      <p:bldP spid="21" grpId="0" animBg="1"/>
      <p:bldP spid="21" grpId="1" animBg="1"/>
      <p:bldP spid="22" grpId="0" animBg="1"/>
      <p:bldP spid="22" grpId="1" animBg="1"/>
      <p:bldP spid="23" grpId="0" animBg="1"/>
      <p:bldP spid="23" grpId="1" animBg="1"/>
      <p:bldP spid="25" grpId="0" animBg="1"/>
      <p:bldP spid="25" grpId="1" animBg="1"/>
      <p:bldP spid="26" grpId="0" animBg="1"/>
      <p:bldP spid="26" grpId="1" animBg="1"/>
      <p:bldP spid="27" grpId="0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063554" y="4437115"/>
            <a:ext cx="8607439" cy="1692771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2"/>
              </a:rPr>
              <a:t>www.1ppt.com/moban/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行业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3"/>
              </a:rPr>
              <a:t>www.1ppt.com/hangye/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节日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模板：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/>
              </a:rPr>
              <a:t>www.1ppt.com/jieri/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素材下载：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/>
              </a:rPr>
              <a:t>www.1ppt.com/sucai/</a:t>
            </a:r>
            <a:endParaRPr lang="en-US" altLang="zh-CN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背景图片：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/>
              </a:rPr>
              <a:t>www.1ppt.com/beijing/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图表下载：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/>
              </a:rPr>
              <a:t>www.1ppt.com/tubiao/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优秀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/>
              </a:rPr>
              <a:t>www.1ppt.com/xiazai/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/>
              </a:rPr>
              <a:t>www.1ppt.com/powerpoint/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</a:p>
          <a:p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Word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/>
              </a:rPr>
              <a:t>www.1ppt.com/word/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Excel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教程：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1"/>
              </a:rPr>
              <a:t>www.1ppt.com/excel/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资料下载：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2"/>
              </a:rPr>
              <a:t>www.1ppt.com/ziliao/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 PPT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课件下载：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3"/>
              </a:rPr>
              <a:t>www.1ppt.com/kejian/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范文下载：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4"/>
              </a:rPr>
              <a:t>www.1ppt.com/fanwen/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试卷下载：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5"/>
              </a:rPr>
              <a:t>www.1ppt.com/shiti/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  <a:p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教案下载：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6"/>
              </a:rPr>
              <a:t>www.1ppt.com/jiaoan/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    </a:t>
            </a:r>
            <a:r>
              <a:rPr lang="zh-CN" altLang="en-US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字体下载：      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7"/>
              </a:rPr>
              <a:t>www.1ppt.com/ziti/</a:t>
            </a:r>
            <a:r>
              <a:rPr lang="en-US" altLang="zh-CN" sz="1100" dirty="0">
                <a:solidFill>
                  <a:srgbClr val="EEECE1">
                    <a:lumMod val="25000"/>
                  </a:srgb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</a:t>
            </a:r>
            <a:endParaRPr lang="zh-CN" altLang="en-US" sz="1100" dirty="0">
              <a:solidFill>
                <a:srgbClr val="EEECE1">
                  <a:lumMod val="25000"/>
                </a:srgb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7"/>
          <p:cNvSpPr>
            <a:spLocks noChangeArrowheads="1"/>
          </p:cNvSpPr>
          <p:nvPr/>
        </p:nvSpPr>
        <p:spPr bwMode="gray">
          <a:xfrm>
            <a:off x="0" y="2998275"/>
            <a:ext cx="12192000" cy="1366829"/>
          </a:xfrm>
          <a:prstGeom prst="rect">
            <a:avLst/>
          </a:prstGeom>
          <a:solidFill>
            <a:schemeClr val="tx2">
              <a:lumMod val="7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>
              <a:defRPr/>
            </a:pPr>
            <a:endParaRPr lang="zh-CN" altLang="en-US" kern="0" dirty="0">
              <a:solidFill>
                <a:srgbClr val="005397"/>
              </a:solidFill>
              <a:latin typeface="Arial"/>
              <a:ea typeface="微软雅黑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4403" y="315180"/>
            <a:ext cx="10282184" cy="2681772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Rectangle 3"/>
          <p:cNvSpPr>
            <a:spLocks noChangeArrowheads="1"/>
          </p:cNvSpPr>
          <p:nvPr/>
        </p:nvSpPr>
        <p:spPr bwMode="auto">
          <a:xfrm>
            <a:off x="624419" y="3097348"/>
            <a:ext cx="5471583" cy="1618679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可以在下列情况使用</a:t>
            </a:r>
            <a:endParaRPr lang="zh-CN" altLang="en-US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不限次数的用于您个人</a:t>
            </a:r>
            <a:r>
              <a:rPr lang="en-US" altLang="zh-CN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/</a:t>
            </a: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公司、企业的商业演示。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拷贝模板中的内容用于其它幻灯片母版中使用。</a:t>
            </a:r>
          </a:p>
        </p:txBody>
      </p:sp>
      <p:sp>
        <p:nvSpPr>
          <p:cNvPr id="16" name="Rectangle 4"/>
          <p:cNvSpPr>
            <a:spLocks noChangeArrowheads="1"/>
          </p:cNvSpPr>
          <p:nvPr/>
        </p:nvSpPr>
        <p:spPr bwMode="auto">
          <a:xfrm>
            <a:off x="6096000" y="3097348"/>
            <a:ext cx="5471584" cy="1546671"/>
          </a:xfrm>
          <a:prstGeom prst="rect">
            <a:avLst/>
          </a:prstGeom>
          <a:noFill/>
          <a:ln w="3175" algn="ctr">
            <a:noFill/>
            <a:prstDash val="dash"/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</a:extLst>
        </p:spPr>
        <p:txBody>
          <a:bodyPr/>
          <a:lstStyle/>
          <a:p>
            <a:pPr>
              <a:spcBef>
                <a:spcPct val="20000"/>
              </a:spcBef>
              <a:buClr>
                <a:srgbClr val="5B8CC1"/>
              </a:buClr>
              <a:buFont typeface="Wingdings" pitchFamily="2" charset="2"/>
              <a:buNone/>
              <a:defRPr/>
            </a:pPr>
            <a:r>
              <a:rPr lang="zh-CN" altLang="en-US" sz="2000" b="1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不可以在以下情况使用</a:t>
            </a:r>
            <a:endParaRPr lang="zh-CN" altLang="en-US" sz="1050" b="1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用于任何形式的在线付费下载。</a:t>
            </a:r>
          </a:p>
          <a:p>
            <a:pPr>
              <a:lnSpc>
                <a:spcPct val="150000"/>
              </a:lnSpc>
              <a:buClr>
                <a:srgbClr val="5B8CC1"/>
              </a:buClr>
              <a:buFont typeface="Wingdings" pitchFamily="2" charset="2"/>
              <a:buChar char="n"/>
              <a:defRPr/>
            </a:pPr>
            <a:r>
              <a:rPr lang="zh-CN" altLang="en-US" sz="1200" kern="0" dirty="0">
                <a:solidFill>
                  <a:prstClr val="white"/>
                </a:solidFill>
                <a:latin typeface="微软雅黑" pitchFamily="34" charset="-122"/>
                <a:ea typeface="微软雅黑" pitchFamily="34" charset="-122"/>
              </a:rPr>
              <a:t>收集整理我们发布的免费资源后，刻录光碟销售。</a:t>
            </a:r>
            <a:endParaRPr lang="zh-CN" altLang="en-GB" sz="1200" kern="0" dirty="0">
              <a:solidFill>
                <a:prstClr val="white"/>
              </a:solidFill>
              <a:latin typeface="微软雅黑" pitchFamily="34" charset="-122"/>
              <a:ea typeface="微软雅黑" pitchFamily="34" charset="-122"/>
            </a:endParaRPr>
          </a:p>
        </p:txBody>
      </p:sp>
      <p:pic>
        <p:nvPicPr>
          <p:cNvPr id="17" name="Picture 10" descr="png-0644"/>
          <p:cNvPicPr>
            <a:picLocks noChangeAspect="1" noChangeArrowheads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8775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8" name="Picture 11" descr="png-0652"/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45336" y="3097345"/>
            <a:ext cx="524933" cy="393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51201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矩形 6"/>
          <p:cNvSpPr>
            <a:spLocks noChangeArrowheads="1"/>
          </p:cNvSpPr>
          <p:nvPr/>
        </p:nvSpPr>
        <p:spPr bwMode="auto">
          <a:xfrm>
            <a:off x="6640" y="-9783"/>
            <a:ext cx="12192000" cy="6858000"/>
          </a:xfrm>
          <a:prstGeom prst="rect">
            <a:avLst/>
          </a:prstGeom>
          <a:solidFill>
            <a:srgbClr val="59B7AA"/>
          </a:solidFill>
          <a:ln>
            <a:noFill/>
          </a:ln>
          <a:extLst>
            <a:ext uri="{91240B29-F687-4F45-9708-019B960494DF}">
              <a14:hiddenLine xmlns:a14="http://schemas.microsoft.com/office/drawing/2010/main" w="12700">
                <a:solidFill>
                  <a:srgbClr val="42719B"/>
                </a:solidFill>
                <a:bevel/>
                <a:headEnd/>
                <a:tailEnd/>
              </a14:hiddenLine>
            </a:ext>
          </a:extLst>
        </p:spPr>
        <p:txBody>
          <a:bodyPr anchor="ctr"/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zh-CN" sz="1800" b="0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宋体" panose="02010600030101010101" pitchFamily="2" charset="-122"/>
              <a:ea typeface="宋体" panose="02010600030101010101" pitchFamily="2" charset="-122"/>
              <a:cs typeface="+mn-cs"/>
              <a:sym typeface="宋体" panose="02010600030101010101" pitchFamily="2" charset="-122"/>
            </a:endParaRPr>
          </a:p>
        </p:txBody>
      </p:sp>
      <p:pic>
        <p:nvPicPr>
          <p:cNvPr id="6150" name="图片 39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11163" y="0"/>
            <a:ext cx="920750" cy="94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151" name="文本框 2"/>
          <p:cNvSpPr>
            <a:spLocks noChangeArrowheads="1"/>
          </p:cNvSpPr>
          <p:nvPr/>
        </p:nvSpPr>
        <p:spPr bwMode="auto">
          <a:xfrm>
            <a:off x="1139825" y="361950"/>
            <a:ext cx="30607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28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rPr>
              <a:t>自我介绍</a:t>
            </a:r>
          </a:p>
        </p:txBody>
      </p:sp>
      <p:grpSp>
        <p:nvGrpSpPr>
          <p:cNvPr id="6152" name="Group 8"/>
          <p:cNvGrpSpPr>
            <a:grpSpLocks/>
          </p:cNvGrpSpPr>
          <p:nvPr/>
        </p:nvGrpSpPr>
        <p:grpSpPr bwMode="auto">
          <a:xfrm>
            <a:off x="0" y="5981700"/>
            <a:ext cx="12080875" cy="2822575"/>
            <a:chOff x="0" y="0"/>
            <a:chExt cx="12081205" cy="2822456"/>
          </a:xfrm>
        </p:grpSpPr>
        <p:sp>
          <p:nvSpPr>
            <p:cNvPr id="6163" name="新月形 82"/>
            <p:cNvSpPr>
              <a:spLocks noChangeArrowheads="1"/>
            </p:cNvSpPr>
            <p:nvPr/>
          </p:nvSpPr>
          <p:spPr bwMode="auto">
            <a:xfrm rot="4147648">
              <a:off x="4906588" y="240158"/>
              <a:ext cx="241249" cy="429358"/>
            </a:xfrm>
            <a:prstGeom prst="moon">
              <a:avLst>
                <a:gd name="adj" fmla="val 17245"/>
              </a:avLst>
            </a:prstGeom>
            <a:solidFill>
              <a:srgbClr val="1D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164" name="新月形 83"/>
            <p:cNvSpPr>
              <a:spLocks noChangeArrowheads="1"/>
            </p:cNvSpPr>
            <p:nvPr/>
          </p:nvSpPr>
          <p:spPr bwMode="auto">
            <a:xfrm rot="6023875">
              <a:off x="10400459" y="-14104"/>
              <a:ext cx="599529" cy="1059102"/>
            </a:xfrm>
            <a:prstGeom prst="moon">
              <a:avLst>
                <a:gd name="adj" fmla="val 17245"/>
              </a:avLst>
            </a:prstGeom>
            <a:solidFill>
              <a:srgbClr val="1DAE9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</p:grpSp>
      <p:grpSp>
        <p:nvGrpSpPr>
          <p:cNvPr id="12311" name="Group 23"/>
          <p:cNvGrpSpPr>
            <a:grpSpLocks/>
          </p:cNvGrpSpPr>
          <p:nvPr/>
        </p:nvGrpSpPr>
        <p:grpSpPr bwMode="auto">
          <a:xfrm>
            <a:off x="1223963" y="1058863"/>
            <a:ext cx="3443287" cy="568325"/>
            <a:chOff x="0" y="0"/>
            <a:chExt cx="3444448" cy="568848"/>
          </a:xfrm>
        </p:grpSpPr>
        <p:sp>
          <p:nvSpPr>
            <p:cNvPr id="6161" name="五边形 806"/>
            <p:cNvSpPr>
              <a:spLocks noChangeArrowheads="1"/>
            </p:cNvSpPr>
            <p:nvPr/>
          </p:nvSpPr>
          <p:spPr bwMode="auto">
            <a:xfrm>
              <a:off x="0" y="0"/>
              <a:ext cx="3444448" cy="568848"/>
            </a:xfrm>
            <a:prstGeom prst="homePlate">
              <a:avLst>
                <a:gd name="adj" fmla="val 151378"/>
              </a:avLst>
            </a:prstGeom>
            <a:solidFill>
              <a:srgbClr val="FFC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162" name="文本框 807"/>
            <p:cNvSpPr>
              <a:spLocks noChangeArrowheads="1"/>
            </p:cNvSpPr>
            <p:nvPr/>
          </p:nvSpPr>
          <p:spPr bwMode="auto">
            <a:xfrm>
              <a:off x="162267" y="12681"/>
              <a:ext cx="2316194" cy="523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lang="zh-CN" altLang="en-US" b="1" dirty="0">
                  <a:solidFill>
                    <a:srgbClr val="FFFFFF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刘科宏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  <a:sym typeface="微软雅黑" panose="020B0503020204020204" pitchFamily="34" charset="-122"/>
              </a:endParaRPr>
            </a:p>
          </p:txBody>
        </p:sp>
      </p:grpSp>
      <p:grpSp>
        <p:nvGrpSpPr>
          <p:cNvPr id="12315" name="Group 27"/>
          <p:cNvGrpSpPr>
            <a:grpSpLocks/>
          </p:cNvGrpSpPr>
          <p:nvPr/>
        </p:nvGrpSpPr>
        <p:grpSpPr bwMode="auto">
          <a:xfrm>
            <a:off x="1152525" y="4203700"/>
            <a:ext cx="3443288" cy="568325"/>
            <a:chOff x="0" y="0"/>
            <a:chExt cx="3444448" cy="568848"/>
          </a:xfrm>
        </p:grpSpPr>
        <p:sp>
          <p:nvSpPr>
            <p:cNvPr id="6159" name="五边形 810"/>
            <p:cNvSpPr>
              <a:spLocks noChangeArrowheads="1"/>
            </p:cNvSpPr>
            <p:nvPr/>
          </p:nvSpPr>
          <p:spPr bwMode="auto">
            <a:xfrm>
              <a:off x="0" y="0"/>
              <a:ext cx="3444448" cy="568848"/>
            </a:xfrm>
            <a:prstGeom prst="homePlate">
              <a:avLst>
                <a:gd name="adj" fmla="val 151378"/>
              </a:avLst>
            </a:prstGeom>
            <a:solidFill>
              <a:srgbClr val="F370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12700">
                  <a:solidFill>
                    <a:srgbClr val="42719B"/>
                  </a:solidFill>
                  <a:bevel/>
                  <a:headEnd/>
                  <a:tailEnd/>
                </a14:hiddenLine>
              </a:ext>
            </a:extLst>
          </p:spPr>
          <p:txBody>
            <a:bodyPr anchor="ctr"/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宋体" panose="02010600030101010101" pitchFamily="2" charset="-122"/>
                <a:ea typeface="宋体" panose="02010600030101010101" pitchFamily="2" charset="-122"/>
                <a:cs typeface="+mn-cs"/>
                <a:sym typeface="宋体" panose="02010600030101010101" pitchFamily="2" charset="-122"/>
              </a:endParaRPr>
            </a:p>
          </p:txBody>
        </p:sp>
        <p:sp>
          <p:nvSpPr>
            <p:cNvPr id="6160" name="文本框 811"/>
            <p:cNvSpPr>
              <a:spLocks noChangeArrowheads="1"/>
            </p:cNvSpPr>
            <p:nvPr/>
          </p:nvSpPr>
          <p:spPr bwMode="auto">
            <a:xfrm>
              <a:off x="179448" y="24133"/>
              <a:ext cx="2316194" cy="5237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8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1pPr>
              <a:lvl2pPr marL="742950" indent="-28575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4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2pPr>
              <a:lvl3pPr marL="11430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2000"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3pPr>
              <a:lvl4pPr marL="16002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4pPr>
              <a:lvl5pPr marL="2057400" indent="-228600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5pPr>
              <a:lvl6pPr marL="25146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6pPr>
              <a:lvl7pPr marL="29718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7pPr>
              <a:lvl8pPr marL="34290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8pPr>
              <a:lvl9pPr marL="3886200" indent="-228600" eaLnBrk="0" fontAlgn="base" hangingPunct="0">
                <a:lnSpc>
                  <a:spcPct val="90000"/>
                </a:lnSpc>
                <a:spcBef>
                  <a:spcPts val="500"/>
                </a:spcBef>
                <a:spcAft>
                  <a:spcPct val="0"/>
                </a:spcAft>
                <a:buFont typeface="Arial" panose="020B0604020202020204" pitchFamily="34" charset="0"/>
                <a:buChar char="•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  <a:sym typeface="Calibri" panose="020F0502020204030204" pitchFamily="34" charset="0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微软雅黑" panose="020B0503020204020204" pitchFamily="34" charset="-122"/>
                  <a:ea typeface="微软雅黑" panose="020B0503020204020204" pitchFamily="34" charset="-122"/>
                  <a:cs typeface="+mn-cs"/>
                  <a:sym typeface="微软雅黑" panose="020B0503020204020204" pitchFamily="34" charset="-122"/>
                </a:rPr>
                <a:t>爱好</a:t>
              </a:r>
            </a:p>
          </p:txBody>
        </p:sp>
      </p:grpSp>
      <p:sp>
        <p:nvSpPr>
          <p:cNvPr id="12318" name="TextBox 35"/>
          <p:cNvSpPr>
            <a:spLocks noChangeArrowheads="1"/>
          </p:cNvSpPr>
          <p:nvPr/>
        </p:nvSpPr>
        <p:spPr bwMode="auto">
          <a:xfrm>
            <a:off x="2273300" y="5073650"/>
            <a:ext cx="2076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Calibri" panose="020F0502020204030204" pitchFamily="34" charset="0"/>
              </a:rPr>
              <a:t>摄影</a:t>
            </a:r>
          </a:p>
        </p:txBody>
      </p:sp>
      <p:sp>
        <p:nvSpPr>
          <p:cNvPr id="12319" name="TextBox 35"/>
          <p:cNvSpPr>
            <a:spLocks noChangeArrowheads="1"/>
          </p:cNvSpPr>
          <p:nvPr/>
        </p:nvSpPr>
        <p:spPr bwMode="auto">
          <a:xfrm>
            <a:off x="5380039" y="5073650"/>
            <a:ext cx="2076450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1pPr>
            <a:lvl2pPr marL="742950" indent="-28575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2pPr>
            <a:lvl3pPr marL="11430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3pPr>
            <a:lvl4pPr marL="16002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4pPr>
            <a:lvl5pPr marL="2057400" indent="-228600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lnSpc>
                <a:spcPct val="90000"/>
              </a:lnSpc>
              <a:spcBef>
                <a:spcPts val="500"/>
              </a:spcBef>
              <a:spcAft>
                <a:spcPct val="0"/>
              </a:spcAft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  <a:sym typeface="Calibri" panose="020F0502020204030204" pitchFamily="34" charset="0"/>
              </a:defRPr>
            </a:lvl9pPr>
          </a:lstStyle>
          <a:p>
            <a:pPr marL="0" marR="0" lvl="0" indent="0" algn="just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楷体" panose="02010609060101010101" pitchFamily="49" charset="-122"/>
                <a:ea typeface="楷体" panose="02010609060101010101" pitchFamily="49" charset="-122"/>
                <a:sym typeface="微软雅黑" panose="020B0503020204020204" pitchFamily="34" charset="-122"/>
              </a:rPr>
              <a:t>排球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楷体" panose="02010609060101010101" pitchFamily="49" charset="-122"/>
              <a:ea typeface="楷体" panose="02010609060101010101" pitchFamily="49" charset="-122"/>
              <a:sym typeface="Calibri" panose="020F0502020204030204" pitchFamily="34" charset="0"/>
            </a:endParaRPr>
          </a:p>
        </p:txBody>
      </p:sp>
      <p:grpSp>
        <p:nvGrpSpPr>
          <p:cNvPr id="21" name="Shape 2998">
            <a:extLst>
              <a:ext uri="{FF2B5EF4-FFF2-40B4-BE49-F238E27FC236}">
                <a16:creationId xmlns:a16="http://schemas.microsoft.com/office/drawing/2014/main" id="{9E927D43-8987-4ADB-A14A-8D788E750B33}"/>
              </a:ext>
            </a:extLst>
          </p:cNvPr>
          <p:cNvGrpSpPr/>
          <p:nvPr/>
        </p:nvGrpSpPr>
        <p:grpSpPr>
          <a:xfrm>
            <a:off x="5457825" y="332354"/>
            <a:ext cx="6004237" cy="4711700"/>
            <a:chOff x="-9" y="5"/>
            <a:chExt cx="5768" cy="4312"/>
          </a:xfrm>
        </p:grpSpPr>
        <p:sp>
          <p:nvSpPr>
            <p:cNvPr id="22" name="Shape 2999">
              <a:extLst>
                <a:ext uri="{FF2B5EF4-FFF2-40B4-BE49-F238E27FC236}">
                  <a16:creationId xmlns:a16="http://schemas.microsoft.com/office/drawing/2014/main" id="{78A4F4F3-96F5-4B6E-9277-28BB8104B658}"/>
                </a:ext>
              </a:extLst>
            </p:cNvPr>
            <p:cNvSpPr/>
            <p:nvPr/>
          </p:nvSpPr>
          <p:spPr>
            <a:xfrm>
              <a:off x="3679" y="4063"/>
              <a:ext cx="311" cy="2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8603" y="2836"/>
                  </a:moveTo>
                  <a:cubicBezTo>
                    <a:pt x="98603" y="2836"/>
                    <a:pt x="96285" y="12872"/>
                    <a:pt x="92719" y="11345"/>
                  </a:cubicBezTo>
                  <a:cubicBezTo>
                    <a:pt x="89153" y="9600"/>
                    <a:pt x="84873" y="7200"/>
                    <a:pt x="80950" y="7636"/>
                  </a:cubicBezTo>
                  <a:cubicBezTo>
                    <a:pt x="77206" y="8072"/>
                    <a:pt x="75958" y="10036"/>
                    <a:pt x="73283" y="13309"/>
                  </a:cubicBezTo>
                  <a:cubicBezTo>
                    <a:pt x="70430" y="16581"/>
                    <a:pt x="67399" y="18545"/>
                    <a:pt x="63833" y="17018"/>
                  </a:cubicBezTo>
                  <a:cubicBezTo>
                    <a:pt x="60445" y="15272"/>
                    <a:pt x="58841" y="18545"/>
                    <a:pt x="56879" y="15272"/>
                  </a:cubicBezTo>
                  <a:cubicBezTo>
                    <a:pt x="54918" y="12000"/>
                    <a:pt x="52956" y="7636"/>
                    <a:pt x="50638" y="10472"/>
                  </a:cubicBezTo>
                  <a:cubicBezTo>
                    <a:pt x="48320" y="13309"/>
                    <a:pt x="46002" y="14836"/>
                    <a:pt x="46359" y="19418"/>
                  </a:cubicBezTo>
                  <a:cubicBezTo>
                    <a:pt x="46716" y="23781"/>
                    <a:pt x="43684" y="25963"/>
                    <a:pt x="41367" y="24218"/>
                  </a:cubicBezTo>
                  <a:cubicBezTo>
                    <a:pt x="39049" y="22690"/>
                    <a:pt x="28885" y="18109"/>
                    <a:pt x="28528" y="22254"/>
                  </a:cubicBezTo>
                  <a:cubicBezTo>
                    <a:pt x="27994" y="26181"/>
                    <a:pt x="34591" y="29454"/>
                    <a:pt x="31203" y="32290"/>
                  </a:cubicBezTo>
                  <a:cubicBezTo>
                    <a:pt x="27637" y="35127"/>
                    <a:pt x="24962" y="38836"/>
                    <a:pt x="21396" y="40363"/>
                  </a:cubicBezTo>
                  <a:cubicBezTo>
                    <a:pt x="18008" y="42109"/>
                    <a:pt x="12838" y="50181"/>
                    <a:pt x="9450" y="53672"/>
                  </a:cubicBezTo>
                  <a:cubicBezTo>
                    <a:pt x="5884" y="57381"/>
                    <a:pt x="0" y="56945"/>
                    <a:pt x="3566" y="61090"/>
                  </a:cubicBezTo>
                  <a:cubicBezTo>
                    <a:pt x="6953" y="65018"/>
                    <a:pt x="7845" y="64581"/>
                    <a:pt x="5884" y="69163"/>
                  </a:cubicBezTo>
                  <a:cubicBezTo>
                    <a:pt x="3922" y="73527"/>
                    <a:pt x="6240" y="80945"/>
                    <a:pt x="5884" y="84436"/>
                  </a:cubicBezTo>
                  <a:cubicBezTo>
                    <a:pt x="5527" y="88145"/>
                    <a:pt x="8558" y="90109"/>
                    <a:pt x="9806" y="95345"/>
                  </a:cubicBezTo>
                  <a:cubicBezTo>
                    <a:pt x="10876" y="100581"/>
                    <a:pt x="8915" y="100145"/>
                    <a:pt x="14442" y="103854"/>
                  </a:cubicBezTo>
                  <a:cubicBezTo>
                    <a:pt x="19970" y="107563"/>
                    <a:pt x="18365" y="105600"/>
                    <a:pt x="24606" y="108654"/>
                  </a:cubicBezTo>
                  <a:cubicBezTo>
                    <a:pt x="30846" y="111927"/>
                    <a:pt x="35126" y="106254"/>
                    <a:pt x="39049" y="109090"/>
                  </a:cubicBezTo>
                  <a:cubicBezTo>
                    <a:pt x="42793" y="111927"/>
                    <a:pt x="59197" y="120000"/>
                    <a:pt x="60802" y="116509"/>
                  </a:cubicBezTo>
                  <a:cubicBezTo>
                    <a:pt x="62407" y="112800"/>
                    <a:pt x="60802" y="103854"/>
                    <a:pt x="66686" y="103854"/>
                  </a:cubicBezTo>
                  <a:cubicBezTo>
                    <a:pt x="72392" y="103854"/>
                    <a:pt x="80594" y="96218"/>
                    <a:pt x="81842" y="92945"/>
                  </a:cubicBezTo>
                  <a:cubicBezTo>
                    <a:pt x="82912" y="89672"/>
                    <a:pt x="87191" y="86181"/>
                    <a:pt x="90401" y="86181"/>
                  </a:cubicBezTo>
                  <a:cubicBezTo>
                    <a:pt x="93432" y="86181"/>
                    <a:pt x="104843" y="80945"/>
                    <a:pt x="101277" y="77672"/>
                  </a:cubicBezTo>
                  <a:cubicBezTo>
                    <a:pt x="97711" y="74400"/>
                    <a:pt x="94680" y="67418"/>
                    <a:pt x="98246" y="66763"/>
                  </a:cubicBezTo>
                  <a:cubicBezTo>
                    <a:pt x="101634" y="65890"/>
                    <a:pt x="108588" y="61745"/>
                    <a:pt x="105557" y="59345"/>
                  </a:cubicBezTo>
                  <a:cubicBezTo>
                    <a:pt x="102526" y="56945"/>
                    <a:pt x="94680" y="58254"/>
                    <a:pt x="101991" y="49745"/>
                  </a:cubicBezTo>
                  <a:cubicBezTo>
                    <a:pt x="109479" y="41236"/>
                    <a:pt x="108588" y="34690"/>
                    <a:pt x="112867" y="34036"/>
                  </a:cubicBezTo>
                  <a:cubicBezTo>
                    <a:pt x="117325" y="33163"/>
                    <a:pt x="120000" y="34036"/>
                    <a:pt x="119643" y="27054"/>
                  </a:cubicBezTo>
                  <a:cubicBezTo>
                    <a:pt x="119108" y="20290"/>
                    <a:pt x="119108" y="11345"/>
                    <a:pt x="115720" y="9381"/>
                  </a:cubicBezTo>
                  <a:cubicBezTo>
                    <a:pt x="112154" y="7200"/>
                    <a:pt x="106805" y="8945"/>
                    <a:pt x="105200" y="6763"/>
                  </a:cubicBezTo>
                  <a:cubicBezTo>
                    <a:pt x="103595" y="4800"/>
                    <a:pt x="98959" y="0"/>
                    <a:pt x="98603" y="2836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3" name="Shape 3000">
              <a:extLst>
                <a:ext uri="{FF2B5EF4-FFF2-40B4-BE49-F238E27FC236}">
                  <a16:creationId xmlns:a16="http://schemas.microsoft.com/office/drawing/2014/main" id="{3DCAD061-A486-40E1-BC12-40CBFF446B81}"/>
                </a:ext>
              </a:extLst>
            </p:cNvPr>
            <p:cNvSpPr/>
            <p:nvPr/>
          </p:nvSpPr>
          <p:spPr>
            <a:xfrm>
              <a:off x="-9" y="632"/>
              <a:ext cx="2306" cy="15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629" y="89476"/>
                  </a:moveTo>
                  <a:cubicBezTo>
                    <a:pt x="105159" y="88465"/>
                    <a:pt x="104725" y="86895"/>
                    <a:pt x="104629" y="85604"/>
                  </a:cubicBezTo>
                  <a:cubicBezTo>
                    <a:pt x="104533" y="84313"/>
                    <a:pt x="104003" y="81976"/>
                    <a:pt x="104003" y="79674"/>
                  </a:cubicBezTo>
                  <a:cubicBezTo>
                    <a:pt x="104003" y="77337"/>
                    <a:pt x="105785" y="76569"/>
                    <a:pt x="106725" y="76430"/>
                  </a:cubicBezTo>
                  <a:cubicBezTo>
                    <a:pt x="107689" y="76290"/>
                    <a:pt x="108411" y="76046"/>
                    <a:pt x="108725" y="74755"/>
                  </a:cubicBezTo>
                  <a:cubicBezTo>
                    <a:pt x="109038" y="73465"/>
                    <a:pt x="110628" y="73081"/>
                    <a:pt x="111351" y="71895"/>
                  </a:cubicBezTo>
                  <a:cubicBezTo>
                    <a:pt x="112097" y="70744"/>
                    <a:pt x="113254" y="70988"/>
                    <a:pt x="114314" y="69976"/>
                  </a:cubicBezTo>
                  <a:cubicBezTo>
                    <a:pt x="115350" y="68930"/>
                    <a:pt x="116627" y="69313"/>
                    <a:pt x="118313" y="68546"/>
                  </a:cubicBezTo>
                  <a:cubicBezTo>
                    <a:pt x="120000" y="67779"/>
                    <a:pt x="118843" y="66104"/>
                    <a:pt x="119156" y="64534"/>
                  </a:cubicBezTo>
                  <a:cubicBezTo>
                    <a:pt x="119277" y="63872"/>
                    <a:pt x="119614" y="63209"/>
                    <a:pt x="119927" y="62686"/>
                  </a:cubicBezTo>
                  <a:cubicBezTo>
                    <a:pt x="119783" y="62511"/>
                    <a:pt x="119975" y="62232"/>
                    <a:pt x="119879" y="61569"/>
                  </a:cubicBezTo>
                  <a:cubicBezTo>
                    <a:pt x="119734" y="60488"/>
                    <a:pt x="119180" y="59930"/>
                    <a:pt x="118771" y="59058"/>
                  </a:cubicBezTo>
                  <a:cubicBezTo>
                    <a:pt x="118385" y="58186"/>
                    <a:pt x="117831" y="58639"/>
                    <a:pt x="117687" y="56895"/>
                  </a:cubicBezTo>
                  <a:cubicBezTo>
                    <a:pt x="117518" y="55151"/>
                    <a:pt x="116892" y="54104"/>
                    <a:pt x="116723" y="53127"/>
                  </a:cubicBezTo>
                  <a:cubicBezTo>
                    <a:pt x="116579" y="52151"/>
                    <a:pt x="116892" y="52151"/>
                    <a:pt x="115928" y="51279"/>
                  </a:cubicBezTo>
                  <a:cubicBezTo>
                    <a:pt x="114988" y="50406"/>
                    <a:pt x="115711" y="50302"/>
                    <a:pt x="115543" y="49151"/>
                  </a:cubicBezTo>
                  <a:cubicBezTo>
                    <a:pt x="115398" y="48000"/>
                    <a:pt x="114603" y="48383"/>
                    <a:pt x="113736" y="48279"/>
                  </a:cubicBezTo>
                  <a:cubicBezTo>
                    <a:pt x="112868" y="48174"/>
                    <a:pt x="112627" y="47511"/>
                    <a:pt x="111688" y="46813"/>
                  </a:cubicBezTo>
                  <a:cubicBezTo>
                    <a:pt x="110724" y="46151"/>
                    <a:pt x="111519" y="46325"/>
                    <a:pt x="110724" y="45383"/>
                  </a:cubicBezTo>
                  <a:cubicBezTo>
                    <a:pt x="109929" y="44406"/>
                    <a:pt x="109857" y="44581"/>
                    <a:pt x="108990" y="44511"/>
                  </a:cubicBezTo>
                  <a:cubicBezTo>
                    <a:pt x="108122" y="44406"/>
                    <a:pt x="108291" y="43639"/>
                    <a:pt x="108122" y="42837"/>
                  </a:cubicBezTo>
                  <a:cubicBezTo>
                    <a:pt x="107978" y="42069"/>
                    <a:pt x="107255" y="42069"/>
                    <a:pt x="106388" y="41302"/>
                  </a:cubicBezTo>
                  <a:cubicBezTo>
                    <a:pt x="105520" y="40534"/>
                    <a:pt x="102437" y="40709"/>
                    <a:pt x="101425" y="40604"/>
                  </a:cubicBezTo>
                  <a:cubicBezTo>
                    <a:pt x="100389" y="40534"/>
                    <a:pt x="99907" y="39941"/>
                    <a:pt x="98341" y="39662"/>
                  </a:cubicBezTo>
                  <a:cubicBezTo>
                    <a:pt x="96751" y="39348"/>
                    <a:pt x="97715" y="39069"/>
                    <a:pt x="95330" y="38197"/>
                  </a:cubicBezTo>
                  <a:cubicBezTo>
                    <a:pt x="92969" y="37325"/>
                    <a:pt x="93595" y="35965"/>
                    <a:pt x="93451" y="34988"/>
                  </a:cubicBezTo>
                  <a:cubicBezTo>
                    <a:pt x="93282" y="34011"/>
                    <a:pt x="93692" y="32651"/>
                    <a:pt x="94703" y="31604"/>
                  </a:cubicBezTo>
                  <a:cubicBezTo>
                    <a:pt x="95739" y="30523"/>
                    <a:pt x="95739" y="29651"/>
                    <a:pt x="95113" y="28395"/>
                  </a:cubicBezTo>
                  <a:cubicBezTo>
                    <a:pt x="94462" y="27139"/>
                    <a:pt x="95113" y="27244"/>
                    <a:pt x="95812" y="26267"/>
                  </a:cubicBezTo>
                  <a:cubicBezTo>
                    <a:pt x="96534" y="25290"/>
                    <a:pt x="96125" y="24906"/>
                    <a:pt x="95980" y="23860"/>
                  </a:cubicBezTo>
                  <a:cubicBezTo>
                    <a:pt x="95812" y="22779"/>
                    <a:pt x="95498" y="21802"/>
                    <a:pt x="94631" y="20755"/>
                  </a:cubicBezTo>
                  <a:cubicBezTo>
                    <a:pt x="93764" y="19674"/>
                    <a:pt x="93595" y="16779"/>
                    <a:pt x="93354" y="15488"/>
                  </a:cubicBezTo>
                  <a:cubicBezTo>
                    <a:pt x="93137" y="14232"/>
                    <a:pt x="92270" y="14232"/>
                    <a:pt x="91234" y="14232"/>
                  </a:cubicBezTo>
                  <a:cubicBezTo>
                    <a:pt x="90198" y="14232"/>
                    <a:pt x="90367" y="12872"/>
                    <a:pt x="89885" y="12104"/>
                  </a:cubicBezTo>
                  <a:cubicBezTo>
                    <a:pt x="89427" y="11337"/>
                    <a:pt x="88873" y="12000"/>
                    <a:pt x="88006" y="12697"/>
                  </a:cubicBezTo>
                  <a:cubicBezTo>
                    <a:pt x="87139" y="13360"/>
                    <a:pt x="87355" y="12488"/>
                    <a:pt x="86898" y="10953"/>
                  </a:cubicBezTo>
                  <a:cubicBezTo>
                    <a:pt x="86416" y="9383"/>
                    <a:pt x="86175" y="9872"/>
                    <a:pt x="85862" y="8337"/>
                  </a:cubicBezTo>
                  <a:cubicBezTo>
                    <a:pt x="85549" y="6767"/>
                    <a:pt x="84296" y="7081"/>
                    <a:pt x="83573" y="6593"/>
                  </a:cubicBezTo>
                  <a:cubicBezTo>
                    <a:pt x="82874" y="6104"/>
                    <a:pt x="83115" y="6104"/>
                    <a:pt x="83742" y="4918"/>
                  </a:cubicBezTo>
                  <a:cubicBezTo>
                    <a:pt x="84368" y="3767"/>
                    <a:pt x="83115" y="3767"/>
                    <a:pt x="82634" y="3174"/>
                  </a:cubicBezTo>
                  <a:cubicBezTo>
                    <a:pt x="82152" y="2616"/>
                    <a:pt x="82320" y="2511"/>
                    <a:pt x="83188" y="1744"/>
                  </a:cubicBezTo>
                  <a:cubicBezTo>
                    <a:pt x="83525" y="1430"/>
                    <a:pt x="83621" y="837"/>
                    <a:pt x="83645" y="244"/>
                  </a:cubicBezTo>
                  <a:cubicBezTo>
                    <a:pt x="83525" y="313"/>
                    <a:pt x="83404" y="313"/>
                    <a:pt x="82778" y="383"/>
                  </a:cubicBezTo>
                  <a:cubicBezTo>
                    <a:pt x="81694" y="488"/>
                    <a:pt x="80730" y="872"/>
                    <a:pt x="80489" y="488"/>
                  </a:cubicBezTo>
                  <a:cubicBezTo>
                    <a:pt x="80273" y="69"/>
                    <a:pt x="77887" y="0"/>
                    <a:pt x="77887" y="941"/>
                  </a:cubicBezTo>
                  <a:cubicBezTo>
                    <a:pt x="77887" y="1918"/>
                    <a:pt x="78442" y="2023"/>
                    <a:pt x="77743" y="3174"/>
                  </a:cubicBezTo>
                  <a:cubicBezTo>
                    <a:pt x="77020" y="4360"/>
                    <a:pt x="77117" y="4465"/>
                    <a:pt x="76394" y="4848"/>
                  </a:cubicBezTo>
                  <a:cubicBezTo>
                    <a:pt x="75695" y="5232"/>
                    <a:pt x="75286" y="5511"/>
                    <a:pt x="74587" y="5406"/>
                  </a:cubicBezTo>
                  <a:cubicBezTo>
                    <a:pt x="73864" y="5337"/>
                    <a:pt x="73551" y="4465"/>
                    <a:pt x="72925" y="5511"/>
                  </a:cubicBezTo>
                  <a:cubicBezTo>
                    <a:pt x="72298" y="6593"/>
                    <a:pt x="71431" y="8232"/>
                    <a:pt x="71431" y="9209"/>
                  </a:cubicBezTo>
                  <a:cubicBezTo>
                    <a:pt x="71431" y="10186"/>
                    <a:pt x="71431" y="10639"/>
                    <a:pt x="71431" y="11616"/>
                  </a:cubicBezTo>
                  <a:cubicBezTo>
                    <a:pt x="71431" y="12593"/>
                    <a:pt x="71190" y="12802"/>
                    <a:pt x="71503" y="13674"/>
                  </a:cubicBezTo>
                  <a:cubicBezTo>
                    <a:pt x="71816" y="14546"/>
                    <a:pt x="71816" y="14616"/>
                    <a:pt x="71431" y="15418"/>
                  </a:cubicBezTo>
                  <a:cubicBezTo>
                    <a:pt x="71021" y="16186"/>
                    <a:pt x="69696" y="17232"/>
                    <a:pt x="69287" y="17337"/>
                  </a:cubicBezTo>
                  <a:cubicBezTo>
                    <a:pt x="68901" y="17441"/>
                    <a:pt x="68034" y="17232"/>
                    <a:pt x="67793" y="17825"/>
                  </a:cubicBezTo>
                  <a:cubicBezTo>
                    <a:pt x="67552" y="18418"/>
                    <a:pt x="66926" y="18034"/>
                    <a:pt x="66685" y="17720"/>
                  </a:cubicBezTo>
                  <a:cubicBezTo>
                    <a:pt x="66444" y="17441"/>
                    <a:pt x="66540" y="16674"/>
                    <a:pt x="65673" y="16674"/>
                  </a:cubicBezTo>
                  <a:cubicBezTo>
                    <a:pt x="64806" y="16674"/>
                    <a:pt x="63143" y="17058"/>
                    <a:pt x="62348" y="15906"/>
                  </a:cubicBezTo>
                  <a:cubicBezTo>
                    <a:pt x="61553" y="14720"/>
                    <a:pt x="59265" y="11511"/>
                    <a:pt x="58879" y="13953"/>
                  </a:cubicBezTo>
                  <a:cubicBezTo>
                    <a:pt x="58470" y="16360"/>
                    <a:pt x="57386" y="17546"/>
                    <a:pt x="56831" y="18697"/>
                  </a:cubicBezTo>
                  <a:cubicBezTo>
                    <a:pt x="56277" y="19883"/>
                    <a:pt x="55868" y="20546"/>
                    <a:pt x="55241" y="22011"/>
                  </a:cubicBezTo>
                  <a:cubicBezTo>
                    <a:pt x="54615" y="23441"/>
                    <a:pt x="55169" y="24034"/>
                    <a:pt x="54446" y="24802"/>
                  </a:cubicBezTo>
                  <a:cubicBezTo>
                    <a:pt x="53748" y="25604"/>
                    <a:pt x="52471" y="26476"/>
                    <a:pt x="53579" y="27244"/>
                  </a:cubicBezTo>
                  <a:cubicBezTo>
                    <a:pt x="54687" y="28011"/>
                    <a:pt x="55241" y="28709"/>
                    <a:pt x="54760" y="29476"/>
                  </a:cubicBezTo>
                  <a:cubicBezTo>
                    <a:pt x="54302" y="30244"/>
                    <a:pt x="54133" y="31988"/>
                    <a:pt x="53579" y="30837"/>
                  </a:cubicBezTo>
                  <a:cubicBezTo>
                    <a:pt x="53025" y="29651"/>
                    <a:pt x="53121" y="29372"/>
                    <a:pt x="52399" y="29651"/>
                  </a:cubicBezTo>
                  <a:cubicBezTo>
                    <a:pt x="51700" y="29965"/>
                    <a:pt x="50905" y="29965"/>
                    <a:pt x="50736" y="29162"/>
                  </a:cubicBezTo>
                  <a:cubicBezTo>
                    <a:pt x="50592" y="28395"/>
                    <a:pt x="50905" y="27348"/>
                    <a:pt x="50038" y="27802"/>
                  </a:cubicBezTo>
                  <a:cubicBezTo>
                    <a:pt x="49170" y="28290"/>
                    <a:pt x="49098" y="28220"/>
                    <a:pt x="48375" y="28220"/>
                  </a:cubicBezTo>
                  <a:cubicBezTo>
                    <a:pt x="47677" y="28220"/>
                    <a:pt x="46954" y="29162"/>
                    <a:pt x="46087" y="28500"/>
                  </a:cubicBezTo>
                  <a:cubicBezTo>
                    <a:pt x="45219" y="27802"/>
                    <a:pt x="44665" y="28883"/>
                    <a:pt x="43967" y="28883"/>
                  </a:cubicBezTo>
                  <a:cubicBezTo>
                    <a:pt x="43244" y="28883"/>
                    <a:pt x="41268" y="28395"/>
                    <a:pt x="41196" y="29162"/>
                  </a:cubicBezTo>
                  <a:cubicBezTo>
                    <a:pt x="41124" y="29965"/>
                    <a:pt x="40811" y="30732"/>
                    <a:pt x="41750" y="30906"/>
                  </a:cubicBezTo>
                  <a:cubicBezTo>
                    <a:pt x="42690" y="31116"/>
                    <a:pt x="43870" y="31220"/>
                    <a:pt x="43316" y="32267"/>
                  </a:cubicBezTo>
                  <a:cubicBezTo>
                    <a:pt x="42762" y="33348"/>
                    <a:pt x="42304" y="33941"/>
                    <a:pt x="42377" y="35476"/>
                  </a:cubicBezTo>
                  <a:cubicBezTo>
                    <a:pt x="42449" y="37046"/>
                    <a:pt x="42063" y="37988"/>
                    <a:pt x="42545" y="39941"/>
                  </a:cubicBezTo>
                  <a:cubicBezTo>
                    <a:pt x="43003" y="41895"/>
                    <a:pt x="42931" y="42174"/>
                    <a:pt x="42931" y="43151"/>
                  </a:cubicBezTo>
                  <a:cubicBezTo>
                    <a:pt x="42931" y="44127"/>
                    <a:pt x="42377" y="43813"/>
                    <a:pt x="42762" y="45000"/>
                  </a:cubicBezTo>
                  <a:cubicBezTo>
                    <a:pt x="43172" y="46151"/>
                    <a:pt x="42858" y="46639"/>
                    <a:pt x="42377" y="46151"/>
                  </a:cubicBezTo>
                  <a:cubicBezTo>
                    <a:pt x="41895" y="45662"/>
                    <a:pt x="41341" y="45558"/>
                    <a:pt x="41124" y="46325"/>
                  </a:cubicBezTo>
                  <a:cubicBezTo>
                    <a:pt x="40883" y="47127"/>
                    <a:pt x="41124" y="48000"/>
                    <a:pt x="40329" y="48069"/>
                  </a:cubicBezTo>
                  <a:cubicBezTo>
                    <a:pt x="39534" y="48174"/>
                    <a:pt x="39052" y="48488"/>
                    <a:pt x="39148" y="49848"/>
                  </a:cubicBezTo>
                  <a:cubicBezTo>
                    <a:pt x="39221" y="51174"/>
                    <a:pt x="39702" y="52046"/>
                    <a:pt x="39148" y="53127"/>
                  </a:cubicBezTo>
                  <a:cubicBezTo>
                    <a:pt x="38594" y="54209"/>
                    <a:pt x="38594" y="54593"/>
                    <a:pt x="37558" y="54488"/>
                  </a:cubicBezTo>
                  <a:cubicBezTo>
                    <a:pt x="36546" y="54383"/>
                    <a:pt x="36450" y="55465"/>
                    <a:pt x="35679" y="55569"/>
                  </a:cubicBezTo>
                  <a:cubicBezTo>
                    <a:pt x="34884" y="55639"/>
                    <a:pt x="33607" y="55151"/>
                    <a:pt x="32981" y="55639"/>
                  </a:cubicBezTo>
                  <a:cubicBezTo>
                    <a:pt x="32354" y="56127"/>
                    <a:pt x="31873" y="56616"/>
                    <a:pt x="31005" y="56616"/>
                  </a:cubicBezTo>
                  <a:cubicBezTo>
                    <a:pt x="30138" y="56616"/>
                    <a:pt x="29897" y="56720"/>
                    <a:pt x="29126" y="57313"/>
                  </a:cubicBezTo>
                  <a:cubicBezTo>
                    <a:pt x="28331" y="57872"/>
                    <a:pt x="27705" y="58465"/>
                    <a:pt x="27078" y="59337"/>
                  </a:cubicBezTo>
                  <a:cubicBezTo>
                    <a:pt x="26428" y="60209"/>
                    <a:pt x="25874" y="60488"/>
                    <a:pt x="25320" y="59825"/>
                  </a:cubicBezTo>
                  <a:cubicBezTo>
                    <a:pt x="24766" y="59127"/>
                    <a:pt x="22477" y="60418"/>
                    <a:pt x="22164" y="59441"/>
                  </a:cubicBezTo>
                  <a:cubicBezTo>
                    <a:pt x="21851" y="58465"/>
                    <a:pt x="20911" y="57209"/>
                    <a:pt x="20116" y="58465"/>
                  </a:cubicBezTo>
                  <a:cubicBezTo>
                    <a:pt x="19321" y="59720"/>
                    <a:pt x="18695" y="60593"/>
                    <a:pt x="18309" y="61674"/>
                  </a:cubicBezTo>
                  <a:cubicBezTo>
                    <a:pt x="17900" y="62720"/>
                    <a:pt x="16647" y="64186"/>
                    <a:pt x="16165" y="63209"/>
                  </a:cubicBezTo>
                  <a:cubicBezTo>
                    <a:pt x="15707" y="62232"/>
                    <a:pt x="15852" y="62162"/>
                    <a:pt x="15225" y="62337"/>
                  </a:cubicBezTo>
                  <a:cubicBezTo>
                    <a:pt x="14599" y="62546"/>
                    <a:pt x="13804" y="63697"/>
                    <a:pt x="13563" y="62337"/>
                  </a:cubicBezTo>
                  <a:cubicBezTo>
                    <a:pt x="13322" y="60976"/>
                    <a:pt x="13563" y="59616"/>
                    <a:pt x="12937" y="59511"/>
                  </a:cubicBezTo>
                  <a:cubicBezTo>
                    <a:pt x="12310" y="59441"/>
                    <a:pt x="11443" y="61290"/>
                    <a:pt x="10961" y="60488"/>
                  </a:cubicBezTo>
                  <a:cubicBezTo>
                    <a:pt x="10503" y="59720"/>
                    <a:pt x="9154" y="59232"/>
                    <a:pt x="8913" y="60104"/>
                  </a:cubicBezTo>
                  <a:cubicBezTo>
                    <a:pt x="8672" y="60976"/>
                    <a:pt x="8287" y="61186"/>
                    <a:pt x="7733" y="61186"/>
                  </a:cubicBezTo>
                  <a:cubicBezTo>
                    <a:pt x="7179" y="61186"/>
                    <a:pt x="7251" y="62232"/>
                    <a:pt x="6456" y="62162"/>
                  </a:cubicBezTo>
                  <a:cubicBezTo>
                    <a:pt x="5685" y="62058"/>
                    <a:pt x="5131" y="60802"/>
                    <a:pt x="4336" y="61674"/>
                  </a:cubicBezTo>
                  <a:cubicBezTo>
                    <a:pt x="3541" y="62546"/>
                    <a:pt x="3083" y="62546"/>
                    <a:pt x="3083" y="64081"/>
                  </a:cubicBezTo>
                  <a:cubicBezTo>
                    <a:pt x="3083" y="65651"/>
                    <a:pt x="3541" y="65930"/>
                    <a:pt x="2433" y="66139"/>
                  </a:cubicBezTo>
                  <a:cubicBezTo>
                    <a:pt x="1325" y="66313"/>
                    <a:pt x="939" y="66418"/>
                    <a:pt x="1011" y="67465"/>
                  </a:cubicBezTo>
                  <a:cubicBezTo>
                    <a:pt x="1108" y="68546"/>
                    <a:pt x="0" y="68546"/>
                    <a:pt x="795" y="69313"/>
                  </a:cubicBezTo>
                  <a:cubicBezTo>
                    <a:pt x="1565" y="70081"/>
                    <a:pt x="1806" y="70290"/>
                    <a:pt x="1180" y="71058"/>
                  </a:cubicBezTo>
                  <a:cubicBezTo>
                    <a:pt x="554" y="71860"/>
                    <a:pt x="457" y="72139"/>
                    <a:pt x="554" y="73011"/>
                  </a:cubicBezTo>
                  <a:cubicBezTo>
                    <a:pt x="626" y="73883"/>
                    <a:pt x="1180" y="75523"/>
                    <a:pt x="1734" y="74860"/>
                  </a:cubicBezTo>
                  <a:cubicBezTo>
                    <a:pt x="2288" y="74162"/>
                    <a:pt x="2120" y="73779"/>
                    <a:pt x="3396" y="74372"/>
                  </a:cubicBezTo>
                  <a:cubicBezTo>
                    <a:pt x="4649" y="74930"/>
                    <a:pt x="5276" y="75627"/>
                    <a:pt x="5589" y="76709"/>
                  </a:cubicBezTo>
                  <a:cubicBezTo>
                    <a:pt x="5902" y="77755"/>
                    <a:pt x="4890" y="77651"/>
                    <a:pt x="4962" y="79011"/>
                  </a:cubicBezTo>
                  <a:cubicBezTo>
                    <a:pt x="5035" y="80372"/>
                    <a:pt x="5830" y="81453"/>
                    <a:pt x="5203" y="82220"/>
                  </a:cubicBezTo>
                  <a:cubicBezTo>
                    <a:pt x="4577" y="82988"/>
                    <a:pt x="4336" y="82988"/>
                    <a:pt x="4577" y="84244"/>
                  </a:cubicBezTo>
                  <a:cubicBezTo>
                    <a:pt x="4818" y="85500"/>
                    <a:pt x="5516" y="86476"/>
                    <a:pt x="4721" y="87069"/>
                  </a:cubicBezTo>
                  <a:cubicBezTo>
                    <a:pt x="3951" y="87662"/>
                    <a:pt x="3613" y="88151"/>
                    <a:pt x="3083" y="87174"/>
                  </a:cubicBezTo>
                  <a:cubicBezTo>
                    <a:pt x="2746" y="86581"/>
                    <a:pt x="2722" y="86023"/>
                    <a:pt x="2529" y="85604"/>
                  </a:cubicBezTo>
                  <a:cubicBezTo>
                    <a:pt x="2216" y="85674"/>
                    <a:pt x="1927" y="85674"/>
                    <a:pt x="1758" y="85674"/>
                  </a:cubicBezTo>
                  <a:cubicBezTo>
                    <a:pt x="1325" y="85674"/>
                    <a:pt x="1517" y="86476"/>
                    <a:pt x="1252" y="87139"/>
                  </a:cubicBezTo>
                  <a:cubicBezTo>
                    <a:pt x="1132" y="87418"/>
                    <a:pt x="1180" y="87976"/>
                    <a:pt x="1276" y="88430"/>
                  </a:cubicBezTo>
                  <a:cubicBezTo>
                    <a:pt x="1349" y="88465"/>
                    <a:pt x="1421" y="88465"/>
                    <a:pt x="1493" y="88465"/>
                  </a:cubicBezTo>
                  <a:cubicBezTo>
                    <a:pt x="2240" y="88465"/>
                    <a:pt x="2553" y="88848"/>
                    <a:pt x="3396" y="89476"/>
                  </a:cubicBezTo>
                  <a:cubicBezTo>
                    <a:pt x="4240" y="90139"/>
                    <a:pt x="4240" y="90000"/>
                    <a:pt x="5276" y="90523"/>
                  </a:cubicBezTo>
                  <a:cubicBezTo>
                    <a:pt x="6336" y="91046"/>
                    <a:pt x="5902" y="92581"/>
                    <a:pt x="6552" y="92720"/>
                  </a:cubicBezTo>
                  <a:cubicBezTo>
                    <a:pt x="7179" y="92860"/>
                    <a:pt x="7396" y="93383"/>
                    <a:pt x="8022" y="94918"/>
                  </a:cubicBezTo>
                  <a:cubicBezTo>
                    <a:pt x="8648" y="96488"/>
                    <a:pt x="7902" y="97116"/>
                    <a:pt x="7396" y="97883"/>
                  </a:cubicBezTo>
                  <a:cubicBezTo>
                    <a:pt x="6866" y="98686"/>
                    <a:pt x="7275" y="98930"/>
                    <a:pt x="7709" y="99837"/>
                  </a:cubicBezTo>
                  <a:cubicBezTo>
                    <a:pt x="8118" y="100744"/>
                    <a:pt x="8118" y="101651"/>
                    <a:pt x="9082" y="101651"/>
                  </a:cubicBezTo>
                  <a:cubicBezTo>
                    <a:pt x="10022" y="101651"/>
                    <a:pt x="9805" y="101790"/>
                    <a:pt x="10648" y="103325"/>
                  </a:cubicBezTo>
                  <a:cubicBezTo>
                    <a:pt x="11491" y="104895"/>
                    <a:pt x="12961" y="105523"/>
                    <a:pt x="14021" y="106569"/>
                  </a:cubicBezTo>
                  <a:cubicBezTo>
                    <a:pt x="15081" y="107581"/>
                    <a:pt x="16117" y="107197"/>
                    <a:pt x="17394" y="107197"/>
                  </a:cubicBezTo>
                  <a:cubicBezTo>
                    <a:pt x="18646" y="107197"/>
                    <a:pt x="17177" y="109151"/>
                    <a:pt x="17273" y="109674"/>
                  </a:cubicBezTo>
                  <a:cubicBezTo>
                    <a:pt x="17394" y="110162"/>
                    <a:pt x="17586" y="112116"/>
                    <a:pt x="17490" y="113546"/>
                  </a:cubicBezTo>
                  <a:cubicBezTo>
                    <a:pt x="17394" y="114976"/>
                    <a:pt x="18116" y="115465"/>
                    <a:pt x="18646" y="116267"/>
                  </a:cubicBezTo>
                  <a:cubicBezTo>
                    <a:pt x="19176" y="117034"/>
                    <a:pt x="19803" y="117279"/>
                    <a:pt x="20742" y="118081"/>
                  </a:cubicBezTo>
                  <a:cubicBezTo>
                    <a:pt x="20959" y="118220"/>
                    <a:pt x="21056" y="118395"/>
                    <a:pt x="21080" y="118569"/>
                  </a:cubicBezTo>
                  <a:cubicBezTo>
                    <a:pt x="21706" y="118744"/>
                    <a:pt x="22381" y="118953"/>
                    <a:pt x="22862" y="119232"/>
                  </a:cubicBezTo>
                  <a:cubicBezTo>
                    <a:pt x="23898" y="119860"/>
                    <a:pt x="24742" y="120000"/>
                    <a:pt x="25392" y="119372"/>
                  </a:cubicBezTo>
                  <a:cubicBezTo>
                    <a:pt x="26018" y="118709"/>
                    <a:pt x="25898" y="118465"/>
                    <a:pt x="26115" y="117418"/>
                  </a:cubicBezTo>
                  <a:cubicBezTo>
                    <a:pt x="26332" y="116372"/>
                    <a:pt x="27584" y="115220"/>
                    <a:pt x="28428" y="114069"/>
                  </a:cubicBezTo>
                  <a:cubicBezTo>
                    <a:pt x="29271" y="112883"/>
                    <a:pt x="28861" y="110058"/>
                    <a:pt x="29897" y="111488"/>
                  </a:cubicBezTo>
                  <a:cubicBezTo>
                    <a:pt x="30957" y="112883"/>
                    <a:pt x="31078" y="113406"/>
                    <a:pt x="31897" y="113546"/>
                  </a:cubicBezTo>
                  <a:cubicBezTo>
                    <a:pt x="32740" y="113686"/>
                    <a:pt x="34643" y="113267"/>
                    <a:pt x="35173" y="114453"/>
                  </a:cubicBezTo>
                  <a:cubicBezTo>
                    <a:pt x="35703" y="115604"/>
                    <a:pt x="36233" y="116895"/>
                    <a:pt x="37269" y="115988"/>
                  </a:cubicBezTo>
                  <a:cubicBezTo>
                    <a:pt x="38329" y="115081"/>
                    <a:pt x="38642" y="113267"/>
                    <a:pt x="39702" y="113162"/>
                  </a:cubicBezTo>
                  <a:cubicBezTo>
                    <a:pt x="40738" y="113023"/>
                    <a:pt x="40738" y="111976"/>
                    <a:pt x="41268" y="112883"/>
                  </a:cubicBezTo>
                  <a:cubicBezTo>
                    <a:pt x="41798" y="113790"/>
                    <a:pt x="41389" y="113023"/>
                    <a:pt x="42858" y="113267"/>
                  </a:cubicBezTo>
                  <a:cubicBezTo>
                    <a:pt x="44328" y="113546"/>
                    <a:pt x="45171" y="113546"/>
                    <a:pt x="45798" y="114174"/>
                  </a:cubicBezTo>
                  <a:cubicBezTo>
                    <a:pt x="46424" y="114837"/>
                    <a:pt x="46328" y="115988"/>
                    <a:pt x="47580" y="116267"/>
                  </a:cubicBezTo>
                  <a:cubicBezTo>
                    <a:pt x="48857" y="116511"/>
                    <a:pt x="49170" y="115988"/>
                    <a:pt x="49700" y="116790"/>
                  </a:cubicBezTo>
                  <a:cubicBezTo>
                    <a:pt x="50230" y="117558"/>
                    <a:pt x="50857" y="117941"/>
                    <a:pt x="51796" y="116895"/>
                  </a:cubicBezTo>
                  <a:cubicBezTo>
                    <a:pt x="52736" y="115883"/>
                    <a:pt x="53049" y="115883"/>
                    <a:pt x="54326" y="115883"/>
                  </a:cubicBezTo>
                  <a:cubicBezTo>
                    <a:pt x="55579" y="115883"/>
                    <a:pt x="55796" y="115744"/>
                    <a:pt x="56735" y="115988"/>
                  </a:cubicBezTo>
                  <a:cubicBezTo>
                    <a:pt x="57699" y="116267"/>
                    <a:pt x="58108" y="116372"/>
                    <a:pt x="59265" y="115360"/>
                  </a:cubicBezTo>
                  <a:cubicBezTo>
                    <a:pt x="60421" y="114313"/>
                    <a:pt x="61264" y="112779"/>
                    <a:pt x="62734" y="112883"/>
                  </a:cubicBezTo>
                  <a:cubicBezTo>
                    <a:pt x="64203" y="113023"/>
                    <a:pt x="67046" y="113267"/>
                    <a:pt x="68010" y="112360"/>
                  </a:cubicBezTo>
                  <a:cubicBezTo>
                    <a:pt x="68950" y="111488"/>
                    <a:pt x="68950" y="110965"/>
                    <a:pt x="70636" y="111348"/>
                  </a:cubicBezTo>
                  <a:cubicBezTo>
                    <a:pt x="72322" y="111732"/>
                    <a:pt x="75792" y="113267"/>
                    <a:pt x="76948" y="114174"/>
                  </a:cubicBezTo>
                  <a:cubicBezTo>
                    <a:pt x="78104" y="115081"/>
                    <a:pt x="78417" y="115883"/>
                    <a:pt x="79574" y="115604"/>
                  </a:cubicBezTo>
                  <a:cubicBezTo>
                    <a:pt x="80730" y="115360"/>
                    <a:pt x="81357" y="114837"/>
                    <a:pt x="82634" y="115604"/>
                  </a:cubicBezTo>
                  <a:cubicBezTo>
                    <a:pt x="83886" y="116372"/>
                    <a:pt x="84103" y="117279"/>
                    <a:pt x="86320" y="116511"/>
                  </a:cubicBezTo>
                  <a:cubicBezTo>
                    <a:pt x="88536" y="115744"/>
                    <a:pt x="87163" y="115465"/>
                    <a:pt x="88102" y="115465"/>
                  </a:cubicBezTo>
                  <a:cubicBezTo>
                    <a:pt x="89042" y="115465"/>
                    <a:pt x="89692" y="114837"/>
                    <a:pt x="88199" y="114313"/>
                  </a:cubicBezTo>
                  <a:cubicBezTo>
                    <a:pt x="86729" y="113790"/>
                    <a:pt x="86103" y="113162"/>
                    <a:pt x="86946" y="111872"/>
                  </a:cubicBezTo>
                  <a:cubicBezTo>
                    <a:pt x="87789" y="110581"/>
                    <a:pt x="87693" y="110965"/>
                    <a:pt x="88729" y="110302"/>
                  </a:cubicBezTo>
                  <a:cubicBezTo>
                    <a:pt x="89789" y="109674"/>
                    <a:pt x="89259" y="109151"/>
                    <a:pt x="89572" y="108488"/>
                  </a:cubicBezTo>
                  <a:cubicBezTo>
                    <a:pt x="89885" y="107860"/>
                    <a:pt x="90728" y="107581"/>
                    <a:pt x="90102" y="106430"/>
                  </a:cubicBezTo>
                  <a:cubicBezTo>
                    <a:pt x="89476" y="105279"/>
                    <a:pt x="87885" y="105279"/>
                    <a:pt x="87693" y="104232"/>
                  </a:cubicBezTo>
                  <a:cubicBezTo>
                    <a:pt x="87476" y="103186"/>
                    <a:pt x="85476" y="103569"/>
                    <a:pt x="85476" y="101895"/>
                  </a:cubicBezTo>
                  <a:cubicBezTo>
                    <a:pt x="85476" y="100220"/>
                    <a:pt x="84850" y="98162"/>
                    <a:pt x="86006" y="97116"/>
                  </a:cubicBezTo>
                  <a:cubicBezTo>
                    <a:pt x="87163" y="96069"/>
                    <a:pt x="87476" y="94674"/>
                    <a:pt x="89162" y="94918"/>
                  </a:cubicBezTo>
                  <a:cubicBezTo>
                    <a:pt x="90849" y="95197"/>
                    <a:pt x="91162" y="94779"/>
                    <a:pt x="93162" y="94674"/>
                  </a:cubicBezTo>
                  <a:cubicBezTo>
                    <a:pt x="95161" y="94534"/>
                    <a:pt x="95161" y="93383"/>
                    <a:pt x="96631" y="93244"/>
                  </a:cubicBezTo>
                  <a:cubicBezTo>
                    <a:pt x="98100" y="93104"/>
                    <a:pt x="98317" y="92337"/>
                    <a:pt x="99474" y="92476"/>
                  </a:cubicBezTo>
                  <a:cubicBezTo>
                    <a:pt x="100630" y="92581"/>
                    <a:pt x="101569" y="93383"/>
                    <a:pt x="102099" y="92337"/>
                  </a:cubicBezTo>
                  <a:cubicBezTo>
                    <a:pt x="102629" y="91290"/>
                    <a:pt x="102629" y="90279"/>
                    <a:pt x="103473" y="91290"/>
                  </a:cubicBezTo>
                  <a:cubicBezTo>
                    <a:pt x="103955" y="91883"/>
                    <a:pt x="104701" y="91848"/>
                    <a:pt x="105520" y="91744"/>
                  </a:cubicBezTo>
                  <a:cubicBezTo>
                    <a:pt x="104822" y="89546"/>
                    <a:pt x="104195" y="90348"/>
                    <a:pt x="104629" y="89476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4" name="Shape 3001">
              <a:extLst>
                <a:ext uri="{FF2B5EF4-FFF2-40B4-BE49-F238E27FC236}">
                  <a16:creationId xmlns:a16="http://schemas.microsoft.com/office/drawing/2014/main" id="{7896F38F-5F53-4DC3-BCFF-E4C51BEDF60C}"/>
                </a:ext>
              </a:extLst>
            </p:cNvPr>
            <p:cNvSpPr/>
            <p:nvPr/>
          </p:nvSpPr>
          <p:spPr>
            <a:xfrm>
              <a:off x="271" y="2094"/>
              <a:ext cx="2248" cy="1097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9153" y="58175"/>
                  </a:moveTo>
                  <a:cubicBezTo>
                    <a:pt x="108338" y="58429"/>
                    <a:pt x="108758" y="60152"/>
                    <a:pt x="109079" y="60709"/>
                  </a:cubicBezTo>
                  <a:cubicBezTo>
                    <a:pt x="109400" y="61266"/>
                    <a:pt x="109153" y="62128"/>
                    <a:pt x="108832" y="63648"/>
                  </a:cubicBezTo>
                  <a:cubicBezTo>
                    <a:pt x="108511" y="65219"/>
                    <a:pt x="108511" y="66182"/>
                    <a:pt x="107869" y="67043"/>
                  </a:cubicBezTo>
                  <a:cubicBezTo>
                    <a:pt x="107201" y="67905"/>
                    <a:pt x="107300" y="67905"/>
                    <a:pt x="106312" y="70692"/>
                  </a:cubicBezTo>
                  <a:cubicBezTo>
                    <a:pt x="105348" y="73530"/>
                    <a:pt x="104854" y="71807"/>
                    <a:pt x="104311" y="71148"/>
                  </a:cubicBezTo>
                  <a:cubicBezTo>
                    <a:pt x="103743" y="70439"/>
                    <a:pt x="103743" y="70287"/>
                    <a:pt x="102927" y="71402"/>
                  </a:cubicBezTo>
                  <a:cubicBezTo>
                    <a:pt x="102112" y="72516"/>
                    <a:pt x="101964" y="71959"/>
                    <a:pt x="101395" y="71148"/>
                  </a:cubicBezTo>
                  <a:cubicBezTo>
                    <a:pt x="100827" y="70287"/>
                    <a:pt x="100506" y="70135"/>
                    <a:pt x="99617" y="69983"/>
                  </a:cubicBezTo>
                  <a:cubicBezTo>
                    <a:pt x="98702" y="69881"/>
                    <a:pt x="99122" y="68868"/>
                    <a:pt x="98875" y="66638"/>
                  </a:cubicBezTo>
                  <a:cubicBezTo>
                    <a:pt x="98628" y="64358"/>
                    <a:pt x="97418" y="64662"/>
                    <a:pt x="96849" y="63952"/>
                  </a:cubicBezTo>
                  <a:cubicBezTo>
                    <a:pt x="96281" y="63243"/>
                    <a:pt x="95886" y="62128"/>
                    <a:pt x="94823" y="60304"/>
                  </a:cubicBezTo>
                  <a:cubicBezTo>
                    <a:pt x="93786" y="58429"/>
                    <a:pt x="92402" y="59442"/>
                    <a:pt x="91439" y="59037"/>
                  </a:cubicBezTo>
                  <a:cubicBezTo>
                    <a:pt x="90450" y="58581"/>
                    <a:pt x="90129" y="58429"/>
                    <a:pt x="89166" y="58581"/>
                  </a:cubicBezTo>
                  <a:cubicBezTo>
                    <a:pt x="88202" y="58733"/>
                    <a:pt x="87387" y="58327"/>
                    <a:pt x="86077" y="57871"/>
                  </a:cubicBezTo>
                  <a:cubicBezTo>
                    <a:pt x="84793" y="57466"/>
                    <a:pt x="84867" y="57719"/>
                    <a:pt x="83829" y="56047"/>
                  </a:cubicBezTo>
                  <a:cubicBezTo>
                    <a:pt x="82767" y="54375"/>
                    <a:pt x="82618" y="56199"/>
                    <a:pt x="81556" y="56756"/>
                  </a:cubicBezTo>
                  <a:cubicBezTo>
                    <a:pt x="80494" y="57314"/>
                    <a:pt x="80494" y="56047"/>
                    <a:pt x="80024" y="54932"/>
                  </a:cubicBezTo>
                  <a:cubicBezTo>
                    <a:pt x="79530" y="53817"/>
                    <a:pt x="78888" y="53361"/>
                    <a:pt x="78394" y="52246"/>
                  </a:cubicBezTo>
                  <a:cubicBezTo>
                    <a:pt x="77924" y="51131"/>
                    <a:pt x="76862" y="51689"/>
                    <a:pt x="76046" y="51283"/>
                  </a:cubicBezTo>
                  <a:cubicBezTo>
                    <a:pt x="75231" y="50827"/>
                    <a:pt x="74515" y="50827"/>
                    <a:pt x="74021" y="49864"/>
                  </a:cubicBezTo>
                  <a:cubicBezTo>
                    <a:pt x="73551" y="48851"/>
                    <a:pt x="71995" y="49408"/>
                    <a:pt x="70710" y="49003"/>
                  </a:cubicBezTo>
                  <a:cubicBezTo>
                    <a:pt x="69425" y="48597"/>
                    <a:pt x="69647" y="47331"/>
                    <a:pt x="69573" y="45912"/>
                  </a:cubicBezTo>
                  <a:cubicBezTo>
                    <a:pt x="69499" y="44493"/>
                    <a:pt x="69326" y="44341"/>
                    <a:pt x="68857" y="43378"/>
                  </a:cubicBezTo>
                  <a:cubicBezTo>
                    <a:pt x="68363" y="42364"/>
                    <a:pt x="68042" y="40540"/>
                    <a:pt x="67869" y="39172"/>
                  </a:cubicBezTo>
                  <a:cubicBezTo>
                    <a:pt x="67720" y="37753"/>
                    <a:pt x="66979" y="35929"/>
                    <a:pt x="66164" y="34662"/>
                  </a:cubicBezTo>
                  <a:cubicBezTo>
                    <a:pt x="65373" y="33395"/>
                    <a:pt x="65768" y="32685"/>
                    <a:pt x="65843" y="31418"/>
                  </a:cubicBezTo>
                  <a:cubicBezTo>
                    <a:pt x="65941" y="30152"/>
                    <a:pt x="65620" y="28581"/>
                    <a:pt x="65620" y="27466"/>
                  </a:cubicBezTo>
                  <a:cubicBezTo>
                    <a:pt x="65620" y="26351"/>
                    <a:pt x="66337" y="26604"/>
                    <a:pt x="66905" y="27010"/>
                  </a:cubicBezTo>
                  <a:cubicBezTo>
                    <a:pt x="67473" y="27466"/>
                    <a:pt x="67621" y="26908"/>
                    <a:pt x="67621" y="26047"/>
                  </a:cubicBezTo>
                  <a:cubicBezTo>
                    <a:pt x="67621" y="25185"/>
                    <a:pt x="67547" y="24375"/>
                    <a:pt x="67226" y="23108"/>
                  </a:cubicBezTo>
                  <a:cubicBezTo>
                    <a:pt x="66905" y="21841"/>
                    <a:pt x="67547" y="21283"/>
                    <a:pt x="67967" y="19712"/>
                  </a:cubicBezTo>
                  <a:cubicBezTo>
                    <a:pt x="68363" y="18141"/>
                    <a:pt x="67720" y="18141"/>
                    <a:pt x="68289" y="17179"/>
                  </a:cubicBezTo>
                  <a:cubicBezTo>
                    <a:pt x="68857" y="16165"/>
                    <a:pt x="69005" y="15354"/>
                    <a:pt x="69005" y="14341"/>
                  </a:cubicBezTo>
                  <a:cubicBezTo>
                    <a:pt x="69005" y="13378"/>
                    <a:pt x="68758" y="12972"/>
                    <a:pt x="68190" y="12516"/>
                  </a:cubicBezTo>
                  <a:cubicBezTo>
                    <a:pt x="67621" y="12111"/>
                    <a:pt x="67399" y="12516"/>
                    <a:pt x="67152" y="11402"/>
                  </a:cubicBezTo>
                  <a:cubicBezTo>
                    <a:pt x="66905" y="10287"/>
                    <a:pt x="68363" y="10844"/>
                    <a:pt x="68857" y="9425"/>
                  </a:cubicBezTo>
                  <a:cubicBezTo>
                    <a:pt x="69030" y="8918"/>
                    <a:pt x="69030" y="8209"/>
                    <a:pt x="68980" y="7550"/>
                  </a:cubicBezTo>
                  <a:cubicBezTo>
                    <a:pt x="68190" y="7297"/>
                    <a:pt x="67597" y="7804"/>
                    <a:pt x="66683" y="8057"/>
                  </a:cubicBezTo>
                  <a:cubicBezTo>
                    <a:pt x="65497" y="8462"/>
                    <a:pt x="65176" y="7297"/>
                    <a:pt x="63990" y="5979"/>
                  </a:cubicBezTo>
                  <a:cubicBezTo>
                    <a:pt x="62804" y="4662"/>
                    <a:pt x="59246" y="2432"/>
                    <a:pt x="57516" y="1875"/>
                  </a:cubicBezTo>
                  <a:cubicBezTo>
                    <a:pt x="55787" y="1317"/>
                    <a:pt x="55787" y="2077"/>
                    <a:pt x="54823" y="3344"/>
                  </a:cubicBezTo>
                  <a:cubicBezTo>
                    <a:pt x="53835" y="4662"/>
                    <a:pt x="50920" y="4307"/>
                    <a:pt x="49413" y="4104"/>
                  </a:cubicBezTo>
                  <a:cubicBezTo>
                    <a:pt x="47906" y="3952"/>
                    <a:pt x="47041" y="6182"/>
                    <a:pt x="45855" y="7702"/>
                  </a:cubicBezTo>
                  <a:cubicBezTo>
                    <a:pt x="44669" y="9172"/>
                    <a:pt x="44249" y="9020"/>
                    <a:pt x="43261" y="8614"/>
                  </a:cubicBezTo>
                  <a:cubicBezTo>
                    <a:pt x="42297" y="8260"/>
                    <a:pt x="42075" y="8462"/>
                    <a:pt x="40790" y="8462"/>
                  </a:cubicBezTo>
                  <a:cubicBezTo>
                    <a:pt x="39481" y="8462"/>
                    <a:pt x="39159" y="8462"/>
                    <a:pt x="38196" y="9932"/>
                  </a:cubicBezTo>
                  <a:cubicBezTo>
                    <a:pt x="37232" y="11452"/>
                    <a:pt x="36590" y="10895"/>
                    <a:pt x="36046" y="9780"/>
                  </a:cubicBezTo>
                  <a:cubicBezTo>
                    <a:pt x="35503" y="8614"/>
                    <a:pt x="35182" y="9375"/>
                    <a:pt x="33872" y="9020"/>
                  </a:cubicBezTo>
                  <a:cubicBezTo>
                    <a:pt x="32588" y="8614"/>
                    <a:pt x="32686" y="6942"/>
                    <a:pt x="32044" y="5979"/>
                  </a:cubicBezTo>
                  <a:cubicBezTo>
                    <a:pt x="31402" y="5067"/>
                    <a:pt x="30537" y="5067"/>
                    <a:pt x="29030" y="4662"/>
                  </a:cubicBezTo>
                  <a:cubicBezTo>
                    <a:pt x="27523" y="4307"/>
                    <a:pt x="27943" y="5422"/>
                    <a:pt x="27399" y="4104"/>
                  </a:cubicBezTo>
                  <a:cubicBezTo>
                    <a:pt x="26856" y="2787"/>
                    <a:pt x="26856" y="4307"/>
                    <a:pt x="25793" y="4510"/>
                  </a:cubicBezTo>
                  <a:cubicBezTo>
                    <a:pt x="24706" y="4662"/>
                    <a:pt x="24385" y="7297"/>
                    <a:pt x="23298" y="8614"/>
                  </a:cubicBezTo>
                  <a:cubicBezTo>
                    <a:pt x="22235" y="9932"/>
                    <a:pt x="21692" y="8057"/>
                    <a:pt x="21148" y="6385"/>
                  </a:cubicBezTo>
                  <a:cubicBezTo>
                    <a:pt x="20605" y="4662"/>
                    <a:pt x="18653" y="5270"/>
                    <a:pt x="17788" y="5067"/>
                  </a:cubicBezTo>
                  <a:cubicBezTo>
                    <a:pt x="16948" y="4864"/>
                    <a:pt x="16825" y="4104"/>
                    <a:pt x="15738" y="2077"/>
                  </a:cubicBezTo>
                  <a:cubicBezTo>
                    <a:pt x="14675" y="0"/>
                    <a:pt x="15095" y="4104"/>
                    <a:pt x="14231" y="5827"/>
                  </a:cubicBezTo>
                  <a:cubicBezTo>
                    <a:pt x="13366" y="7500"/>
                    <a:pt x="12081" y="9172"/>
                    <a:pt x="11859" y="10692"/>
                  </a:cubicBezTo>
                  <a:cubicBezTo>
                    <a:pt x="11636" y="12212"/>
                    <a:pt x="11760" y="12567"/>
                    <a:pt x="11117" y="13530"/>
                  </a:cubicBezTo>
                  <a:cubicBezTo>
                    <a:pt x="10450" y="14442"/>
                    <a:pt x="9586" y="14239"/>
                    <a:pt x="8523" y="13327"/>
                  </a:cubicBezTo>
                  <a:cubicBezTo>
                    <a:pt x="8029" y="12922"/>
                    <a:pt x="7337" y="12618"/>
                    <a:pt x="6695" y="12364"/>
                  </a:cubicBezTo>
                  <a:cubicBezTo>
                    <a:pt x="6819" y="13327"/>
                    <a:pt x="5880" y="14341"/>
                    <a:pt x="4966" y="15405"/>
                  </a:cubicBezTo>
                  <a:cubicBezTo>
                    <a:pt x="3780" y="16722"/>
                    <a:pt x="5287" y="17837"/>
                    <a:pt x="5830" y="18952"/>
                  </a:cubicBezTo>
                  <a:cubicBezTo>
                    <a:pt x="6349" y="20067"/>
                    <a:pt x="5830" y="20827"/>
                    <a:pt x="4966" y="21385"/>
                  </a:cubicBezTo>
                  <a:cubicBezTo>
                    <a:pt x="4101" y="21942"/>
                    <a:pt x="4200" y="23665"/>
                    <a:pt x="5064" y="24983"/>
                  </a:cubicBezTo>
                  <a:cubicBezTo>
                    <a:pt x="5929" y="26300"/>
                    <a:pt x="5707" y="26858"/>
                    <a:pt x="6473" y="27618"/>
                  </a:cubicBezTo>
                  <a:cubicBezTo>
                    <a:pt x="7214" y="28327"/>
                    <a:pt x="7016" y="29290"/>
                    <a:pt x="6473" y="30253"/>
                  </a:cubicBezTo>
                  <a:cubicBezTo>
                    <a:pt x="5929" y="31165"/>
                    <a:pt x="6794" y="32483"/>
                    <a:pt x="6794" y="34915"/>
                  </a:cubicBezTo>
                  <a:cubicBezTo>
                    <a:pt x="6794" y="37347"/>
                    <a:pt x="5608" y="36233"/>
                    <a:pt x="5064" y="35878"/>
                  </a:cubicBezTo>
                  <a:cubicBezTo>
                    <a:pt x="4521" y="35472"/>
                    <a:pt x="4298" y="36638"/>
                    <a:pt x="3557" y="36993"/>
                  </a:cubicBezTo>
                  <a:cubicBezTo>
                    <a:pt x="2791" y="37347"/>
                    <a:pt x="2594" y="35878"/>
                    <a:pt x="2371" y="34358"/>
                  </a:cubicBezTo>
                  <a:cubicBezTo>
                    <a:pt x="2149" y="32837"/>
                    <a:pt x="1062" y="33040"/>
                    <a:pt x="543" y="34003"/>
                  </a:cubicBezTo>
                  <a:cubicBezTo>
                    <a:pt x="0" y="34915"/>
                    <a:pt x="321" y="36993"/>
                    <a:pt x="642" y="38310"/>
                  </a:cubicBezTo>
                  <a:cubicBezTo>
                    <a:pt x="963" y="39628"/>
                    <a:pt x="1605" y="41097"/>
                    <a:pt x="1284" y="42415"/>
                  </a:cubicBezTo>
                  <a:cubicBezTo>
                    <a:pt x="963" y="43733"/>
                    <a:pt x="741" y="43935"/>
                    <a:pt x="1284" y="45608"/>
                  </a:cubicBezTo>
                  <a:cubicBezTo>
                    <a:pt x="1828" y="47331"/>
                    <a:pt x="864" y="47533"/>
                    <a:pt x="963" y="48648"/>
                  </a:cubicBezTo>
                  <a:cubicBezTo>
                    <a:pt x="1062" y="49763"/>
                    <a:pt x="1729" y="50118"/>
                    <a:pt x="1927" y="49408"/>
                  </a:cubicBezTo>
                  <a:cubicBezTo>
                    <a:pt x="2149" y="48648"/>
                    <a:pt x="2693" y="49003"/>
                    <a:pt x="3014" y="49560"/>
                  </a:cubicBezTo>
                  <a:cubicBezTo>
                    <a:pt x="3335" y="50118"/>
                    <a:pt x="3656" y="53158"/>
                    <a:pt x="3780" y="54273"/>
                  </a:cubicBezTo>
                  <a:cubicBezTo>
                    <a:pt x="3878" y="55388"/>
                    <a:pt x="4644" y="56351"/>
                    <a:pt x="5064" y="55591"/>
                  </a:cubicBezTo>
                  <a:cubicBezTo>
                    <a:pt x="5484" y="54831"/>
                    <a:pt x="6028" y="56351"/>
                    <a:pt x="6571" y="57668"/>
                  </a:cubicBezTo>
                  <a:cubicBezTo>
                    <a:pt x="7115" y="58986"/>
                    <a:pt x="8079" y="60861"/>
                    <a:pt x="8400" y="62331"/>
                  </a:cubicBezTo>
                  <a:cubicBezTo>
                    <a:pt x="8746" y="63851"/>
                    <a:pt x="10030" y="64054"/>
                    <a:pt x="10030" y="64611"/>
                  </a:cubicBezTo>
                  <a:cubicBezTo>
                    <a:pt x="10030" y="65168"/>
                    <a:pt x="10994" y="66081"/>
                    <a:pt x="11537" y="67246"/>
                  </a:cubicBezTo>
                  <a:cubicBezTo>
                    <a:pt x="12081" y="68361"/>
                    <a:pt x="12180" y="68006"/>
                    <a:pt x="12180" y="70439"/>
                  </a:cubicBezTo>
                  <a:cubicBezTo>
                    <a:pt x="12180" y="72871"/>
                    <a:pt x="13366" y="70793"/>
                    <a:pt x="13588" y="69881"/>
                  </a:cubicBezTo>
                  <a:cubicBezTo>
                    <a:pt x="13810" y="68918"/>
                    <a:pt x="15095" y="68158"/>
                    <a:pt x="15738" y="66841"/>
                  </a:cubicBezTo>
                  <a:cubicBezTo>
                    <a:pt x="16405" y="65523"/>
                    <a:pt x="16602" y="68716"/>
                    <a:pt x="17146" y="70439"/>
                  </a:cubicBezTo>
                  <a:cubicBezTo>
                    <a:pt x="17689" y="72111"/>
                    <a:pt x="18011" y="70793"/>
                    <a:pt x="18974" y="73226"/>
                  </a:cubicBezTo>
                  <a:cubicBezTo>
                    <a:pt x="19962" y="75658"/>
                    <a:pt x="20061" y="74189"/>
                    <a:pt x="21148" y="76266"/>
                  </a:cubicBezTo>
                  <a:cubicBezTo>
                    <a:pt x="22235" y="78293"/>
                    <a:pt x="23199" y="79256"/>
                    <a:pt x="24064" y="80168"/>
                  </a:cubicBezTo>
                  <a:cubicBezTo>
                    <a:pt x="24928" y="81131"/>
                    <a:pt x="25126" y="85844"/>
                    <a:pt x="25670" y="87719"/>
                  </a:cubicBezTo>
                  <a:cubicBezTo>
                    <a:pt x="26213" y="89594"/>
                    <a:pt x="27399" y="87314"/>
                    <a:pt x="28042" y="85641"/>
                  </a:cubicBezTo>
                  <a:cubicBezTo>
                    <a:pt x="28709" y="83969"/>
                    <a:pt x="28906" y="86756"/>
                    <a:pt x="28906" y="87314"/>
                  </a:cubicBezTo>
                  <a:cubicBezTo>
                    <a:pt x="28906" y="87871"/>
                    <a:pt x="29030" y="90354"/>
                    <a:pt x="29030" y="91672"/>
                  </a:cubicBezTo>
                  <a:cubicBezTo>
                    <a:pt x="29030" y="92939"/>
                    <a:pt x="30537" y="93699"/>
                    <a:pt x="31402" y="94256"/>
                  </a:cubicBezTo>
                  <a:cubicBezTo>
                    <a:pt x="32266" y="94864"/>
                    <a:pt x="32365" y="96537"/>
                    <a:pt x="33551" y="96334"/>
                  </a:cubicBezTo>
                  <a:cubicBezTo>
                    <a:pt x="34737" y="96131"/>
                    <a:pt x="34317" y="96891"/>
                    <a:pt x="34095" y="97449"/>
                  </a:cubicBezTo>
                  <a:cubicBezTo>
                    <a:pt x="33872" y="98057"/>
                    <a:pt x="34539" y="99172"/>
                    <a:pt x="34539" y="99932"/>
                  </a:cubicBezTo>
                  <a:cubicBezTo>
                    <a:pt x="34539" y="100641"/>
                    <a:pt x="35602" y="101402"/>
                    <a:pt x="36046" y="100844"/>
                  </a:cubicBezTo>
                  <a:cubicBezTo>
                    <a:pt x="36466" y="100287"/>
                    <a:pt x="36911" y="101250"/>
                    <a:pt x="37331" y="101959"/>
                  </a:cubicBezTo>
                  <a:cubicBezTo>
                    <a:pt x="37776" y="102719"/>
                    <a:pt x="38517" y="102516"/>
                    <a:pt x="38418" y="104442"/>
                  </a:cubicBezTo>
                  <a:cubicBezTo>
                    <a:pt x="39382" y="108547"/>
                    <a:pt x="39481" y="106114"/>
                    <a:pt x="39827" y="105000"/>
                  </a:cubicBezTo>
                  <a:cubicBezTo>
                    <a:pt x="40148" y="103834"/>
                    <a:pt x="40345" y="105152"/>
                    <a:pt x="40790" y="106672"/>
                  </a:cubicBezTo>
                  <a:cubicBezTo>
                    <a:pt x="41210" y="108192"/>
                    <a:pt x="42618" y="106114"/>
                    <a:pt x="43162" y="105354"/>
                  </a:cubicBezTo>
                  <a:cubicBezTo>
                    <a:pt x="43705" y="104594"/>
                    <a:pt x="44027" y="106469"/>
                    <a:pt x="44126" y="107229"/>
                  </a:cubicBezTo>
                  <a:cubicBezTo>
                    <a:pt x="44249" y="107989"/>
                    <a:pt x="45534" y="108547"/>
                    <a:pt x="45855" y="109662"/>
                  </a:cubicBezTo>
                  <a:cubicBezTo>
                    <a:pt x="46176" y="110827"/>
                    <a:pt x="46819" y="110827"/>
                    <a:pt x="48128" y="110067"/>
                  </a:cubicBezTo>
                  <a:cubicBezTo>
                    <a:pt x="49413" y="109307"/>
                    <a:pt x="49215" y="110979"/>
                    <a:pt x="50401" y="111182"/>
                  </a:cubicBezTo>
                  <a:cubicBezTo>
                    <a:pt x="51587" y="111385"/>
                    <a:pt x="51365" y="110067"/>
                    <a:pt x="52649" y="110067"/>
                  </a:cubicBezTo>
                  <a:cubicBezTo>
                    <a:pt x="53959" y="110067"/>
                    <a:pt x="53835" y="110067"/>
                    <a:pt x="54700" y="108750"/>
                  </a:cubicBezTo>
                  <a:cubicBezTo>
                    <a:pt x="55565" y="107432"/>
                    <a:pt x="56009" y="109864"/>
                    <a:pt x="56429" y="111739"/>
                  </a:cubicBezTo>
                  <a:cubicBezTo>
                    <a:pt x="56874" y="113614"/>
                    <a:pt x="55367" y="114729"/>
                    <a:pt x="55466" y="117364"/>
                  </a:cubicBezTo>
                  <a:cubicBezTo>
                    <a:pt x="55565" y="120000"/>
                    <a:pt x="57739" y="115692"/>
                    <a:pt x="58060" y="114729"/>
                  </a:cubicBezTo>
                  <a:cubicBezTo>
                    <a:pt x="58381" y="113817"/>
                    <a:pt x="59789" y="111182"/>
                    <a:pt x="60432" y="109662"/>
                  </a:cubicBezTo>
                  <a:cubicBezTo>
                    <a:pt x="61074" y="108192"/>
                    <a:pt x="62804" y="108547"/>
                    <a:pt x="63891" y="107787"/>
                  </a:cubicBezTo>
                  <a:cubicBezTo>
                    <a:pt x="64953" y="107027"/>
                    <a:pt x="65398" y="109104"/>
                    <a:pt x="65719" y="110219"/>
                  </a:cubicBezTo>
                  <a:cubicBezTo>
                    <a:pt x="66040" y="111385"/>
                    <a:pt x="65818" y="111385"/>
                    <a:pt x="66806" y="111385"/>
                  </a:cubicBezTo>
                  <a:cubicBezTo>
                    <a:pt x="67770" y="111385"/>
                    <a:pt x="68511" y="111739"/>
                    <a:pt x="69054" y="112854"/>
                  </a:cubicBezTo>
                  <a:cubicBezTo>
                    <a:pt x="69598" y="114020"/>
                    <a:pt x="70685" y="113817"/>
                    <a:pt x="71006" y="112702"/>
                  </a:cubicBezTo>
                  <a:cubicBezTo>
                    <a:pt x="71327" y="111537"/>
                    <a:pt x="72192" y="112854"/>
                    <a:pt x="73279" y="114172"/>
                  </a:cubicBezTo>
                  <a:cubicBezTo>
                    <a:pt x="74342" y="115489"/>
                    <a:pt x="73477" y="115895"/>
                    <a:pt x="73699" y="117010"/>
                  </a:cubicBezTo>
                  <a:cubicBezTo>
                    <a:pt x="73922" y="118125"/>
                    <a:pt x="75528" y="118530"/>
                    <a:pt x="75873" y="117364"/>
                  </a:cubicBezTo>
                  <a:cubicBezTo>
                    <a:pt x="76195" y="116250"/>
                    <a:pt x="76936" y="116807"/>
                    <a:pt x="77578" y="117567"/>
                  </a:cubicBezTo>
                  <a:cubicBezTo>
                    <a:pt x="78245" y="118327"/>
                    <a:pt x="79629" y="116807"/>
                    <a:pt x="80074" y="114932"/>
                  </a:cubicBezTo>
                  <a:cubicBezTo>
                    <a:pt x="80494" y="113057"/>
                    <a:pt x="79975" y="112854"/>
                    <a:pt x="81161" y="112500"/>
                  </a:cubicBezTo>
                  <a:cubicBezTo>
                    <a:pt x="82347" y="112145"/>
                    <a:pt x="82544" y="110422"/>
                    <a:pt x="83409" y="108344"/>
                  </a:cubicBezTo>
                  <a:cubicBezTo>
                    <a:pt x="84274" y="106317"/>
                    <a:pt x="86003" y="107027"/>
                    <a:pt x="87411" y="106469"/>
                  </a:cubicBezTo>
                  <a:cubicBezTo>
                    <a:pt x="88820" y="105912"/>
                    <a:pt x="89684" y="103277"/>
                    <a:pt x="91414" y="100844"/>
                  </a:cubicBezTo>
                  <a:cubicBezTo>
                    <a:pt x="93119" y="98412"/>
                    <a:pt x="93786" y="101604"/>
                    <a:pt x="94206" y="102162"/>
                  </a:cubicBezTo>
                  <a:cubicBezTo>
                    <a:pt x="94651" y="102719"/>
                    <a:pt x="96034" y="102922"/>
                    <a:pt x="96701" y="104239"/>
                  </a:cubicBezTo>
                  <a:cubicBezTo>
                    <a:pt x="97344" y="105557"/>
                    <a:pt x="97566" y="103125"/>
                    <a:pt x="98208" y="101807"/>
                  </a:cubicBezTo>
                  <a:cubicBezTo>
                    <a:pt x="98851" y="100489"/>
                    <a:pt x="99394" y="100084"/>
                    <a:pt x="100259" y="99324"/>
                  </a:cubicBezTo>
                  <a:cubicBezTo>
                    <a:pt x="101124" y="98614"/>
                    <a:pt x="102087" y="100084"/>
                    <a:pt x="102631" y="101402"/>
                  </a:cubicBezTo>
                  <a:cubicBezTo>
                    <a:pt x="103174" y="102719"/>
                    <a:pt x="102087" y="102719"/>
                    <a:pt x="101766" y="104442"/>
                  </a:cubicBezTo>
                  <a:cubicBezTo>
                    <a:pt x="101445" y="106114"/>
                    <a:pt x="102631" y="105709"/>
                    <a:pt x="102952" y="104594"/>
                  </a:cubicBezTo>
                  <a:cubicBezTo>
                    <a:pt x="103273" y="103479"/>
                    <a:pt x="103817" y="104594"/>
                    <a:pt x="104039" y="106114"/>
                  </a:cubicBezTo>
                  <a:cubicBezTo>
                    <a:pt x="104237" y="107635"/>
                    <a:pt x="104459" y="107787"/>
                    <a:pt x="103915" y="108952"/>
                  </a:cubicBezTo>
                  <a:cubicBezTo>
                    <a:pt x="103372" y="110067"/>
                    <a:pt x="102952" y="109864"/>
                    <a:pt x="102730" y="111739"/>
                  </a:cubicBezTo>
                  <a:cubicBezTo>
                    <a:pt x="102507" y="113614"/>
                    <a:pt x="104459" y="111739"/>
                    <a:pt x="104904" y="112500"/>
                  </a:cubicBezTo>
                  <a:cubicBezTo>
                    <a:pt x="105324" y="113260"/>
                    <a:pt x="105867" y="114172"/>
                    <a:pt x="106732" y="114020"/>
                  </a:cubicBezTo>
                  <a:cubicBezTo>
                    <a:pt x="107597" y="113817"/>
                    <a:pt x="107374" y="113614"/>
                    <a:pt x="108338" y="114932"/>
                  </a:cubicBezTo>
                  <a:cubicBezTo>
                    <a:pt x="109326" y="116250"/>
                    <a:pt x="109326" y="113817"/>
                    <a:pt x="109870" y="112500"/>
                  </a:cubicBezTo>
                  <a:cubicBezTo>
                    <a:pt x="110389" y="111182"/>
                    <a:pt x="111056" y="111942"/>
                    <a:pt x="111377" y="113260"/>
                  </a:cubicBezTo>
                  <a:cubicBezTo>
                    <a:pt x="111698" y="114577"/>
                    <a:pt x="111920" y="114020"/>
                    <a:pt x="112760" y="115135"/>
                  </a:cubicBezTo>
                  <a:cubicBezTo>
                    <a:pt x="113279" y="115793"/>
                    <a:pt x="113403" y="116351"/>
                    <a:pt x="113502" y="117314"/>
                  </a:cubicBezTo>
                  <a:cubicBezTo>
                    <a:pt x="113625" y="117010"/>
                    <a:pt x="113773" y="116655"/>
                    <a:pt x="113971" y="116250"/>
                  </a:cubicBezTo>
                  <a:cubicBezTo>
                    <a:pt x="115033" y="113817"/>
                    <a:pt x="114613" y="116047"/>
                    <a:pt x="115478" y="116807"/>
                  </a:cubicBezTo>
                  <a:cubicBezTo>
                    <a:pt x="116343" y="117567"/>
                    <a:pt x="116541" y="116604"/>
                    <a:pt x="116664" y="114932"/>
                  </a:cubicBezTo>
                  <a:cubicBezTo>
                    <a:pt x="116763" y="113260"/>
                    <a:pt x="116442" y="110625"/>
                    <a:pt x="116442" y="108547"/>
                  </a:cubicBezTo>
                  <a:cubicBezTo>
                    <a:pt x="116442" y="106469"/>
                    <a:pt x="116763" y="107635"/>
                    <a:pt x="117850" y="107027"/>
                  </a:cubicBezTo>
                  <a:cubicBezTo>
                    <a:pt x="118912" y="106469"/>
                    <a:pt x="117850" y="107027"/>
                    <a:pt x="117850" y="105000"/>
                  </a:cubicBezTo>
                  <a:cubicBezTo>
                    <a:pt x="117850" y="102922"/>
                    <a:pt x="118492" y="104037"/>
                    <a:pt x="119258" y="103125"/>
                  </a:cubicBezTo>
                  <a:cubicBezTo>
                    <a:pt x="120000" y="102162"/>
                    <a:pt x="119258" y="101402"/>
                    <a:pt x="119036" y="99729"/>
                  </a:cubicBezTo>
                  <a:cubicBezTo>
                    <a:pt x="118814" y="98057"/>
                    <a:pt x="119258" y="94104"/>
                    <a:pt x="119135" y="92229"/>
                  </a:cubicBezTo>
                  <a:cubicBezTo>
                    <a:pt x="119036" y="90354"/>
                    <a:pt x="119135" y="89746"/>
                    <a:pt x="119036" y="87719"/>
                  </a:cubicBezTo>
                  <a:cubicBezTo>
                    <a:pt x="118912" y="85641"/>
                    <a:pt x="118492" y="84121"/>
                    <a:pt x="118394" y="82652"/>
                  </a:cubicBezTo>
                  <a:cubicBezTo>
                    <a:pt x="118270" y="81131"/>
                    <a:pt x="117405" y="80777"/>
                    <a:pt x="116862" y="79256"/>
                  </a:cubicBezTo>
                  <a:cubicBezTo>
                    <a:pt x="116343" y="77736"/>
                    <a:pt x="117208" y="78141"/>
                    <a:pt x="118394" y="77584"/>
                  </a:cubicBezTo>
                  <a:cubicBezTo>
                    <a:pt x="119579" y="76976"/>
                    <a:pt x="117949" y="74746"/>
                    <a:pt x="117208" y="73429"/>
                  </a:cubicBezTo>
                  <a:cubicBezTo>
                    <a:pt x="116442" y="72111"/>
                    <a:pt x="116343" y="71351"/>
                    <a:pt x="116219" y="69273"/>
                  </a:cubicBezTo>
                  <a:cubicBezTo>
                    <a:pt x="116121" y="67246"/>
                    <a:pt x="115033" y="66486"/>
                    <a:pt x="114811" y="64054"/>
                  </a:cubicBezTo>
                  <a:cubicBezTo>
                    <a:pt x="114613" y="61570"/>
                    <a:pt x="113848" y="62331"/>
                    <a:pt x="113205" y="62179"/>
                  </a:cubicBezTo>
                  <a:cubicBezTo>
                    <a:pt x="112563" y="61976"/>
                    <a:pt x="111575" y="60456"/>
                    <a:pt x="110710" y="60101"/>
                  </a:cubicBezTo>
                  <a:cubicBezTo>
                    <a:pt x="110043" y="59797"/>
                    <a:pt x="110240" y="59189"/>
                    <a:pt x="110636" y="58631"/>
                  </a:cubicBezTo>
                  <a:cubicBezTo>
                    <a:pt x="110191" y="58277"/>
                    <a:pt x="109697" y="57972"/>
                    <a:pt x="109153" y="58175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5" name="Shape 3002">
              <a:extLst>
                <a:ext uri="{FF2B5EF4-FFF2-40B4-BE49-F238E27FC236}">
                  <a16:creationId xmlns:a16="http://schemas.microsoft.com/office/drawing/2014/main" id="{6F9F30C3-A8D3-4A73-B654-E83DED5D5F9F}"/>
                </a:ext>
              </a:extLst>
            </p:cNvPr>
            <p:cNvSpPr/>
            <p:nvPr/>
          </p:nvSpPr>
          <p:spPr>
            <a:xfrm>
              <a:off x="1504" y="1811"/>
              <a:ext cx="1454" cy="9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823" y="48939"/>
                  </a:moveTo>
                  <a:cubicBezTo>
                    <a:pt x="116639" y="47393"/>
                    <a:pt x="116639" y="46917"/>
                    <a:pt x="116639" y="45847"/>
                  </a:cubicBezTo>
                  <a:cubicBezTo>
                    <a:pt x="116639" y="44717"/>
                    <a:pt x="116982" y="43171"/>
                    <a:pt x="115798" y="42101"/>
                  </a:cubicBezTo>
                  <a:cubicBezTo>
                    <a:pt x="113125" y="40555"/>
                    <a:pt x="113660" y="40317"/>
                    <a:pt x="114309" y="39008"/>
                  </a:cubicBezTo>
                  <a:cubicBezTo>
                    <a:pt x="114996" y="37641"/>
                    <a:pt x="113812" y="35916"/>
                    <a:pt x="113469" y="34132"/>
                  </a:cubicBezTo>
                  <a:cubicBezTo>
                    <a:pt x="113125" y="32408"/>
                    <a:pt x="110795" y="31516"/>
                    <a:pt x="109802" y="28424"/>
                  </a:cubicBezTo>
                  <a:cubicBezTo>
                    <a:pt x="108809" y="25332"/>
                    <a:pt x="106785" y="29078"/>
                    <a:pt x="105486" y="29494"/>
                  </a:cubicBezTo>
                  <a:cubicBezTo>
                    <a:pt x="104150" y="29970"/>
                    <a:pt x="102316" y="25332"/>
                    <a:pt x="101285" y="23548"/>
                  </a:cubicBezTo>
                  <a:cubicBezTo>
                    <a:pt x="100292" y="21823"/>
                    <a:pt x="97275" y="20693"/>
                    <a:pt x="95442" y="19623"/>
                  </a:cubicBezTo>
                  <a:cubicBezTo>
                    <a:pt x="93609" y="18493"/>
                    <a:pt x="94105" y="14509"/>
                    <a:pt x="93952" y="12130"/>
                  </a:cubicBezTo>
                  <a:cubicBezTo>
                    <a:pt x="93800" y="9692"/>
                    <a:pt x="91775" y="12309"/>
                    <a:pt x="90133" y="13439"/>
                  </a:cubicBezTo>
                  <a:cubicBezTo>
                    <a:pt x="88453" y="14509"/>
                    <a:pt x="87956" y="13617"/>
                    <a:pt x="87765" y="11892"/>
                  </a:cubicBezTo>
                  <a:cubicBezTo>
                    <a:pt x="87612" y="10109"/>
                    <a:pt x="84939" y="10109"/>
                    <a:pt x="81769" y="7492"/>
                  </a:cubicBezTo>
                  <a:cubicBezTo>
                    <a:pt x="78599" y="4816"/>
                    <a:pt x="78294" y="7254"/>
                    <a:pt x="77262" y="9038"/>
                  </a:cubicBezTo>
                  <a:cubicBezTo>
                    <a:pt x="76269" y="10763"/>
                    <a:pt x="72947" y="8562"/>
                    <a:pt x="70426" y="7908"/>
                  </a:cubicBezTo>
                  <a:cubicBezTo>
                    <a:pt x="67943" y="7254"/>
                    <a:pt x="67600" y="9454"/>
                    <a:pt x="64926" y="11000"/>
                  </a:cubicBezTo>
                  <a:cubicBezTo>
                    <a:pt x="62253" y="12547"/>
                    <a:pt x="62597" y="12784"/>
                    <a:pt x="60916" y="12309"/>
                  </a:cubicBezTo>
                  <a:cubicBezTo>
                    <a:pt x="59274" y="11892"/>
                    <a:pt x="57937" y="9871"/>
                    <a:pt x="56600" y="7016"/>
                  </a:cubicBezTo>
                  <a:cubicBezTo>
                    <a:pt x="55264" y="4162"/>
                    <a:pt x="54232" y="5708"/>
                    <a:pt x="52246" y="5470"/>
                  </a:cubicBezTo>
                  <a:cubicBezTo>
                    <a:pt x="50260" y="5292"/>
                    <a:pt x="48236" y="2854"/>
                    <a:pt x="46059" y="2378"/>
                  </a:cubicBezTo>
                  <a:cubicBezTo>
                    <a:pt x="43921" y="1962"/>
                    <a:pt x="41247" y="3508"/>
                    <a:pt x="39910" y="1724"/>
                  </a:cubicBezTo>
                  <a:cubicBezTo>
                    <a:pt x="38574" y="0"/>
                    <a:pt x="38574" y="1724"/>
                    <a:pt x="37733" y="3508"/>
                  </a:cubicBezTo>
                  <a:cubicBezTo>
                    <a:pt x="36893" y="5292"/>
                    <a:pt x="35404" y="3924"/>
                    <a:pt x="33570" y="3746"/>
                  </a:cubicBezTo>
                  <a:cubicBezTo>
                    <a:pt x="31737" y="3508"/>
                    <a:pt x="31394" y="4816"/>
                    <a:pt x="29064" y="5054"/>
                  </a:cubicBezTo>
                  <a:cubicBezTo>
                    <a:pt x="26734" y="5292"/>
                    <a:pt x="26734" y="7254"/>
                    <a:pt x="23564" y="7492"/>
                  </a:cubicBezTo>
                  <a:cubicBezTo>
                    <a:pt x="20394" y="7670"/>
                    <a:pt x="19898" y="8384"/>
                    <a:pt x="17224" y="7908"/>
                  </a:cubicBezTo>
                  <a:cubicBezTo>
                    <a:pt x="14551" y="7492"/>
                    <a:pt x="14054" y="9871"/>
                    <a:pt x="12221" y="11655"/>
                  </a:cubicBezTo>
                  <a:cubicBezTo>
                    <a:pt x="10388" y="13439"/>
                    <a:pt x="11381" y="16947"/>
                    <a:pt x="11381" y="19801"/>
                  </a:cubicBezTo>
                  <a:cubicBezTo>
                    <a:pt x="11381" y="22656"/>
                    <a:pt x="14551" y="22001"/>
                    <a:pt x="14894" y="23785"/>
                  </a:cubicBezTo>
                  <a:cubicBezTo>
                    <a:pt x="15200" y="25569"/>
                    <a:pt x="17721" y="25569"/>
                    <a:pt x="18714" y="27532"/>
                  </a:cubicBezTo>
                  <a:cubicBezTo>
                    <a:pt x="19707" y="29494"/>
                    <a:pt x="18370" y="29970"/>
                    <a:pt x="17873" y="31040"/>
                  </a:cubicBezTo>
                  <a:cubicBezTo>
                    <a:pt x="17377" y="32170"/>
                    <a:pt x="18217" y="33062"/>
                    <a:pt x="16537" y="34132"/>
                  </a:cubicBezTo>
                  <a:cubicBezTo>
                    <a:pt x="14894" y="35262"/>
                    <a:pt x="15047" y="34608"/>
                    <a:pt x="13711" y="36808"/>
                  </a:cubicBezTo>
                  <a:cubicBezTo>
                    <a:pt x="12374" y="39008"/>
                    <a:pt x="13367" y="40079"/>
                    <a:pt x="15697" y="40971"/>
                  </a:cubicBezTo>
                  <a:cubicBezTo>
                    <a:pt x="18064" y="41863"/>
                    <a:pt x="17033" y="42933"/>
                    <a:pt x="15544" y="42933"/>
                  </a:cubicBezTo>
                  <a:cubicBezTo>
                    <a:pt x="14054" y="42933"/>
                    <a:pt x="16231" y="43409"/>
                    <a:pt x="12718" y="44717"/>
                  </a:cubicBezTo>
                  <a:cubicBezTo>
                    <a:pt x="9204" y="46025"/>
                    <a:pt x="8860" y="44479"/>
                    <a:pt x="6874" y="43171"/>
                  </a:cubicBezTo>
                  <a:cubicBezTo>
                    <a:pt x="6378" y="42874"/>
                    <a:pt x="5957" y="42695"/>
                    <a:pt x="5576" y="42576"/>
                  </a:cubicBezTo>
                  <a:cubicBezTo>
                    <a:pt x="5652" y="43349"/>
                    <a:pt x="5652" y="44182"/>
                    <a:pt x="5385" y="44777"/>
                  </a:cubicBezTo>
                  <a:cubicBezTo>
                    <a:pt x="4621" y="46442"/>
                    <a:pt x="2367" y="45787"/>
                    <a:pt x="2749" y="47096"/>
                  </a:cubicBezTo>
                  <a:cubicBezTo>
                    <a:pt x="3131" y="48404"/>
                    <a:pt x="3475" y="47928"/>
                    <a:pt x="4353" y="48404"/>
                  </a:cubicBezTo>
                  <a:cubicBezTo>
                    <a:pt x="5232" y="48939"/>
                    <a:pt x="5614" y="49415"/>
                    <a:pt x="5614" y="50545"/>
                  </a:cubicBezTo>
                  <a:cubicBezTo>
                    <a:pt x="5614" y="51734"/>
                    <a:pt x="5385" y="52685"/>
                    <a:pt x="4506" y="53875"/>
                  </a:cubicBezTo>
                  <a:cubicBezTo>
                    <a:pt x="3628" y="55004"/>
                    <a:pt x="4621" y="55004"/>
                    <a:pt x="4010" y="56848"/>
                  </a:cubicBezTo>
                  <a:cubicBezTo>
                    <a:pt x="3360" y="58691"/>
                    <a:pt x="2367" y="59345"/>
                    <a:pt x="2864" y="60832"/>
                  </a:cubicBezTo>
                  <a:cubicBezTo>
                    <a:pt x="3360" y="62319"/>
                    <a:pt x="3475" y="63270"/>
                    <a:pt x="3475" y="64281"/>
                  </a:cubicBezTo>
                  <a:cubicBezTo>
                    <a:pt x="3475" y="65292"/>
                    <a:pt x="3246" y="65946"/>
                    <a:pt x="2367" y="65411"/>
                  </a:cubicBezTo>
                  <a:cubicBezTo>
                    <a:pt x="1489" y="64935"/>
                    <a:pt x="381" y="64638"/>
                    <a:pt x="381" y="65946"/>
                  </a:cubicBezTo>
                  <a:cubicBezTo>
                    <a:pt x="381" y="67254"/>
                    <a:pt x="878" y="69098"/>
                    <a:pt x="725" y="70584"/>
                  </a:cubicBezTo>
                  <a:cubicBezTo>
                    <a:pt x="611" y="72071"/>
                    <a:pt x="0" y="72903"/>
                    <a:pt x="1222" y="74390"/>
                  </a:cubicBezTo>
                  <a:cubicBezTo>
                    <a:pt x="2482" y="75877"/>
                    <a:pt x="3628" y="78017"/>
                    <a:pt x="3857" y="79682"/>
                  </a:cubicBezTo>
                  <a:cubicBezTo>
                    <a:pt x="4124" y="81288"/>
                    <a:pt x="4621" y="83429"/>
                    <a:pt x="5385" y="84618"/>
                  </a:cubicBezTo>
                  <a:cubicBezTo>
                    <a:pt x="6110" y="85748"/>
                    <a:pt x="6378" y="85926"/>
                    <a:pt x="6492" y="87591"/>
                  </a:cubicBezTo>
                  <a:cubicBezTo>
                    <a:pt x="6607" y="89256"/>
                    <a:pt x="6263" y="90743"/>
                    <a:pt x="8249" y="91219"/>
                  </a:cubicBezTo>
                  <a:cubicBezTo>
                    <a:pt x="10235" y="91694"/>
                    <a:pt x="12641" y="91040"/>
                    <a:pt x="13367" y="92229"/>
                  </a:cubicBezTo>
                  <a:cubicBezTo>
                    <a:pt x="14131" y="93359"/>
                    <a:pt x="15238" y="93359"/>
                    <a:pt x="16499" y="93894"/>
                  </a:cubicBezTo>
                  <a:cubicBezTo>
                    <a:pt x="17759" y="94370"/>
                    <a:pt x="19401" y="93716"/>
                    <a:pt x="20127" y="95024"/>
                  </a:cubicBezTo>
                  <a:cubicBezTo>
                    <a:pt x="20891" y="96333"/>
                    <a:pt x="21884" y="96868"/>
                    <a:pt x="22647" y="98176"/>
                  </a:cubicBezTo>
                  <a:cubicBezTo>
                    <a:pt x="23373" y="99484"/>
                    <a:pt x="23373" y="100971"/>
                    <a:pt x="25015" y="100317"/>
                  </a:cubicBezTo>
                  <a:cubicBezTo>
                    <a:pt x="26658" y="99663"/>
                    <a:pt x="26887" y="97522"/>
                    <a:pt x="28529" y="99484"/>
                  </a:cubicBezTo>
                  <a:cubicBezTo>
                    <a:pt x="30133" y="101446"/>
                    <a:pt x="30019" y="101149"/>
                    <a:pt x="32005" y="101625"/>
                  </a:cubicBezTo>
                  <a:cubicBezTo>
                    <a:pt x="34029" y="102160"/>
                    <a:pt x="35289" y="102636"/>
                    <a:pt x="36779" y="102457"/>
                  </a:cubicBezTo>
                  <a:cubicBezTo>
                    <a:pt x="38268" y="102279"/>
                    <a:pt x="38765" y="102457"/>
                    <a:pt x="40292" y="102993"/>
                  </a:cubicBezTo>
                  <a:cubicBezTo>
                    <a:pt x="41782" y="103468"/>
                    <a:pt x="43921" y="102279"/>
                    <a:pt x="45525" y="104479"/>
                  </a:cubicBezTo>
                  <a:cubicBezTo>
                    <a:pt x="47167" y="106620"/>
                    <a:pt x="47778" y="107928"/>
                    <a:pt x="48656" y="108761"/>
                  </a:cubicBezTo>
                  <a:cubicBezTo>
                    <a:pt x="49535" y="109593"/>
                    <a:pt x="51406" y="109236"/>
                    <a:pt x="51788" y="111912"/>
                  </a:cubicBezTo>
                  <a:cubicBezTo>
                    <a:pt x="52170" y="114529"/>
                    <a:pt x="51521" y="115718"/>
                    <a:pt x="52934" y="115837"/>
                  </a:cubicBezTo>
                  <a:cubicBezTo>
                    <a:pt x="54309" y="116015"/>
                    <a:pt x="54805" y="116194"/>
                    <a:pt x="55684" y="117205"/>
                  </a:cubicBezTo>
                  <a:cubicBezTo>
                    <a:pt x="56562" y="118156"/>
                    <a:pt x="56791" y="118810"/>
                    <a:pt x="58052" y="117502"/>
                  </a:cubicBezTo>
                  <a:cubicBezTo>
                    <a:pt x="59312" y="116194"/>
                    <a:pt x="59312" y="116372"/>
                    <a:pt x="60190" y="117205"/>
                  </a:cubicBezTo>
                  <a:cubicBezTo>
                    <a:pt x="61031" y="117978"/>
                    <a:pt x="61795" y="120000"/>
                    <a:pt x="63284" y="116669"/>
                  </a:cubicBezTo>
                  <a:cubicBezTo>
                    <a:pt x="64812" y="113399"/>
                    <a:pt x="64659" y="113399"/>
                    <a:pt x="65690" y="112388"/>
                  </a:cubicBezTo>
                  <a:cubicBezTo>
                    <a:pt x="66683" y="111377"/>
                    <a:pt x="66683" y="110247"/>
                    <a:pt x="67180" y="108404"/>
                  </a:cubicBezTo>
                  <a:cubicBezTo>
                    <a:pt x="67676" y="106620"/>
                    <a:pt x="68058" y="105609"/>
                    <a:pt x="67562" y="104955"/>
                  </a:cubicBezTo>
                  <a:cubicBezTo>
                    <a:pt x="67065" y="104301"/>
                    <a:pt x="66416" y="102279"/>
                    <a:pt x="67676" y="101982"/>
                  </a:cubicBezTo>
                  <a:cubicBezTo>
                    <a:pt x="68516" y="101744"/>
                    <a:pt x="69280" y="102101"/>
                    <a:pt x="69968" y="102517"/>
                  </a:cubicBezTo>
                  <a:cubicBezTo>
                    <a:pt x="70159" y="102338"/>
                    <a:pt x="70388" y="102160"/>
                    <a:pt x="70617" y="102041"/>
                  </a:cubicBezTo>
                  <a:cubicBezTo>
                    <a:pt x="71610" y="101387"/>
                    <a:pt x="70273" y="97819"/>
                    <a:pt x="70770" y="96987"/>
                  </a:cubicBezTo>
                  <a:cubicBezTo>
                    <a:pt x="71266" y="96095"/>
                    <a:pt x="71763" y="95441"/>
                    <a:pt x="73252" y="94311"/>
                  </a:cubicBezTo>
                  <a:cubicBezTo>
                    <a:pt x="74780" y="93240"/>
                    <a:pt x="76957" y="94311"/>
                    <a:pt x="77759" y="94311"/>
                  </a:cubicBezTo>
                  <a:cubicBezTo>
                    <a:pt x="78599" y="94311"/>
                    <a:pt x="80280" y="94549"/>
                    <a:pt x="81120" y="93419"/>
                  </a:cubicBezTo>
                  <a:cubicBezTo>
                    <a:pt x="81960" y="92348"/>
                    <a:pt x="82609" y="93419"/>
                    <a:pt x="83602" y="94965"/>
                  </a:cubicBezTo>
                  <a:cubicBezTo>
                    <a:pt x="84595" y="96511"/>
                    <a:pt x="85283" y="95441"/>
                    <a:pt x="86467" y="96987"/>
                  </a:cubicBezTo>
                  <a:cubicBezTo>
                    <a:pt x="87612" y="98473"/>
                    <a:pt x="88453" y="96095"/>
                    <a:pt x="89637" y="94965"/>
                  </a:cubicBezTo>
                  <a:cubicBezTo>
                    <a:pt x="90782" y="93894"/>
                    <a:pt x="91623" y="95619"/>
                    <a:pt x="92119" y="97403"/>
                  </a:cubicBezTo>
                  <a:cubicBezTo>
                    <a:pt x="92616" y="99187"/>
                    <a:pt x="94296" y="101387"/>
                    <a:pt x="95442" y="103349"/>
                  </a:cubicBezTo>
                  <a:cubicBezTo>
                    <a:pt x="96626" y="105312"/>
                    <a:pt x="98306" y="105133"/>
                    <a:pt x="100292" y="105133"/>
                  </a:cubicBezTo>
                  <a:cubicBezTo>
                    <a:pt x="102316" y="105133"/>
                    <a:pt x="101629" y="102041"/>
                    <a:pt x="101629" y="100257"/>
                  </a:cubicBezTo>
                  <a:cubicBezTo>
                    <a:pt x="101629" y="98473"/>
                    <a:pt x="103309" y="96987"/>
                    <a:pt x="104455" y="95619"/>
                  </a:cubicBezTo>
                  <a:cubicBezTo>
                    <a:pt x="105639" y="94311"/>
                    <a:pt x="106136" y="96095"/>
                    <a:pt x="107129" y="98057"/>
                  </a:cubicBezTo>
                  <a:cubicBezTo>
                    <a:pt x="108122" y="100019"/>
                    <a:pt x="109306" y="98473"/>
                    <a:pt x="110299" y="96749"/>
                  </a:cubicBezTo>
                  <a:cubicBezTo>
                    <a:pt x="111292" y="94965"/>
                    <a:pt x="111979" y="96987"/>
                    <a:pt x="112628" y="98473"/>
                  </a:cubicBezTo>
                  <a:cubicBezTo>
                    <a:pt x="113316" y="100019"/>
                    <a:pt x="114462" y="98057"/>
                    <a:pt x="114462" y="96273"/>
                  </a:cubicBezTo>
                  <a:cubicBezTo>
                    <a:pt x="114462" y="94549"/>
                    <a:pt x="115149" y="93657"/>
                    <a:pt x="114996" y="90981"/>
                  </a:cubicBezTo>
                  <a:cubicBezTo>
                    <a:pt x="114805" y="88364"/>
                    <a:pt x="113469" y="89435"/>
                    <a:pt x="111826" y="89256"/>
                  </a:cubicBezTo>
                  <a:cubicBezTo>
                    <a:pt x="110146" y="89018"/>
                    <a:pt x="108962" y="87710"/>
                    <a:pt x="108122" y="85688"/>
                  </a:cubicBezTo>
                  <a:cubicBezTo>
                    <a:pt x="107320" y="83726"/>
                    <a:pt x="105143" y="84618"/>
                    <a:pt x="102966" y="84202"/>
                  </a:cubicBezTo>
                  <a:cubicBezTo>
                    <a:pt x="100789" y="83726"/>
                    <a:pt x="100980" y="81288"/>
                    <a:pt x="101629" y="78671"/>
                  </a:cubicBezTo>
                  <a:cubicBezTo>
                    <a:pt x="102316" y="75996"/>
                    <a:pt x="102813" y="78434"/>
                    <a:pt x="103959" y="80455"/>
                  </a:cubicBezTo>
                  <a:cubicBezTo>
                    <a:pt x="105143" y="82418"/>
                    <a:pt x="106136" y="81526"/>
                    <a:pt x="107625" y="82180"/>
                  </a:cubicBezTo>
                  <a:cubicBezTo>
                    <a:pt x="109153" y="82834"/>
                    <a:pt x="109458" y="81764"/>
                    <a:pt x="109802" y="79742"/>
                  </a:cubicBezTo>
                  <a:cubicBezTo>
                    <a:pt x="110146" y="77779"/>
                    <a:pt x="110299" y="76233"/>
                    <a:pt x="110146" y="73379"/>
                  </a:cubicBezTo>
                  <a:cubicBezTo>
                    <a:pt x="109955" y="70525"/>
                    <a:pt x="111979" y="71833"/>
                    <a:pt x="112972" y="70287"/>
                  </a:cubicBezTo>
                  <a:cubicBezTo>
                    <a:pt x="113965" y="68741"/>
                    <a:pt x="114462" y="67433"/>
                    <a:pt x="113660" y="66303"/>
                  </a:cubicBezTo>
                  <a:cubicBezTo>
                    <a:pt x="112819" y="65232"/>
                    <a:pt x="113660" y="63211"/>
                    <a:pt x="114309" y="63448"/>
                  </a:cubicBezTo>
                  <a:cubicBezTo>
                    <a:pt x="114996" y="63686"/>
                    <a:pt x="115493" y="63032"/>
                    <a:pt x="115798" y="61010"/>
                  </a:cubicBezTo>
                  <a:cubicBezTo>
                    <a:pt x="116142" y="59048"/>
                    <a:pt x="115798" y="61010"/>
                    <a:pt x="116830" y="62140"/>
                  </a:cubicBezTo>
                  <a:cubicBezTo>
                    <a:pt x="117823" y="63211"/>
                    <a:pt x="117975" y="60178"/>
                    <a:pt x="117975" y="59286"/>
                  </a:cubicBezTo>
                  <a:cubicBezTo>
                    <a:pt x="117975" y="58394"/>
                    <a:pt x="118663" y="57502"/>
                    <a:pt x="119312" y="55064"/>
                  </a:cubicBezTo>
                  <a:cubicBezTo>
                    <a:pt x="120000" y="52685"/>
                    <a:pt x="118968" y="50426"/>
                    <a:pt x="117823" y="48939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6" name="Shape 3003">
              <a:extLst>
                <a:ext uri="{FF2B5EF4-FFF2-40B4-BE49-F238E27FC236}">
                  <a16:creationId xmlns:a16="http://schemas.microsoft.com/office/drawing/2014/main" id="{6B9A589F-9C65-4F9E-B97E-38E795F32FBD}"/>
                </a:ext>
              </a:extLst>
            </p:cNvPr>
            <p:cNvSpPr/>
            <p:nvPr/>
          </p:nvSpPr>
          <p:spPr>
            <a:xfrm>
              <a:off x="4416" y="5"/>
              <a:ext cx="1343" cy="106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593" y="50004"/>
                  </a:moveTo>
                  <a:cubicBezTo>
                    <a:pt x="117228" y="48960"/>
                    <a:pt x="116442" y="49117"/>
                    <a:pt x="116608" y="47237"/>
                  </a:cubicBezTo>
                  <a:cubicBezTo>
                    <a:pt x="116814" y="45358"/>
                    <a:pt x="117518" y="42957"/>
                    <a:pt x="116483" y="42957"/>
                  </a:cubicBezTo>
                  <a:cubicBezTo>
                    <a:pt x="115491" y="42957"/>
                    <a:pt x="113919" y="43845"/>
                    <a:pt x="112843" y="44836"/>
                  </a:cubicBezTo>
                  <a:cubicBezTo>
                    <a:pt x="111726" y="45880"/>
                    <a:pt x="110237" y="46715"/>
                    <a:pt x="109493" y="47968"/>
                  </a:cubicBezTo>
                  <a:cubicBezTo>
                    <a:pt x="108748" y="49169"/>
                    <a:pt x="108541" y="50421"/>
                    <a:pt x="107342" y="50421"/>
                  </a:cubicBezTo>
                  <a:cubicBezTo>
                    <a:pt x="106142" y="50421"/>
                    <a:pt x="104984" y="50943"/>
                    <a:pt x="104446" y="52092"/>
                  </a:cubicBezTo>
                  <a:cubicBezTo>
                    <a:pt x="103867" y="53240"/>
                    <a:pt x="102378" y="55119"/>
                    <a:pt x="102543" y="56215"/>
                  </a:cubicBezTo>
                  <a:cubicBezTo>
                    <a:pt x="102668" y="57311"/>
                    <a:pt x="102792" y="56946"/>
                    <a:pt x="101716" y="57468"/>
                  </a:cubicBezTo>
                  <a:cubicBezTo>
                    <a:pt x="100641" y="57990"/>
                    <a:pt x="98324" y="58825"/>
                    <a:pt x="97249" y="59504"/>
                  </a:cubicBezTo>
                  <a:cubicBezTo>
                    <a:pt x="96173" y="60130"/>
                    <a:pt x="93402" y="59399"/>
                    <a:pt x="92574" y="60704"/>
                  </a:cubicBezTo>
                  <a:cubicBezTo>
                    <a:pt x="91747" y="62061"/>
                    <a:pt x="90754" y="62635"/>
                    <a:pt x="89844" y="61331"/>
                  </a:cubicBezTo>
                  <a:cubicBezTo>
                    <a:pt x="88976" y="60026"/>
                    <a:pt x="88521" y="58564"/>
                    <a:pt x="87404" y="57886"/>
                  </a:cubicBezTo>
                  <a:cubicBezTo>
                    <a:pt x="86328" y="57259"/>
                    <a:pt x="85873" y="57311"/>
                    <a:pt x="86452" y="56372"/>
                  </a:cubicBezTo>
                  <a:cubicBezTo>
                    <a:pt x="87073" y="55432"/>
                    <a:pt x="87404" y="54649"/>
                    <a:pt x="86659" y="53762"/>
                  </a:cubicBezTo>
                  <a:cubicBezTo>
                    <a:pt x="85915" y="52875"/>
                    <a:pt x="84177" y="52301"/>
                    <a:pt x="84177" y="50996"/>
                  </a:cubicBezTo>
                  <a:cubicBezTo>
                    <a:pt x="84177" y="49691"/>
                    <a:pt x="84219" y="48334"/>
                    <a:pt x="83640" y="47812"/>
                  </a:cubicBezTo>
                  <a:cubicBezTo>
                    <a:pt x="83019" y="47290"/>
                    <a:pt x="81861" y="46715"/>
                    <a:pt x="81530" y="47759"/>
                  </a:cubicBezTo>
                  <a:cubicBezTo>
                    <a:pt x="81199" y="48751"/>
                    <a:pt x="81240" y="48751"/>
                    <a:pt x="79751" y="47968"/>
                  </a:cubicBezTo>
                  <a:cubicBezTo>
                    <a:pt x="78262" y="47185"/>
                    <a:pt x="77518" y="46872"/>
                    <a:pt x="77063" y="46350"/>
                  </a:cubicBezTo>
                  <a:cubicBezTo>
                    <a:pt x="76566" y="45880"/>
                    <a:pt x="75615" y="45150"/>
                    <a:pt x="75408" y="44628"/>
                  </a:cubicBezTo>
                  <a:cubicBezTo>
                    <a:pt x="75243" y="44106"/>
                    <a:pt x="73877" y="42383"/>
                    <a:pt x="72926" y="43270"/>
                  </a:cubicBezTo>
                  <a:cubicBezTo>
                    <a:pt x="71975" y="44106"/>
                    <a:pt x="70941" y="45045"/>
                    <a:pt x="69658" y="44419"/>
                  </a:cubicBezTo>
                  <a:cubicBezTo>
                    <a:pt x="68376" y="43740"/>
                    <a:pt x="66680" y="41861"/>
                    <a:pt x="65729" y="42644"/>
                  </a:cubicBezTo>
                  <a:cubicBezTo>
                    <a:pt x="64777" y="43479"/>
                    <a:pt x="61178" y="45567"/>
                    <a:pt x="60062" y="44471"/>
                  </a:cubicBezTo>
                  <a:cubicBezTo>
                    <a:pt x="58903" y="43375"/>
                    <a:pt x="56339" y="43479"/>
                    <a:pt x="56339" y="41339"/>
                  </a:cubicBezTo>
                  <a:cubicBezTo>
                    <a:pt x="56339" y="39251"/>
                    <a:pt x="57001" y="38260"/>
                    <a:pt x="55594" y="37216"/>
                  </a:cubicBezTo>
                  <a:cubicBezTo>
                    <a:pt x="54146" y="36224"/>
                    <a:pt x="53485" y="35337"/>
                    <a:pt x="53402" y="34188"/>
                  </a:cubicBezTo>
                  <a:cubicBezTo>
                    <a:pt x="53319" y="33040"/>
                    <a:pt x="52781" y="31109"/>
                    <a:pt x="52037" y="30482"/>
                  </a:cubicBezTo>
                  <a:cubicBezTo>
                    <a:pt x="51292" y="29804"/>
                    <a:pt x="47528" y="26463"/>
                    <a:pt x="47735" y="25628"/>
                  </a:cubicBezTo>
                  <a:cubicBezTo>
                    <a:pt x="47900" y="24741"/>
                    <a:pt x="48645" y="24114"/>
                    <a:pt x="47652" y="23175"/>
                  </a:cubicBezTo>
                  <a:cubicBezTo>
                    <a:pt x="46618" y="22183"/>
                    <a:pt x="45211" y="21765"/>
                    <a:pt x="45211" y="20826"/>
                  </a:cubicBezTo>
                  <a:cubicBezTo>
                    <a:pt x="45211" y="19886"/>
                    <a:pt x="45625" y="19103"/>
                    <a:pt x="44384" y="18373"/>
                  </a:cubicBezTo>
                  <a:cubicBezTo>
                    <a:pt x="43185" y="17642"/>
                    <a:pt x="42564" y="17120"/>
                    <a:pt x="42564" y="15554"/>
                  </a:cubicBezTo>
                  <a:cubicBezTo>
                    <a:pt x="42564" y="13936"/>
                    <a:pt x="41530" y="13362"/>
                    <a:pt x="40992" y="12788"/>
                  </a:cubicBezTo>
                  <a:cubicBezTo>
                    <a:pt x="40455" y="12214"/>
                    <a:pt x="40744" y="10648"/>
                    <a:pt x="39462" y="9812"/>
                  </a:cubicBezTo>
                  <a:cubicBezTo>
                    <a:pt x="38179" y="8925"/>
                    <a:pt x="37063" y="9447"/>
                    <a:pt x="37063" y="8299"/>
                  </a:cubicBezTo>
                  <a:cubicBezTo>
                    <a:pt x="37063" y="7098"/>
                    <a:pt x="37228" y="6315"/>
                    <a:pt x="35987" y="5793"/>
                  </a:cubicBezTo>
                  <a:cubicBezTo>
                    <a:pt x="34788" y="5324"/>
                    <a:pt x="34167" y="5063"/>
                    <a:pt x="33671" y="4280"/>
                  </a:cubicBezTo>
                  <a:cubicBezTo>
                    <a:pt x="33216" y="3497"/>
                    <a:pt x="31975" y="2923"/>
                    <a:pt x="31396" y="2557"/>
                  </a:cubicBezTo>
                  <a:cubicBezTo>
                    <a:pt x="30775" y="2192"/>
                    <a:pt x="29948" y="1670"/>
                    <a:pt x="29410" y="2035"/>
                  </a:cubicBezTo>
                  <a:cubicBezTo>
                    <a:pt x="28872" y="2401"/>
                    <a:pt x="27673" y="3758"/>
                    <a:pt x="26514" y="3914"/>
                  </a:cubicBezTo>
                  <a:cubicBezTo>
                    <a:pt x="25356" y="4071"/>
                    <a:pt x="23536" y="2923"/>
                    <a:pt x="22295" y="2192"/>
                  </a:cubicBezTo>
                  <a:cubicBezTo>
                    <a:pt x="21096" y="1461"/>
                    <a:pt x="18490" y="0"/>
                    <a:pt x="17621" y="313"/>
                  </a:cubicBezTo>
                  <a:cubicBezTo>
                    <a:pt x="16752" y="574"/>
                    <a:pt x="14229" y="887"/>
                    <a:pt x="13650" y="1670"/>
                  </a:cubicBezTo>
                  <a:cubicBezTo>
                    <a:pt x="13029" y="2453"/>
                    <a:pt x="11789" y="3497"/>
                    <a:pt x="10175" y="3549"/>
                  </a:cubicBezTo>
                  <a:cubicBezTo>
                    <a:pt x="8562" y="3653"/>
                    <a:pt x="6783" y="3549"/>
                    <a:pt x="5708" y="4593"/>
                  </a:cubicBezTo>
                  <a:cubicBezTo>
                    <a:pt x="4632" y="5585"/>
                    <a:pt x="4012" y="6263"/>
                    <a:pt x="2647" y="6837"/>
                  </a:cubicBezTo>
                  <a:cubicBezTo>
                    <a:pt x="2316" y="6994"/>
                    <a:pt x="1902" y="7098"/>
                    <a:pt x="1489" y="7150"/>
                  </a:cubicBezTo>
                  <a:cubicBezTo>
                    <a:pt x="1861" y="7829"/>
                    <a:pt x="2275" y="8455"/>
                    <a:pt x="2730" y="8873"/>
                  </a:cubicBezTo>
                  <a:cubicBezTo>
                    <a:pt x="4343" y="10334"/>
                    <a:pt x="5418" y="10909"/>
                    <a:pt x="4095" y="12944"/>
                  </a:cubicBezTo>
                  <a:cubicBezTo>
                    <a:pt x="2730" y="14928"/>
                    <a:pt x="0" y="17851"/>
                    <a:pt x="2730" y="18425"/>
                  </a:cubicBezTo>
                  <a:cubicBezTo>
                    <a:pt x="5418" y="18999"/>
                    <a:pt x="5708" y="18425"/>
                    <a:pt x="6783" y="20200"/>
                  </a:cubicBezTo>
                  <a:cubicBezTo>
                    <a:pt x="7859" y="21922"/>
                    <a:pt x="8686" y="21035"/>
                    <a:pt x="8686" y="19312"/>
                  </a:cubicBezTo>
                  <a:cubicBezTo>
                    <a:pt x="8686" y="17538"/>
                    <a:pt x="9762" y="16128"/>
                    <a:pt x="10589" y="17538"/>
                  </a:cubicBezTo>
                  <a:cubicBezTo>
                    <a:pt x="11375" y="18999"/>
                    <a:pt x="11664" y="19573"/>
                    <a:pt x="12740" y="19573"/>
                  </a:cubicBezTo>
                  <a:cubicBezTo>
                    <a:pt x="13815" y="19573"/>
                    <a:pt x="14395" y="18425"/>
                    <a:pt x="14395" y="21035"/>
                  </a:cubicBezTo>
                  <a:cubicBezTo>
                    <a:pt x="14395" y="23645"/>
                    <a:pt x="14932" y="25680"/>
                    <a:pt x="15180" y="27455"/>
                  </a:cubicBezTo>
                  <a:cubicBezTo>
                    <a:pt x="15470" y="29177"/>
                    <a:pt x="16546" y="31213"/>
                    <a:pt x="18697" y="31474"/>
                  </a:cubicBezTo>
                  <a:cubicBezTo>
                    <a:pt x="20889" y="31787"/>
                    <a:pt x="23578" y="30639"/>
                    <a:pt x="25770" y="30065"/>
                  </a:cubicBezTo>
                  <a:cubicBezTo>
                    <a:pt x="27921" y="29438"/>
                    <a:pt x="28996" y="30326"/>
                    <a:pt x="30651" y="28290"/>
                  </a:cubicBezTo>
                  <a:cubicBezTo>
                    <a:pt x="32264" y="26254"/>
                    <a:pt x="31975" y="23384"/>
                    <a:pt x="34705" y="23645"/>
                  </a:cubicBezTo>
                  <a:cubicBezTo>
                    <a:pt x="37435" y="23958"/>
                    <a:pt x="36318" y="24741"/>
                    <a:pt x="38055" y="26359"/>
                  </a:cubicBezTo>
                  <a:cubicBezTo>
                    <a:pt x="39751" y="28029"/>
                    <a:pt x="41654" y="28499"/>
                    <a:pt x="41737" y="29960"/>
                  </a:cubicBezTo>
                  <a:cubicBezTo>
                    <a:pt x="41861" y="31422"/>
                    <a:pt x="39834" y="32361"/>
                    <a:pt x="40579" y="33823"/>
                  </a:cubicBezTo>
                  <a:cubicBezTo>
                    <a:pt x="41282" y="35284"/>
                    <a:pt x="40661" y="36798"/>
                    <a:pt x="40124" y="37790"/>
                  </a:cubicBezTo>
                  <a:cubicBezTo>
                    <a:pt x="39586" y="38729"/>
                    <a:pt x="38593" y="41183"/>
                    <a:pt x="38759" y="43375"/>
                  </a:cubicBezTo>
                  <a:cubicBezTo>
                    <a:pt x="38965" y="45619"/>
                    <a:pt x="38510" y="48020"/>
                    <a:pt x="39503" y="49482"/>
                  </a:cubicBezTo>
                  <a:cubicBezTo>
                    <a:pt x="40496" y="50943"/>
                    <a:pt x="40951" y="54806"/>
                    <a:pt x="39751" y="55798"/>
                  </a:cubicBezTo>
                  <a:cubicBezTo>
                    <a:pt x="38593" y="56737"/>
                    <a:pt x="37683" y="57103"/>
                    <a:pt x="37683" y="58408"/>
                  </a:cubicBezTo>
                  <a:cubicBezTo>
                    <a:pt x="37683" y="59660"/>
                    <a:pt x="36856" y="61278"/>
                    <a:pt x="37063" y="62844"/>
                  </a:cubicBezTo>
                  <a:cubicBezTo>
                    <a:pt x="37228" y="64358"/>
                    <a:pt x="37063" y="66237"/>
                    <a:pt x="37683" y="67281"/>
                  </a:cubicBezTo>
                  <a:cubicBezTo>
                    <a:pt x="38304" y="68325"/>
                    <a:pt x="38593" y="71352"/>
                    <a:pt x="37683" y="70778"/>
                  </a:cubicBezTo>
                  <a:cubicBezTo>
                    <a:pt x="36773" y="70204"/>
                    <a:pt x="35863" y="69682"/>
                    <a:pt x="35615" y="68325"/>
                  </a:cubicBezTo>
                  <a:cubicBezTo>
                    <a:pt x="35325" y="66968"/>
                    <a:pt x="35615" y="64671"/>
                    <a:pt x="34539" y="66237"/>
                  </a:cubicBezTo>
                  <a:cubicBezTo>
                    <a:pt x="33422" y="67751"/>
                    <a:pt x="33340" y="69212"/>
                    <a:pt x="31892" y="71248"/>
                  </a:cubicBezTo>
                  <a:cubicBezTo>
                    <a:pt x="30444" y="73284"/>
                    <a:pt x="28376" y="75789"/>
                    <a:pt x="27549" y="77459"/>
                  </a:cubicBezTo>
                  <a:cubicBezTo>
                    <a:pt x="26763" y="79077"/>
                    <a:pt x="26018" y="80643"/>
                    <a:pt x="25025" y="81583"/>
                  </a:cubicBezTo>
                  <a:cubicBezTo>
                    <a:pt x="24033" y="82575"/>
                    <a:pt x="23247" y="84767"/>
                    <a:pt x="23950" y="85863"/>
                  </a:cubicBezTo>
                  <a:cubicBezTo>
                    <a:pt x="24694" y="86907"/>
                    <a:pt x="26473" y="87899"/>
                    <a:pt x="27218" y="88682"/>
                  </a:cubicBezTo>
                  <a:cubicBezTo>
                    <a:pt x="27921" y="89412"/>
                    <a:pt x="27838" y="89830"/>
                    <a:pt x="29824" y="90300"/>
                  </a:cubicBezTo>
                  <a:cubicBezTo>
                    <a:pt x="31809" y="90769"/>
                    <a:pt x="32099" y="91344"/>
                    <a:pt x="33340" y="90404"/>
                  </a:cubicBezTo>
                  <a:cubicBezTo>
                    <a:pt x="34622" y="89412"/>
                    <a:pt x="34870" y="89360"/>
                    <a:pt x="34870" y="90195"/>
                  </a:cubicBezTo>
                  <a:cubicBezTo>
                    <a:pt x="34870" y="91083"/>
                    <a:pt x="34539" y="92231"/>
                    <a:pt x="33629" y="92648"/>
                  </a:cubicBezTo>
                  <a:cubicBezTo>
                    <a:pt x="32719" y="93014"/>
                    <a:pt x="30444" y="92701"/>
                    <a:pt x="30196" y="93901"/>
                  </a:cubicBezTo>
                  <a:cubicBezTo>
                    <a:pt x="29906" y="95050"/>
                    <a:pt x="29451" y="96511"/>
                    <a:pt x="30113" y="97294"/>
                  </a:cubicBezTo>
                  <a:cubicBezTo>
                    <a:pt x="30568" y="97868"/>
                    <a:pt x="31561" y="98025"/>
                    <a:pt x="31685" y="98599"/>
                  </a:cubicBezTo>
                  <a:cubicBezTo>
                    <a:pt x="32099" y="98494"/>
                    <a:pt x="32637" y="98286"/>
                    <a:pt x="33340" y="98077"/>
                  </a:cubicBezTo>
                  <a:cubicBezTo>
                    <a:pt x="35243" y="97503"/>
                    <a:pt x="35118" y="96772"/>
                    <a:pt x="36318" y="96772"/>
                  </a:cubicBezTo>
                  <a:cubicBezTo>
                    <a:pt x="37559" y="96772"/>
                    <a:pt x="37973" y="95937"/>
                    <a:pt x="38634" y="97346"/>
                  </a:cubicBezTo>
                  <a:cubicBezTo>
                    <a:pt x="39296" y="98808"/>
                    <a:pt x="38759" y="100843"/>
                    <a:pt x="40124" y="101731"/>
                  </a:cubicBezTo>
                  <a:cubicBezTo>
                    <a:pt x="41489" y="102566"/>
                    <a:pt x="41365" y="103297"/>
                    <a:pt x="42978" y="104758"/>
                  </a:cubicBezTo>
                  <a:cubicBezTo>
                    <a:pt x="44591" y="106220"/>
                    <a:pt x="44881" y="106533"/>
                    <a:pt x="46080" y="105802"/>
                  </a:cubicBezTo>
                  <a:cubicBezTo>
                    <a:pt x="47321" y="105071"/>
                    <a:pt x="47321" y="103766"/>
                    <a:pt x="48645" y="104341"/>
                  </a:cubicBezTo>
                  <a:cubicBezTo>
                    <a:pt x="50010" y="104915"/>
                    <a:pt x="50134" y="105489"/>
                    <a:pt x="51375" y="104602"/>
                  </a:cubicBezTo>
                  <a:cubicBezTo>
                    <a:pt x="52574" y="103766"/>
                    <a:pt x="53940" y="101887"/>
                    <a:pt x="55015" y="103453"/>
                  </a:cubicBezTo>
                  <a:cubicBezTo>
                    <a:pt x="56132" y="105071"/>
                    <a:pt x="55180" y="105489"/>
                    <a:pt x="57207" y="105645"/>
                  </a:cubicBezTo>
                  <a:cubicBezTo>
                    <a:pt x="59234" y="105802"/>
                    <a:pt x="59358" y="106376"/>
                    <a:pt x="60186" y="105332"/>
                  </a:cubicBezTo>
                  <a:cubicBezTo>
                    <a:pt x="61013" y="104341"/>
                    <a:pt x="61013" y="103610"/>
                    <a:pt x="62874" y="103871"/>
                  </a:cubicBezTo>
                  <a:cubicBezTo>
                    <a:pt x="64777" y="104184"/>
                    <a:pt x="66556" y="105071"/>
                    <a:pt x="67218" y="105802"/>
                  </a:cubicBezTo>
                  <a:cubicBezTo>
                    <a:pt x="67921" y="106533"/>
                    <a:pt x="67507" y="107211"/>
                    <a:pt x="66970" y="108412"/>
                  </a:cubicBezTo>
                  <a:cubicBezTo>
                    <a:pt x="66432" y="109560"/>
                    <a:pt x="66970" y="110448"/>
                    <a:pt x="68293" y="110552"/>
                  </a:cubicBezTo>
                  <a:cubicBezTo>
                    <a:pt x="69658" y="110709"/>
                    <a:pt x="71851" y="108412"/>
                    <a:pt x="72223" y="109978"/>
                  </a:cubicBezTo>
                  <a:cubicBezTo>
                    <a:pt x="72637" y="111596"/>
                    <a:pt x="73050" y="113057"/>
                    <a:pt x="74291" y="114206"/>
                  </a:cubicBezTo>
                  <a:cubicBezTo>
                    <a:pt x="75491" y="115354"/>
                    <a:pt x="76566" y="115354"/>
                    <a:pt x="77269" y="115354"/>
                  </a:cubicBezTo>
                  <a:cubicBezTo>
                    <a:pt x="77931" y="115354"/>
                    <a:pt x="78883" y="114780"/>
                    <a:pt x="78221" y="113788"/>
                  </a:cubicBezTo>
                  <a:cubicBezTo>
                    <a:pt x="77518" y="112744"/>
                    <a:pt x="76566" y="112170"/>
                    <a:pt x="76732" y="110552"/>
                  </a:cubicBezTo>
                  <a:cubicBezTo>
                    <a:pt x="76856" y="108986"/>
                    <a:pt x="77518" y="107942"/>
                    <a:pt x="79172" y="108099"/>
                  </a:cubicBezTo>
                  <a:cubicBezTo>
                    <a:pt x="80785" y="108255"/>
                    <a:pt x="80372" y="108673"/>
                    <a:pt x="80372" y="109978"/>
                  </a:cubicBezTo>
                  <a:cubicBezTo>
                    <a:pt x="80372" y="111283"/>
                    <a:pt x="79544" y="112170"/>
                    <a:pt x="80496" y="113057"/>
                  </a:cubicBezTo>
                  <a:cubicBezTo>
                    <a:pt x="81447" y="113892"/>
                    <a:pt x="81737" y="114049"/>
                    <a:pt x="81737" y="115093"/>
                  </a:cubicBezTo>
                  <a:cubicBezTo>
                    <a:pt x="81737" y="116085"/>
                    <a:pt x="84426" y="115928"/>
                    <a:pt x="84963" y="117546"/>
                  </a:cubicBezTo>
                  <a:cubicBezTo>
                    <a:pt x="85542" y="119112"/>
                    <a:pt x="86080" y="120000"/>
                    <a:pt x="87280" y="119843"/>
                  </a:cubicBezTo>
                  <a:cubicBezTo>
                    <a:pt x="88521" y="119686"/>
                    <a:pt x="89307" y="119425"/>
                    <a:pt x="89183" y="117703"/>
                  </a:cubicBezTo>
                  <a:cubicBezTo>
                    <a:pt x="89058" y="115928"/>
                    <a:pt x="88355" y="115197"/>
                    <a:pt x="89720" y="114780"/>
                  </a:cubicBezTo>
                  <a:cubicBezTo>
                    <a:pt x="91085" y="114362"/>
                    <a:pt x="92161" y="114623"/>
                    <a:pt x="92699" y="113162"/>
                  </a:cubicBezTo>
                  <a:cubicBezTo>
                    <a:pt x="93236" y="111752"/>
                    <a:pt x="94064" y="110134"/>
                    <a:pt x="94477" y="111596"/>
                  </a:cubicBezTo>
                  <a:cubicBezTo>
                    <a:pt x="94891" y="113057"/>
                    <a:pt x="95015" y="113632"/>
                    <a:pt x="96380" y="112327"/>
                  </a:cubicBezTo>
                  <a:cubicBezTo>
                    <a:pt x="97704" y="111022"/>
                    <a:pt x="96628" y="109404"/>
                    <a:pt x="98283" y="112327"/>
                  </a:cubicBezTo>
                  <a:cubicBezTo>
                    <a:pt x="99896" y="115197"/>
                    <a:pt x="99069" y="114936"/>
                    <a:pt x="100558" y="115093"/>
                  </a:cubicBezTo>
                  <a:cubicBezTo>
                    <a:pt x="101758" y="115197"/>
                    <a:pt x="104115" y="115563"/>
                    <a:pt x="107011" y="115093"/>
                  </a:cubicBezTo>
                  <a:cubicBezTo>
                    <a:pt x="106597" y="113475"/>
                    <a:pt x="105563" y="112640"/>
                    <a:pt x="105563" y="111074"/>
                  </a:cubicBezTo>
                  <a:cubicBezTo>
                    <a:pt x="105563" y="109351"/>
                    <a:pt x="105025" y="105332"/>
                    <a:pt x="103702" y="103766"/>
                  </a:cubicBezTo>
                  <a:cubicBezTo>
                    <a:pt x="102337" y="102148"/>
                    <a:pt x="101633" y="100582"/>
                    <a:pt x="100847" y="99591"/>
                  </a:cubicBezTo>
                  <a:cubicBezTo>
                    <a:pt x="100020" y="98651"/>
                    <a:pt x="99482" y="97242"/>
                    <a:pt x="100765" y="96772"/>
                  </a:cubicBezTo>
                  <a:cubicBezTo>
                    <a:pt x="102047" y="96354"/>
                    <a:pt x="103826" y="95780"/>
                    <a:pt x="104033" y="94371"/>
                  </a:cubicBezTo>
                  <a:cubicBezTo>
                    <a:pt x="104239" y="93014"/>
                    <a:pt x="104777" y="89517"/>
                    <a:pt x="105853" y="89673"/>
                  </a:cubicBezTo>
                  <a:cubicBezTo>
                    <a:pt x="106928" y="89830"/>
                    <a:pt x="108417" y="90613"/>
                    <a:pt x="110072" y="90561"/>
                  </a:cubicBezTo>
                  <a:cubicBezTo>
                    <a:pt x="111685" y="90456"/>
                    <a:pt x="112430" y="90717"/>
                    <a:pt x="113050" y="90195"/>
                  </a:cubicBezTo>
                  <a:cubicBezTo>
                    <a:pt x="113629" y="89673"/>
                    <a:pt x="113795" y="89882"/>
                    <a:pt x="114167" y="90091"/>
                  </a:cubicBezTo>
                  <a:cubicBezTo>
                    <a:pt x="114581" y="90352"/>
                    <a:pt x="116070" y="90561"/>
                    <a:pt x="116235" y="89882"/>
                  </a:cubicBezTo>
                  <a:cubicBezTo>
                    <a:pt x="116359" y="89256"/>
                    <a:pt x="116277" y="87272"/>
                    <a:pt x="115822" y="86489"/>
                  </a:cubicBezTo>
                  <a:cubicBezTo>
                    <a:pt x="115325" y="85706"/>
                    <a:pt x="114788" y="84401"/>
                    <a:pt x="115615" y="83671"/>
                  </a:cubicBezTo>
                  <a:cubicBezTo>
                    <a:pt x="116442" y="82940"/>
                    <a:pt x="117766" y="81426"/>
                    <a:pt x="117104" y="80487"/>
                  </a:cubicBezTo>
                  <a:cubicBezTo>
                    <a:pt x="116442" y="79495"/>
                    <a:pt x="116028" y="78921"/>
                    <a:pt x="116814" y="78347"/>
                  </a:cubicBezTo>
                  <a:cubicBezTo>
                    <a:pt x="117642" y="77772"/>
                    <a:pt x="118179" y="77355"/>
                    <a:pt x="117931" y="76468"/>
                  </a:cubicBezTo>
                  <a:cubicBezTo>
                    <a:pt x="117642" y="75580"/>
                    <a:pt x="116359" y="74641"/>
                    <a:pt x="117435" y="73858"/>
                  </a:cubicBezTo>
                  <a:cubicBezTo>
                    <a:pt x="118510" y="73075"/>
                    <a:pt x="119007" y="72031"/>
                    <a:pt x="118179" y="70830"/>
                  </a:cubicBezTo>
                  <a:cubicBezTo>
                    <a:pt x="117352" y="69578"/>
                    <a:pt x="116277" y="69212"/>
                    <a:pt x="117311" y="68273"/>
                  </a:cubicBezTo>
                  <a:cubicBezTo>
                    <a:pt x="118304" y="67333"/>
                    <a:pt x="117931" y="66080"/>
                    <a:pt x="117311" y="65089"/>
                  </a:cubicBezTo>
                  <a:cubicBezTo>
                    <a:pt x="116690" y="64045"/>
                    <a:pt x="116897" y="63210"/>
                    <a:pt x="117228" y="62270"/>
                  </a:cubicBezTo>
                  <a:cubicBezTo>
                    <a:pt x="117559" y="61331"/>
                    <a:pt x="118262" y="60704"/>
                    <a:pt x="117518" y="59921"/>
                  </a:cubicBezTo>
                  <a:cubicBezTo>
                    <a:pt x="116773" y="59138"/>
                    <a:pt x="116235" y="57625"/>
                    <a:pt x="116980" y="56789"/>
                  </a:cubicBezTo>
                  <a:cubicBezTo>
                    <a:pt x="117724" y="56006"/>
                    <a:pt x="118055" y="55589"/>
                    <a:pt x="118717" y="55484"/>
                  </a:cubicBezTo>
                  <a:cubicBezTo>
                    <a:pt x="119420" y="55432"/>
                    <a:pt x="120000" y="54075"/>
                    <a:pt x="120000" y="52875"/>
                  </a:cubicBezTo>
                  <a:cubicBezTo>
                    <a:pt x="120000" y="51726"/>
                    <a:pt x="119958" y="50996"/>
                    <a:pt x="118593" y="50004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7" name="Shape 3004">
              <a:extLst>
                <a:ext uri="{FF2B5EF4-FFF2-40B4-BE49-F238E27FC236}">
                  <a16:creationId xmlns:a16="http://schemas.microsoft.com/office/drawing/2014/main" id="{936EBA4B-1D42-408B-8176-7E889175248E}"/>
                </a:ext>
              </a:extLst>
            </p:cNvPr>
            <p:cNvSpPr/>
            <p:nvPr/>
          </p:nvSpPr>
          <p:spPr>
            <a:xfrm>
              <a:off x="4490" y="1173"/>
              <a:ext cx="676" cy="60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5731" y="41770"/>
                  </a:moveTo>
                  <a:cubicBezTo>
                    <a:pt x="112777" y="39206"/>
                    <a:pt x="108426" y="35175"/>
                    <a:pt x="108426" y="30045"/>
                  </a:cubicBezTo>
                  <a:cubicBezTo>
                    <a:pt x="108426" y="25007"/>
                    <a:pt x="108673" y="25190"/>
                    <a:pt x="105718" y="22167"/>
                  </a:cubicBezTo>
                  <a:cubicBezTo>
                    <a:pt x="102763" y="19145"/>
                    <a:pt x="99562" y="17862"/>
                    <a:pt x="97428" y="13557"/>
                  </a:cubicBezTo>
                  <a:cubicBezTo>
                    <a:pt x="95294" y="9160"/>
                    <a:pt x="93898" y="7145"/>
                    <a:pt x="92339" y="7145"/>
                  </a:cubicBezTo>
                  <a:cubicBezTo>
                    <a:pt x="90697" y="7145"/>
                    <a:pt x="90123" y="15847"/>
                    <a:pt x="86675" y="10717"/>
                  </a:cubicBezTo>
                  <a:cubicBezTo>
                    <a:pt x="83146" y="5587"/>
                    <a:pt x="86675" y="6137"/>
                    <a:pt x="83146" y="5587"/>
                  </a:cubicBezTo>
                  <a:cubicBezTo>
                    <a:pt x="79699" y="5129"/>
                    <a:pt x="78549" y="4305"/>
                    <a:pt x="76744" y="2839"/>
                  </a:cubicBezTo>
                  <a:cubicBezTo>
                    <a:pt x="74856" y="1282"/>
                    <a:pt x="74528" y="0"/>
                    <a:pt x="73461" y="2015"/>
                  </a:cubicBezTo>
                  <a:cubicBezTo>
                    <a:pt x="73050" y="2839"/>
                    <a:pt x="72886" y="3664"/>
                    <a:pt x="72722" y="4305"/>
                  </a:cubicBezTo>
                  <a:cubicBezTo>
                    <a:pt x="72886" y="4488"/>
                    <a:pt x="73050" y="4763"/>
                    <a:pt x="73132" y="5221"/>
                  </a:cubicBezTo>
                  <a:cubicBezTo>
                    <a:pt x="73461" y="7419"/>
                    <a:pt x="74528" y="9618"/>
                    <a:pt x="71655" y="11633"/>
                  </a:cubicBezTo>
                  <a:cubicBezTo>
                    <a:pt x="68782" y="13648"/>
                    <a:pt x="67058" y="12824"/>
                    <a:pt x="67058" y="15755"/>
                  </a:cubicBezTo>
                  <a:cubicBezTo>
                    <a:pt x="67058" y="18595"/>
                    <a:pt x="65417" y="20335"/>
                    <a:pt x="63611" y="20793"/>
                  </a:cubicBezTo>
                  <a:cubicBezTo>
                    <a:pt x="61805" y="21343"/>
                    <a:pt x="60246" y="22534"/>
                    <a:pt x="58932" y="21618"/>
                  </a:cubicBezTo>
                  <a:cubicBezTo>
                    <a:pt x="57701" y="20793"/>
                    <a:pt x="55403" y="19328"/>
                    <a:pt x="54829" y="20793"/>
                  </a:cubicBezTo>
                  <a:cubicBezTo>
                    <a:pt x="54336" y="22351"/>
                    <a:pt x="55896" y="30320"/>
                    <a:pt x="52530" y="29954"/>
                  </a:cubicBezTo>
                  <a:cubicBezTo>
                    <a:pt x="49083" y="29679"/>
                    <a:pt x="47277" y="26106"/>
                    <a:pt x="45718" y="28946"/>
                  </a:cubicBezTo>
                  <a:cubicBezTo>
                    <a:pt x="44076" y="31877"/>
                    <a:pt x="42106" y="30961"/>
                    <a:pt x="40465" y="30961"/>
                  </a:cubicBezTo>
                  <a:cubicBezTo>
                    <a:pt x="38905" y="30961"/>
                    <a:pt x="37592" y="30320"/>
                    <a:pt x="37264" y="32519"/>
                  </a:cubicBezTo>
                  <a:cubicBezTo>
                    <a:pt x="36935" y="34717"/>
                    <a:pt x="36196" y="36732"/>
                    <a:pt x="33898" y="37923"/>
                  </a:cubicBezTo>
                  <a:cubicBezTo>
                    <a:pt x="31518" y="39114"/>
                    <a:pt x="30615" y="38839"/>
                    <a:pt x="29220" y="40671"/>
                  </a:cubicBezTo>
                  <a:cubicBezTo>
                    <a:pt x="27742" y="42503"/>
                    <a:pt x="24377" y="45251"/>
                    <a:pt x="23803" y="47633"/>
                  </a:cubicBezTo>
                  <a:cubicBezTo>
                    <a:pt x="23310" y="50015"/>
                    <a:pt x="21340" y="56793"/>
                    <a:pt x="19124" y="53404"/>
                  </a:cubicBezTo>
                  <a:cubicBezTo>
                    <a:pt x="16990" y="50015"/>
                    <a:pt x="17154" y="49007"/>
                    <a:pt x="14692" y="46259"/>
                  </a:cubicBezTo>
                  <a:cubicBezTo>
                    <a:pt x="12147" y="43603"/>
                    <a:pt x="10177" y="44610"/>
                    <a:pt x="8782" y="42229"/>
                  </a:cubicBezTo>
                  <a:cubicBezTo>
                    <a:pt x="7305" y="39847"/>
                    <a:pt x="5909" y="41496"/>
                    <a:pt x="5335" y="42870"/>
                  </a:cubicBezTo>
                  <a:cubicBezTo>
                    <a:pt x="4842" y="44244"/>
                    <a:pt x="2872" y="46076"/>
                    <a:pt x="5006" y="47267"/>
                  </a:cubicBezTo>
                  <a:cubicBezTo>
                    <a:pt x="7140" y="48458"/>
                    <a:pt x="6402" y="49374"/>
                    <a:pt x="6402" y="50839"/>
                  </a:cubicBezTo>
                  <a:cubicBezTo>
                    <a:pt x="6402" y="52396"/>
                    <a:pt x="5745" y="54961"/>
                    <a:pt x="7715" y="57984"/>
                  </a:cubicBezTo>
                  <a:cubicBezTo>
                    <a:pt x="9685" y="61007"/>
                    <a:pt x="10588" y="62381"/>
                    <a:pt x="8782" y="64580"/>
                  </a:cubicBezTo>
                  <a:cubicBezTo>
                    <a:pt x="6976" y="66778"/>
                    <a:pt x="4842" y="69893"/>
                    <a:pt x="4432" y="72458"/>
                  </a:cubicBezTo>
                  <a:cubicBezTo>
                    <a:pt x="4103" y="74931"/>
                    <a:pt x="0" y="74931"/>
                    <a:pt x="1969" y="78229"/>
                  </a:cubicBezTo>
                  <a:cubicBezTo>
                    <a:pt x="3939" y="81435"/>
                    <a:pt x="5170" y="81618"/>
                    <a:pt x="7715" y="81893"/>
                  </a:cubicBezTo>
                  <a:cubicBezTo>
                    <a:pt x="10177" y="82259"/>
                    <a:pt x="15595" y="83083"/>
                    <a:pt x="16251" y="85190"/>
                  </a:cubicBezTo>
                  <a:cubicBezTo>
                    <a:pt x="16908" y="86931"/>
                    <a:pt x="21668" y="92427"/>
                    <a:pt x="24213" y="96366"/>
                  </a:cubicBezTo>
                  <a:cubicBezTo>
                    <a:pt x="27086" y="94076"/>
                    <a:pt x="30287" y="90778"/>
                    <a:pt x="34062" y="85007"/>
                  </a:cubicBezTo>
                  <a:cubicBezTo>
                    <a:pt x="39808" y="76122"/>
                    <a:pt x="36525" y="69068"/>
                    <a:pt x="45143" y="69343"/>
                  </a:cubicBezTo>
                  <a:cubicBezTo>
                    <a:pt x="53761" y="69709"/>
                    <a:pt x="56963" y="69709"/>
                    <a:pt x="58768" y="72458"/>
                  </a:cubicBezTo>
                  <a:cubicBezTo>
                    <a:pt x="60574" y="75114"/>
                    <a:pt x="66320" y="74839"/>
                    <a:pt x="62708" y="79877"/>
                  </a:cubicBezTo>
                  <a:cubicBezTo>
                    <a:pt x="59097" y="85007"/>
                    <a:pt x="56963" y="89038"/>
                    <a:pt x="55157" y="90778"/>
                  </a:cubicBezTo>
                  <a:cubicBezTo>
                    <a:pt x="53433" y="92427"/>
                    <a:pt x="48755" y="97557"/>
                    <a:pt x="51956" y="99938"/>
                  </a:cubicBezTo>
                  <a:cubicBezTo>
                    <a:pt x="55157" y="102320"/>
                    <a:pt x="53761" y="103969"/>
                    <a:pt x="57373" y="104335"/>
                  </a:cubicBezTo>
                  <a:cubicBezTo>
                    <a:pt x="60902" y="104702"/>
                    <a:pt x="60574" y="102320"/>
                    <a:pt x="59507" y="106351"/>
                  </a:cubicBezTo>
                  <a:cubicBezTo>
                    <a:pt x="58440" y="110473"/>
                    <a:pt x="59097" y="111114"/>
                    <a:pt x="54500" y="112488"/>
                  </a:cubicBezTo>
                  <a:cubicBezTo>
                    <a:pt x="49822" y="113862"/>
                    <a:pt x="50560" y="115236"/>
                    <a:pt x="50889" y="117618"/>
                  </a:cubicBezTo>
                  <a:cubicBezTo>
                    <a:pt x="51217" y="120000"/>
                    <a:pt x="54829" y="118625"/>
                    <a:pt x="58440" y="116244"/>
                  </a:cubicBezTo>
                  <a:cubicBezTo>
                    <a:pt x="61969" y="113862"/>
                    <a:pt x="65909" y="110473"/>
                    <a:pt x="68125" y="106351"/>
                  </a:cubicBezTo>
                  <a:cubicBezTo>
                    <a:pt x="70259" y="102320"/>
                    <a:pt x="73461" y="96824"/>
                    <a:pt x="78467" y="94167"/>
                  </a:cubicBezTo>
                  <a:cubicBezTo>
                    <a:pt x="83556" y="91419"/>
                    <a:pt x="82818" y="90412"/>
                    <a:pt x="87086" y="88396"/>
                  </a:cubicBezTo>
                  <a:cubicBezTo>
                    <a:pt x="91436" y="86381"/>
                    <a:pt x="92503" y="85648"/>
                    <a:pt x="96032" y="84274"/>
                  </a:cubicBezTo>
                  <a:cubicBezTo>
                    <a:pt x="98659" y="83267"/>
                    <a:pt x="99808" y="81068"/>
                    <a:pt x="101696" y="80977"/>
                  </a:cubicBezTo>
                  <a:cubicBezTo>
                    <a:pt x="101778" y="78045"/>
                    <a:pt x="102188" y="74381"/>
                    <a:pt x="103584" y="73465"/>
                  </a:cubicBezTo>
                  <a:cubicBezTo>
                    <a:pt x="106128" y="71725"/>
                    <a:pt x="111463" y="62564"/>
                    <a:pt x="115813" y="60183"/>
                  </a:cubicBezTo>
                  <a:cubicBezTo>
                    <a:pt x="116963" y="59541"/>
                    <a:pt x="118440" y="58625"/>
                    <a:pt x="119835" y="57709"/>
                  </a:cubicBezTo>
                  <a:cubicBezTo>
                    <a:pt x="119917" y="54229"/>
                    <a:pt x="120000" y="49740"/>
                    <a:pt x="120000" y="48366"/>
                  </a:cubicBezTo>
                  <a:cubicBezTo>
                    <a:pt x="120000" y="46076"/>
                    <a:pt x="118686" y="44335"/>
                    <a:pt x="115731" y="41770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8" name="Shape 3005">
              <a:extLst>
                <a:ext uri="{FF2B5EF4-FFF2-40B4-BE49-F238E27FC236}">
                  <a16:creationId xmlns:a16="http://schemas.microsoft.com/office/drawing/2014/main" id="{A2B14D2A-E300-499F-8E35-99A931E8545A}"/>
                </a:ext>
              </a:extLst>
            </p:cNvPr>
            <p:cNvSpPr/>
            <p:nvPr/>
          </p:nvSpPr>
          <p:spPr>
            <a:xfrm>
              <a:off x="4636" y="856"/>
              <a:ext cx="984" cy="60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266" y="34285"/>
                  </a:moveTo>
                  <a:cubicBezTo>
                    <a:pt x="119210" y="34012"/>
                    <a:pt x="119153" y="33738"/>
                    <a:pt x="119097" y="33465"/>
                  </a:cubicBezTo>
                  <a:cubicBezTo>
                    <a:pt x="115148" y="34285"/>
                    <a:pt x="111932" y="33647"/>
                    <a:pt x="110296" y="33465"/>
                  </a:cubicBezTo>
                  <a:cubicBezTo>
                    <a:pt x="108265" y="33191"/>
                    <a:pt x="109393" y="33647"/>
                    <a:pt x="107193" y="28632"/>
                  </a:cubicBezTo>
                  <a:cubicBezTo>
                    <a:pt x="104936" y="23525"/>
                    <a:pt x="106403" y="26352"/>
                    <a:pt x="104598" y="28632"/>
                  </a:cubicBezTo>
                  <a:cubicBezTo>
                    <a:pt x="102736" y="30911"/>
                    <a:pt x="102566" y="29908"/>
                    <a:pt x="102002" y="27355"/>
                  </a:cubicBezTo>
                  <a:cubicBezTo>
                    <a:pt x="101438" y="24802"/>
                    <a:pt x="100310" y="27629"/>
                    <a:pt x="99576" y="30091"/>
                  </a:cubicBezTo>
                  <a:cubicBezTo>
                    <a:pt x="98843" y="32644"/>
                    <a:pt x="97376" y="32188"/>
                    <a:pt x="95514" y="32917"/>
                  </a:cubicBezTo>
                  <a:cubicBezTo>
                    <a:pt x="93653" y="33647"/>
                    <a:pt x="94612" y="34924"/>
                    <a:pt x="94781" y="38024"/>
                  </a:cubicBezTo>
                  <a:cubicBezTo>
                    <a:pt x="94950" y="41033"/>
                    <a:pt x="93878" y="41489"/>
                    <a:pt x="92186" y="41762"/>
                  </a:cubicBezTo>
                  <a:cubicBezTo>
                    <a:pt x="90550" y="42036"/>
                    <a:pt x="89816" y="40486"/>
                    <a:pt x="89026" y="37750"/>
                  </a:cubicBezTo>
                  <a:cubicBezTo>
                    <a:pt x="88293" y="34924"/>
                    <a:pt x="84626" y="35197"/>
                    <a:pt x="84626" y="33465"/>
                  </a:cubicBezTo>
                  <a:cubicBezTo>
                    <a:pt x="84626" y="31641"/>
                    <a:pt x="84231" y="31367"/>
                    <a:pt x="82933" y="29908"/>
                  </a:cubicBezTo>
                  <a:cubicBezTo>
                    <a:pt x="81636" y="28358"/>
                    <a:pt x="82764" y="26808"/>
                    <a:pt x="82764" y="24528"/>
                  </a:cubicBezTo>
                  <a:cubicBezTo>
                    <a:pt x="82764" y="22249"/>
                    <a:pt x="83328" y="21519"/>
                    <a:pt x="81128" y="21246"/>
                  </a:cubicBezTo>
                  <a:cubicBezTo>
                    <a:pt x="78871" y="20972"/>
                    <a:pt x="77968" y="22796"/>
                    <a:pt x="77799" y="25531"/>
                  </a:cubicBezTo>
                  <a:cubicBezTo>
                    <a:pt x="77574" y="28358"/>
                    <a:pt x="78871" y="29361"/>
                    <a:pt x="79830" y="31185"/>
                  </a:cubicBezTo>
                  <a:cubicBezTo>
                    <a:pt x="80733" y="32917"/>
                    <a:pt x="79435" y="33920"/>
                    <a:pt x="78533" y="33920"/>
                  </a:cubicBezTo>
                  <a:cubicBezTo>
                    <a:pt x="77574" y="33920"/>
                    <a:pt x="76107" y="33920"/>
                    <a:pt x="74471" y="31914"/>
                  </a:cubicBezTo>
                  <a:cubicBezTo>
                    <a:pt x="72778" y="29908"/>
                    <a:pt x="72214" y="27355"/>
                    <a:pt x="71650" y="24528"/>
                  </a:cubicBezTo>
                  <a:cubicBezTo>
                    <a:pt x="71142" y="21793"/>
                    <a:pt x="68152" y="25805"/>
                    <a:pt x="66290" y="25531"/>
                  </a:cubicBezTo>
                  <a:cubicBezTo>
                    <a:pt x="64485" y="25349"/>
                    <a:pt x="63751" y="23799"/>
                    <a:pt x="64485" y="21793"/>
                  </a:cubicBezTo>
                  <a:cubicBezTo>
                    <a:pt x="65218" y="19696"/>
                    <a:pt x="65782" y="18510"/>
                    <a:pt x="64823" y="17234"/>
                  </a:cubicBezTo>
                  <a:cubicBezTo>
                    <a:pt x="63921" y="15957"/>
                    <a:pt x="61495" y="14407"/>
                    <a:pt x="58899" y="13860"/>
                  </a:cubicBezTo>
                  <a:cubicBezTo>
                    <a:pt x="56361" y="13404"/>
                    <a:pt x="56361" y="14680"/>
                    <a:pt x="55232" y="16413"/>
                  </a:cubicBezTo>
                  <a:cubicBezTo>
                    <a:pt x="54104" y="18237"/>
                    <a:pt x="53935" y="17234"/>
                    <a:pt x="51170" y="16960"/>
                  </a:cubicBezTo>
                  <a:cubicBezTo>
                    <a:pt x="48406" y="16686"/>
                    <a:pt x="49703" y="15957"/>
                    <a:pt x="48180" y="13130"/>
                  </a:cubicBezTo>
                  <a:cubicBezTo>
                    <a:pt x="46713" y="10395"/>
                    <a:pt x="44851" y="13677"/>
                    <a:pt x="43215" y="15136"/>
                  </a:cubicBezTo>
                  <a:cubicBezTo>
                    <a:pt x="41523" y="16686"/>
                    <a:pt x="41354" y="15683"/>
                    <a:pt x="39492" y="14680"/>
                  </a:cubicBezTo>
                  <a:cubicBezTo>
                    <a:pt x="37686" y="13677"/>
                    <a:pt x="37686" y="15957"/>
                    <a:pt x="35994" y="17234"/>
                  </a:cubicBezTo>
                  <a:cubicBezTo>
                    <a:pt x="34358" y="18510"/>
                    <a:pt x="33963" y="17963"/>
                    <a:pt x="31763" y="15410"/>
                  </a:cubicBezTo>
                  <a:cubicBezTo>
                    <a:pt x="29562" y="12857"/>
                    <a:pt x="29732" y="11580"/>
                    <a:pt x="27870" y="10121"/>
                  </a:cubicBezTo>
                  <a:cubicBezTo>
                    <a:pt x="26008" y="8571"/>
                    <a:pt x="26741" y="5015"/>
                    <a:pt x="25839" y="2462"/>
                  </a:cubicBezTo>
                  <a:cubicBezTo>
                    <a:pt x="24936" y="0"/>
                    <a:pt x="24372" y="1458"/>
                    <a:pt x="22679" y="1458"/>
                  </a:cubicBezTo>
                  <a:cubicBezTo>
                    <a:pt x="21043" y="1458"/>
                    <a:pt x="21212" y="2735"/>
                    <a:pt x="18617" y="3738"/>
                  </a:cubicBezTo>
                  <a:cubicBezTo>
                    <a:pt x="17658" y="4103"/>
                    <a:pt x="16925" y="4468"/>
                    <a:pt x="16361" y="4650"/>
                  </a:cubicBezTo>
                  <a:cubicBezTo>
                    <a:pt x="16417" y="5015"/>
                    <a:pt x="16361" y="5379"/>
                    <a:pt x="16191" y="5835"/>
                  </a:cubicBezTo>
                  <a:cubicBezTo>
                    <a:pt x="15289" y="8115"/>
                    <a:pt x="13709" y="7386"/>
                    <a:pt x="13822" y="10395"/>
                  </a:cubicBezTo>
                  <a:cubicBezTo>
                    <a:pt x="13935" y="13495"/>
                    <a:pt x="14950" y="19422"/>
                    <a:pt x="12468" y="17234"/>
                  </a:cubicBezTo>
                  <a:cubicBezTo>
                    <a:pt x="9985" y="15045"/>
                    <a:pt x="10155" y="12674"/>
                    <a:pt x="9026" y="14316"/>
                  </a:cubicBezTo>
                  <a:cubicBezTo>
                    <a:pt x="7898" y="16048"/>
                    <a:pt x="8011" y="16686"/>
                    <a:pt x="6544" y="15501"/>
                  </a:cubicBezTo>
                  <a:cubicBezTo>
                    <a:pt x="5077" y="14316"/>
                    <a:pt x="4118" y="11945"/>
                    <a:pt x="3610" y="13313"/>
                  </a:cubicBezTo>
                  <a:cubicBezTo>
                    <a:pt x="3102" y="14680"/>
                    <a:pt x="0" y="19604"/>
                    <a:pt x="1974" y="20607"/>
                  </a:cubicBezTo>
                  <a:cubicBezTo>
                    <a:pt x="3949" y="21610"/>
                    <a:pt x="5585" y="19240"/>
                    <a:pt x="5811" y="21793"/>
                  </a:cubicBezTo>
                  <a:cubicBezTo>
                    <a:pt x="6036" y="24255"/>
                    <a:pt x="6205" y="24255"/>
                    <a:pt x="7559" y="25349"/>
                  </a:cubicBezTo>
                  <a:cubicBezTo>
                    <a:pt x="8913" y="26352"/>
                    <a:pt x="10155" y="26626"/>
                    <a:pt x="9985" y="28814"/>
                  </a:cubicBezTo>
                  <a:cubicBezTo>
                    <a:pt x="9873" y="31094"/>
                    <a:pt x="7672" y="35744"/>
                    <a:pt x="8293" y="38297"/>
                  </a:cubicBezTo>
                  <a:cubicBezTo>
                    <a:pt x="8913" y="40851"/>
                    <a:pt x="9534" y="41671"/>
                    <a:pt x="10155" y="43586"/>
                  </a:cubicBezTo>
                  <a:cubicBezTo>
                    <a:pt x="10719" y="45410"/>
                    <a:pt x="12355" y="45775"/>
                    <a:pt x="12693" y="48784"/>
                  </a:cubicBezTo>
                  <a:cubicBezTo>
                    <a:pt x="13088" y="51884"/>
                    <a:pt x="13314" y="54072"/>
                    <a:pt x="15289" y="51884"/>
                  </a:cubicBezTo>
                  <a:cubicBezTo>
                    <a:pt x="17263" y="49604"/>
                    <a:pt x="19238" y="48966"/>
                    <a:pt x="19858" y="46960"/>
                  </a:cubicBezTo>
                  <a:cubicBezTo>
                    <a:pt x="20479" y="44954"/>
                    <a:pt x="22454" y="42218"/>
                    <a:pt x="22792" y="44954"/>
                  </a:cubicBezTo>
                  <a:cubicBezTo>
                    <a:pt x="23187" y="47598"/>
                    <a:pt x="26121" y="48419"/>
                    <a:pt x="26403" y="51702"/>
                  </a:cubicBezTo>
                  <a:cubicBezTo>
                    <a:pt x="26629" y="54893"/>
                    <a:pt x="28095" y="55349"/>
                    <a:pt x="28885" y="58085"/>
                  </a:cubicBezTo>
                  <a:cubicBezTo>
                    <a:pt x="29619" y="60820"/>
                    <a:pt x="28377" y="65744"/>
                    <a:pt x="29449" y="66565"/>
                  </a:cubicBezTo>
                  <a:cubicBezTo>
                    <a:pt x="30352" y="67203"/>
                    <a:pt x="31593" y="66200"/>
                    <a:pt x="32157" y="66838"/>
                  </a:cubicBezTo>
                  <a:cubicBezTo>
                    <a:pt x="32270" y="66200"/>
                    <a:pt x="32383" y="65379"/>
                    <a:pt x="32665" y="64559"/>
                  </a:cubicBezTo>
                  <a:cubicBezTo>
                    <a:pt x="33399" y="62553"/>
                    <a:pt x="33624" y="63829"/>
                    <a:pt x="34922" y="65379"/>
                  </a:cubicBezTo>
                  <a:cubicBezTo>
                    <a:pt x="36163" y="66838"/>
                    <a:pt x="36953" y="67659"/>
                    <a:pt x="39322" y="68115"/>
                  </a:cubicBezTo>
                  <a:cubicBezTo>
                    <a:pt x="41748" y="68662"/>
                    <a:pt x="39322" y="68115"/>
                    <a:pt x="41748" y="73221"/>
                  </a:cubicBezTo>
                  <a:cubicBezTo>
                    <a:pt x="44118" y="78328"/>
                    <a:pt x="44513" y="69665"/>
                    <a:pt x="45641" y="69665"/>
                  </a:cubicBezTo>
                  <a:cubicBezTo>
                    <a:pt x="46713" y="69665"/>
                    <a:pt x="47672" y="71671"/>
                    <a:pt x="49139" y="76048"/>
                  </a:cubicBezTo>
                  <a:cubicBezTo>
                    <a:pt x="50606" y="80334"/>
                    <a:pt x="52806" y="81610"/>
                    <a:pt x="54837" y="84620"/>
                  </a:cubicBezTo>
                  <a:cubicBezTo>
                    <a:pt x="56868" y="87629"/>
                    <a:pt x="56699" y="87446"/>
                    <a:pt x="56699" y="92462"/>
                  </a:cubicBezTo>
                  <a:cubicBezTo>
                    <a:pt x="56699" y="97568"/>
                    <a:pt x="59689" y="101580"/>
                    <a:pt x="61720" y="104133"/>
                  </a:cubicBezTo>
                  <a:cubicBezTo>
                    <a:pt x="63751" y="106686"/>
                    <a:pt x="64654" y="108419"/>
                    <a:pt x="64654" y="110699"/>
                  </a:cubicBezTo>
                  <a:cubicBezTo>
                    <a:pt x="64654" y="112066"/>
                    <a:pt x="64598" y="116534"/>
                    <a:pt x="64541" y="120000"/>
                  </a:cubicBezTo>
                  <a:cubicBezTo>
                    <a:pt x="67023" y="117537"/>
                    <a:pt x="69619" y="114437"/>
                    <a:pt x="70126" y="111975"/>
                  </a:cubicBezTo>
                  <a:cubicBezTo>
                    <a:pt x="70860" y="108601"/>
                    <a:pt x="73117" y="103860"/>
                    <a:pt x="73342" y="100851"/>
                  </a:cubicBezTo>
                  <a:cubicBezTo>
                    <a:pt x="73568" y="97841"/>
                    <a:pt x="74076" y="90729"/>
                    <a:pt x="75543" y="90729"/>
                  </a:cubicBezTo>
                  <a:cubicBezTo>
                    <a:pt x="77009" y="90729"/>
                    <a:pt x="78533" y="91367"/>
                    <a:pt x="79492" y="93100"/>
                  </a:cubicBezTo>
                  <a:cubicBezTo>
                    <a:pt x="80507" y="94741"/>
                    <a:pt x="81241" y="95106"/>
                    <a:pt x="82933" y="94741"/>
                  </a:cubicBezTo>
                  <a:cubicBezTo>
                    <a:pt x="84682" y="94468"/>
                    <a:pt x="84174" y="93373"/>
                    <a:pt x="85472" y="94741"/>
                  </a:cubicBezTo>
                  <a:cubicBezTo>
                    <a:pt x="86713" y="96200"/>
                    <a:pt x="87108" y="95562"/>
                    <a:pt x="87559" y="94741"/>
                  </a:cubicBezTo>
                  <a:cubicBezTo>
                    <a:pt x="88011" y="94012"/>
                    <a:pt x="89139" y="92097"/>
                    <a:pt x="89985" y="93100"/>
                  </a:cubicBezTo>
                  <a:cubicBezTo>
                    <a:pt x="90832" y="94103"/>
                    <a:pt x="92468" y="95106"/>
                    <a:pt x="92919" y="92735"/>
                  </a:cubicBezTo>
                  <a:cubicBezTo>
                    <a:pt x="93370" y="90364"/>
                    <a:pt x="94330" y="88905"/>
                    <a:pt x="93032" y="87537"/>
                  </a:cubicBezTo>
                  <a:cubicBezTo>
                    <a:pt x="91734" y="86170"/>
                    <a:pt x="89534" y="85349"/>
                    <a:pt x="89534" y="83069"/>
                  </a:cubicBezTo>
                  <a:cubicBezTo>
                    <a:pt x="89534" y="80790"/>
                    <a:pt x="89421" y="77781"/>
                    <a:pt x="91001" y="77872"/>
                  </a:cubicBezTo>
                  <a:cubicBezTo>
                    <a:pt x="92581" y="78054"/>
                    <a:pt x="93483" y="78693"/>
                    <a:pt x="95514" y="77142"/>
                  </a:cubicBezTo>
                  <a:cubicBezTo>
                    <a:pt x="97545" y="75592"/>
                    <a:pt x="98843" y="76778"/>
                    <a:pt x="100028" y="73130"/>
                  </a:cubicBezTo>
                  <a:cubicBezTo>
                    <a:pt x="101269" y="69392"/>
                    <a:pt x="100253" y="65835"/>
                    <a:pt x="102172" y="65106"/>
                  </a:cubicBezTo>
                  <a:cubicBezTo>
                    <a:pt x="104090" y="64376"/>
                    <a:pt x="106629" y="63191"/>
                    <a:pt x="106121" y="60820"/>
                  </a:cubicBezTo>
                  <a:cubicBezTo>
                    <a:pt x="105669" y="58358"/>
                    <a:pt x="104880" y="55075"/>
                    <a:pt x="105049" y="53617"/>
                  </a:cubicBezTo>
                  <a:cubicBezTo>
                    <a:pt x="105218" y="52066"/>
                    <a:pt x="106234" y="47598"/>
                    <a:pt x="108434" y="49787"/>
                  </a:cubicBezTo>
                  <a:cubicBezTo>
                    <a:pt x="110691" y="51884"/>
                    <a:pt x="109280" y="53434"/>
                    <a:pt x="111593" y="54346"/>
                  </a:cubicBezTo>
                  <a:cubicBezTo>
                    <a:pt x="113906" y="55258"/>
                    <a:pt x="112722" y="52158"/>
                    <a:pt x="114753" y="50425"/>
                  </a:cubicBezTo>
                  <a:cubicBezTo>
                    <a:pt x="116784" y="48601"/>
                    <a:pt x="120000" y="47963"/>
                    <a:pt x="120000" y="44589"/>
                  </a:cubicBezTo>
                  <a:cubicBezTo>
                    <a:pt x="120000" y="41124"/>
                    <a:pt x="119717" y="37750"/>
                    <a:pt x="119266" y="34285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29" name="Shape 3006">
              <a:extLst>
                <a:ext uri="{FF2B5EF4-FFF2-40B4-BE49-F238E27FC236}">
                  <a16:creationId xmlns:a16="http://schemas.microsoft.com/office/drawing/2014/main" id="{0AF60395-014C-49B6-8D4B-A54FEE53FF10}"/>
                </a:ext>
              </a:extLst>
            </p:cNvPr>
            <p:cNvSpPr/>
            <p:nvPr/>
          </p:nvSpPr>
          <p:spPr>
            <a:xfrm>
              <a:off x="2375" y="68"/>
              <a:ext cx="2535" cy="203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9" y="89548"/>
                  </a:moveTo>
                  <a:cubicBezTo>
                    <a:pt x="0" y="90369"/>
                    <a:pt x="460" y="90972"/>
                    <a:pt x="460" y="91903"/>
                  </a:cubicBezTo>
                  <a:cubicBezTo>
                    <a:pt x="460" y="92806"/>
                    <a:pt x="1336" y="93710"/>
                    <a:pt x="1708" y="94723"/>
                  </a:cubicBezTo>
                  <a:cubicBezTo>
                    <a:pt x="2103" y="95737"/>
                    <a:pt x="2957" y="96366"/>
                    <a:pt x="4097" y="97763"/>
                  </a:cubicBezTo>
                  <a:cubicBezTo>
                    <a:pt x="5258" y="99187"/>
                    <a:pt x="6397" y="97873"/>
                    <a:pt x="6967" y="96969"/>
                  </a:cubicBezTo>
                  <a:cubicBezTo>
                    <a:pt x="7558" y="96038"/>
                    <a:pt x="7646" y="95846"/>
                    <a:pt x="8216" y="95654"/>
                  </a:cubicBezTo>
                  <a:cubicBezTo>
                    <a:pt x="8785" y="95435"/>
                    <a:pt x="11962" y="95435"/>
                    <a:pt x="13299" y="96038"/>
                  </a:cubicBezTo>
                  <a:cubicBezTo>
                    <a:pt x="14635" y="96668"/>
                    <a:pt x="14438" y="97681"/>
                    <a:pt x="14350" y="98804"/>
                  </a:cubicBezTo>
                  <a:cubicBezTo>
                    <a:pt x="14241" y="99899"/>
                    <a:pt x="13299" y="100118"/>
                    <a:pt x="12532" y="100419"/>
                  </a:cubicBezTo>
                  <a:cubicBezTo>
                    <a:pt x="11765" y="100721"/>
                    <a:pt x="10998" y="102446"/>
                    <a:pt x="10911" y="102966"/>
                  </a:cubicBezTo>
                  <a:cubicBezTo>
                    <a:pt x="10801" y="103459"/>
                    <a:pt x="12729" y="103760"/>
                    <a:pt x="13496" y="104774"/>
                  </a:cubicBezTo>
                  <a:cubicBezTo>
                    <a:pt x="14241" y="105787"/>
                    <a:pt x="14723" y="105376"/>
                    <a:pt x="15775" y="105376"/>
                  </a:cubicBezTo>
                  <a:cubicBezTo>
                    <a:pt x="16826" y="105376"/>
                    <a:pt x="16059" y="107512"/>
                    <a:pt x="16739" y="108525"/>
                  </a:cubicBezTo>
                  <a:cubicBezTo>
                    <a:pt x="17418" y="109539"/>
                    <a:pt x="18185" y="109046"/>
                    <a:pt x="19521" y="109867"/>
                  </a:cubicBezTo>
                  <a:cubicBezTo>
                    <a:pt x="20858" y="110661"/>
                    <a:pt x="22479" y="109949"/>
                    <a:pt x="24013" y="109539"/>
                  </a:cubicBezTo>
                  <a:cubicBezTo>
                    <a:pt x="25546" y="109155"/>
                    <a:pt x="26970" y="106910"/>
                    <a:pt x="27847" y="106006"/>
                  </a:cubicBezTo>
                  <a:cubicBezTo>
                    <a:pt x="28701" y="105075"/>
                    <a:pt x="30520" y="106088"/>
                    <a:pt x="31484" y="106910"/>
                  </a:cubicBezTo>
                  <a:cubicBezTo>
                    <a:pt x="32426" y="107731"/>
                    <a:pt x="32426" y="108827"/>
                    <a:pt x="32338" y="110470"/>
                  </a:cubicBezTo>
                  <a:cubicBezTo>
                    <a:pt x="32251" y="112085"/>
                    <a:pt x="31287" y="112797"/>
                    <a:pt x="30235" y="113208"/>
                  </a:cubicBezTo>
                  <a:cubicBezTo>
                    <a:pt x="29183" y="113619"/>
                    <a:pt x="29841" y="115043"/>
                    <a:pt x="29556" y="116248"/>
                  </a:cubicBezTo>
                  <a:cubicBezTo>
                    <a:pt x="29271" y="117480"/>
                    <a:pt x="30235" y="117562"/>
                    <a:pt x="31090" y="118384"/>
                  </a:cubicBezTo>
                  <a:cubicBezTo>
                    <a:pt x="31966" y="119205"/>
                    <a:pt x="31966" y="120000"/>
                    <a:pt x="32908" y="119808"/>
                  </a:cubicBezTo>
                  <a:cubicBezTo>
                    <a:pt x="33872" y="119589"/>
                    <a:pt x="33478" y="118575"/>
                    <a:pt x="34639" y="118986"/>
                  </a:cubicBezTo>
                  <a:cubicBezTo>
                    <a:pt x="35778" y="119397"/>
                    <a:pt x="37027" y="118165"/>
                    <a:pt x="37421" y="117261"/>
                  </a:cubicBezTo>
                  <a:cubicBezTo>
                    <a:pt x="37794" y="116357"/>
                    <a:pt x="38648" y="117261"/>
                    <a:pt x="39810" y="117151"/>
                  </a:cubicBezTo>
                  <a:cubicBezTo>
                    <a:pt x="40949" y="117069"/>
                    <a:pt x="40576" y="115235"/>
                    <a:pt x="40094" y="114933"/>
                  </a:cubicBezTo>
                  <a:cubicBezTo>
                    <a:pt x="39612" y="114632"/>
                    <a:pt x="40094" y="113318"/>
                    <a:pt x="40664" y="112606"/>
                  </a:cubicBezTo>
                  <a:cubicBezTo>
                    <a:pt x="41234" y="111894"/>
                    <a:pt x="40752" y="110552"/>
                    <a:pt x="40664" y="109648"/>
                  </a:cubicBezTo>
                  <a:cubicBezTo>
                    <a:pt x="40576" y="108744"/>
                    <a:pt x="41343" y="108443"/>
                    <a:pt x="41913" y="107430"/>
                  </a:cubicBezTo>
                  <a:cubicBezTo>
                    <a:pt x="42483" y="106417"/>
                    <a:pt x="43249" y="106499"/>
                    <a:pt x="43819" y="106006"/>
                  </a:cubicBezTo>
                  <a:cubicBezTo>
                    <a:pt x="44389" y="105486"/>
                    <a:pt x="44783" y="106499"/>
                    <a:pt x="45156" y="106910"/>
                  </a:cubicBezTo>
                  <a:cubicBezTo>
                    <a:pt x="45550" y="107320"/>
                    <a:pt x="46032" y="108142"/>
                    <a:pt x="45747" y="108936"/>
                  </a:cubicBezTo>
                  <a:cubicBezTo>
                    <a:pt x="45462" y="109758"/>
                    <a:pt x="44871" y="110168"/>
                    <a:pt x="44301" y="110880"/>
                  </a:cubicBezTo>
                  <a:cubicBezTo>
                    <a:pt x="43731" y="111592"/>
                    <a:pt x="43819" y="113208"/>
                    <a:pt x="44696" y="113920"/>
                  </a:cubicBezTo>
                  <a:cubicBezTo>
                    <a:pt x="45550" y="114632"/>
                    <a:pt x="45835" y="113920"/>
                    <a:pt x="47456" y="114523"/>
                  </a:cubicBezTo>
                  <a:cubicBezTo>
                    <a:pt x="49077" y="115125"/>
                    <a:pt x="48705" y="116439"/>
                    <a:pt x="49275" y="116439"/>
                  </a:cubicBezTo>
                  <a:cubicBezTo>
                    <a:pt x="49844" y="116439"/>
                    <a:pt x="50896" y="116768"/>
                    <a:pt x="51290" y="116138"/>
                  </a:cubicBezTo>
                  <a:cubicBezTo>
                    <a:pt x="51663" y="115536"/>
                    <a:pt x="52342" y="116439"/>
                    <a:pt x="52912" y="117151"/>
                  </a:cubicBezTo>
                  <a:cubicBezTo>
                    <a:pt x="53481" y="117863"/>
                    <a:pt x="53963" y="116549"/>
                    <a:pt x="54643" y="116549"/>
                  </a:cubicBezTo>
                  <a:cubicBezTo>
                    <a:pt x="55300" y="116549"/>
                    <a:pt x="55125" y="116138"/>
                    <a:pt x="55125" y="115125"/>
                  </a:cubicBezTo>
                  <a:cubicBezTo>
                    <a:pt x="55125" y="114112"/>
                    <a:pt x="55782" y="113811"/>
                    <a:pt x="56176" y="113099"/>
                  </a:cubicBezTo>
                  <a:cubicBezTo>
                    <a:pt x="56549" y="112387"/>
                    <a:pt x="57316" y="111784"/>
                    <a:pt x="57600" y="110963"/>
                  </a:cubicBezTo>
                  <a:cubicBezTo>
                    <a:pt x="57885" y="110168"/>
                    <a:pt x="57600" y="110168"/>
                    <a:pt x="59134" y="109949"/>
                  </a:cubicBezTo>
                  <a:cubicBezTo>
                    <a:pt x="60668" y="109758"/>
                    <a:pt x="59419" y="108443"/>
                    <a:pt x="59331" y="107430"/>
                  </a:cubicBezTo>
                  <a:cubicBezTo>
                    <a:pt x="59244" y="106417"/>
                    <a:pt x="59989" y="106307"/>
                    <a:pt x="60580" y="105705"/>
                  </a:cubicBezTo>
                  <a:cubicBezTo>
                    <a:pt x="61150" y="105075"/>
                    <a:pt x="60953" y="104691"/>
                    <a:pt x="60953" y="103979"/>
                  </a:cubicBezTo>
                  <a:cubicBezTo>
                    <a:pt x="60953" y="103267"/>
                    <a:pt x="62201" y="104363"/>
                    <a:pt x="62683" y="104774"/>
                  </a:cubicBezTo>
                  <a:cubicBezTo>
                    <a:pt x="63165" y="105184"/>
                    <a:pt x="63626" y="104883"/>
                    <a:pt x="64392" y="103350"/>
                  </a:cubicBezTo>
                  <a:cubicBezTo>
                    <a:pt x="65159" y="101843"/>
                    <a:pt x="65159" y="103350"/>
                    <a:pt x="66123" y="103870"/>
                  </a:cubicBezTo>
                  <a:cubicBezTo>
                    <a:pt x="67087" y="104363"/>
                    <a:pt x="66978" y="103350"/>
                    <a:pt x="66978" y="102336"/>
                  </a:cubicBezTo>
                  <a:cubicBezTo>
                    <a:pt x="66978" y="101323"/>
                    <a:pt x="67854" y="102035"/>
                    <a:pt x="68139" y="102254"/>
                  </a:cubicBezTo>
                  <a:cubicBezTo>
                    <a:pt x="68424" y="102446"/>
                    <a:pt x="69081" y="101926"/>
                    <a:pt x="69278" y="101241"/>
                  </a:cubicBezTo>
                  <a:cubicBezTo>
                    <a:pt x="69475" y="100529"/>
                    <a:pt x="70045" y="98283"/>
                    <a:pt x="70440" y="97571"/>
                  </a:cubicBezTo>
                  <a:cubicBezTo>
                    <a:pt x="70812" y="96859"/>
                    <a:pt x="71951" y="97161"/>
                    <a:pt x="72718" y="97571"/>
                  </a:cubicBezTo>
                  <a:cubicBezTo>
                    <a:pt x="73485" y="97982"/>
                    <a:pt x="73879" y="96668"/>
                    <a:pt x="74164" y="95956"/>
                  </a:cubicBezTo>
                  <a:cubicBezTo>
                    <a:pt x="74449" y="95244"/>
                    <a:pt x="74931" y="95846"/>
                    <a:pt x="75413" y="96366"/>
                  </a:cubicBezTo>
                  <a:cubicBezTo>
                    <a:pt x="75895" y="96859"/>
                    <a:pt x="76662" y="96257"/>
                    <a:pt x="76750" y="95545"/>
                  </a:cubicBezTo>
                  <a:cubicBezTo>
                    <a:pt x="76837" y="94833"/>
                    <a:pt x="77604" y="95244"/>
                    <a:pt x="78371" y="95025"/>
                  </a:cubicBezTo>
                  <a:cubicBezTo>
                    <a:pt x="79138" y="94833"/>
                    <a:pt x="78656" y="93409"/>
                    <a:pt x="78765" y="92998"/>
                  </a:cubicBezTo>
                  <a:cubicBezTo>
                    <a:pt x="78853" y="92587"/>
                    <a:pt x="78086" y="92587"/>
                    <a:pt x="77714" y="91793"/>
                  </a:cubicBezTo>
                  <a:cubicBezTo>
                    <a:pt x="77319" y="90972"/>
                    <a:pt x="77034" y="90670"/>
                    <a:pt x="77516" y="90369"/>
                  </a:cubicBezTo>
                  <a:cubicBezTo>
                    <a:pt x="77998" y="90068"/>
                    <a:pt x="77407" y="89548"/>
                    <a:pt x="77516" y="88534"/>
                  </a:cubicBezTo>
                  <a:cubicBezTo>
                    <a:pt x="77604" y="87521"/>
                    <a:pt x="77516" y="87329"/>
                    <a:pt x="77889" y="87220"/>
                  </a:cubicBezTo>
                  <a:cubicBezTo>
                    <a:pt x="78283" y="87110"/>
                    <a:pt x="78656" y="86508"/>
                    <a:pt x="78656" y="85686"/>
                  </a:cubicBezTo>
                  <a:cubicBezTo>
                    <a:pt x="78656" y="84892"/>
                    <a:pt x="78765" y="84591"/>
                    <a:pt x="79423" y="83769"/>
                  </a:cubicBezTo>
                  <a:cubicBezTo>
                    <a:pt x="80102" y="82948"/>
                    <a:pt x="80584" y="82866"/>
                    <a:pt x="81241" y="83468"/>
                  </a:cubicBezTo>
                  <a:cubicBezTo>
                    <a:pt x="81920" y="84071"/>
                    <a:pt x="81044" y="85686"/>
                    <a:pt x="81920" y="86700"/>
                  </a:cubicBezTo>
                  <a:cubicBezTo>
                    <a:pt x="82775" y="87740"/>
                    <a:pt x="83826" y="85385"/>
                    <a:pt x="84506" y="84481"/>
                  </a:cubicBezTo>
                  <a:cubicBezTo>
                    <a:pt x="85163" y="83578"/>
                    <a:pt x="85645" y="83468"/>
                    <a:pt x="86215" y="84071"/>
                  </a:cubicBezTo>
                  <a:cubicBezTo>
                    <a:pt x="86806" y="84673"/>
                    <a:pt x="87179" y="83961"/>
                    <a:pt x="87748" y="82948"/>
                  </a:cubicBezTo>
                  <a:cubicBezTo>
                    <a:pt x="88318" y="81935"/>
                    <a:pt x="88909" y="82647"/>
                    <a:pt x="89479" y="83057"/>
                  </a:cubicBezTo>
                  <a:cubicBezTo>
                    <a:pt x="90049" y="83468"/>
                    <a:pt x="90334" y="82647"/>
                    <a:pt x="90246" y="82044"/>
                  </a:cubicBezTo>
                  <a:cubicBezTo>
                    <a:pt x="90136" y="81442"/>
                    <a:pt x="89764" y="81031"/>
                    <a:pt x="89676" y="80209"/>
                  </a:cubicBezTo>
                  <a:cubicBezTo>
                    <a:pt x="89567" y="79415"/>
                    <a:pt x="90246" y="79005"/>
                    <a:pt x="91670" y="78594"/>
                  </a:cubicBezTo>
                  <a:cubicBezTo>
                    <a:pt x="93116" y="78183"/>
                    <a:pt x="91670" y="78594"/>
                    <a:pt x="92831" y="77690"/>
                  </a:cubicBezTo>
                  <a:cubicBezTo>
                    <a:pt x="93971" y="76759"/>
                    <a:pt x="94453" y="78183"/>
                    <a:pt x="94453" y="78183"/>
                  </a:cubicBezTo>
                  <a:cubicBezTo>
                    <a:pt x="94453" y="78183"/>
                    <a:pt x="95307" y="79799"/>
                    <a:pt x="95899" y="80209"/>
                  </a:cubicBezTo>
                  <a:cubicBezTo>
                    <a:pt x="96468" y="80620"/>
                    <a:pt x="96271" y="81031"/>
                    <a:pt x="96271" y="81935"/>
                  </a:cubicBezTo>
                  <a:cubicBezTo>
                    <a:pt x="96271" y="82866"/>
                    <a:pt x="96271" y="83167"/>
                    <a:pt x="96950" y="83578"/>
                  </a:cubicBezTo>
                  <a:cubicBezTo>
                    <a:pt x="97608" y="83961"/>
                    <a:pt x="97323" y="84974"/>
                    <a:pt x="98090" y="85686"/>
                  </a:cubicBezTo>
                  <a:cubicBezTo>
                    <a:pt x="98857" y="86398"/>
                    <a:pt x="99536" y="85686"/>
                    <a:pt x="100390" y="85686"/>
                  </a:cubicBezTo>
                  <a:cubicBezTo>
                    <a:pt x="100763" y="85686"/>
                    <a:pt x="101376" y="85604"/>
                    <a:pt x="101924" y="85495"/>
                  </a:cubicBezTo>
                  <a:cubicBezTo>
                    <a:pt x="102077" y="85193"/>
                    <a:pt x="102274" y="84920"/>
                    <a:pt x="102450" y="84673"/>
                  </a:cubicBezTo>
                  <a:cubicBezTo>
                    <a:pt x="102932" y="84016"/>
                    <a:pt x="102691" y="83605"/>
                    <a:pt x="102165" y="82701"/>
                  </a:cubicBezTo>
                  <a:cubicBezTo>
                    <a:pt x="101639" y="81798"/>
                    <a:pt x="101814" y="81031"/>
                    <a:pt x="101814" y="80565"/>
                  </a:cubicBezTo>
                  <a:cubicBezTo>
                    <a:pt x="101814" y="80127"/>
                    <a:pt x="102012" y="79853"/>
                    <a:pt x="101442" y="79497"/>
                  </a:cubicBezTo>
                  <a:cubicBezTo>
                    <a:pt x="100872" y="79141"/>
                    <a:pt x="101398" y="78594"/>
                    <a:pt x="101530" y="78183"/>
                  </a:cubicBezTo>
                  <a:cubicBezTo>
                    <a:pt x="101683" y="77772"/>
                    <a:pt x="102055" y="77279"/>
                    <a:pt x="102450" y="77991"/>
                  </a:cubicBezTo>
                  <a:cubicBezTo>
                    <a:pt x="102822" y="78703"/>
                    <a:pt x="103348" y="78402"/>
                    <a:pt x="104027" y="79196"/>
                  </a:cubicBezTo>
                  <a:cubicBezTo>
                    <a:pt x="104685" y="80018"/>
                    <a:pt x="104641" y="80319"/>
                    <a:pt x="105210" y="81332"/>
                  </a:cubicBezTo>
                  <a:cubicBezTo>
                    <a:pt x="105802" y="82345"/>
                    <a:pt x="106328" y="80319"/>
                    <a:pt x="106459" y="79607"/>
                  </a:cubicBezTo>
                  <a:cubicBezTo>
                    <a:pt x="106613" y="78895"/>
                    <a:pt x="107511" y="78073"/>
                    <a:pt x="107905" y="77526"/>
                  </a:cubicBezTo>
                  <a:cubicBezTo>
                    <a:pt x="108278" y="76978"/>
                    <a:pt x="108519" y="77060"/>
                    <a:pt x="109154" y="76704"/>
                  </a:cubicBezTo>
                  <a:cubicBezTo>
                    <a:pt x="109768" y="76348"/>
                    <a:pt x="109965" y="75746"/>
                    <a:pt x="110052" y="75089"/>
                  </a:cubicBezTo>
                  <a:cubicBezTo>
                    <a:pt x="110140" y="74431"/>
                    <a:pt x="110491" y="74623"/>
                    <a:pt x="110907" y="74623"/>
                  </a:cubicBezTo>
                  <a:cubicBezTo>
                    <a:pt x="111345" y="74623"/>
                    <a:pt x="111871" y="74897"/>
                    <a:pt x="112309" y="74020"/>
                  </a:cubicBezTo>
                  <a:cubicBezTo>
                    <a:pt x="112725" y="73172"/>
                    <a:pt x="113207" y="74240"/>
                    <a:pt x="114128" y="74322"/>
                  </a:cubicBezTo>
                  <a:cubicBezTo>
                    <a:pt x="115026" y="74431"/>
                    <a:pt x="114610" y="72049"/>
                    <a:pt x="114741" y="71583"/>
                  </a:cubicBezTo>
                  <a:cubicBezTo>
                    <a:pt x="114895" y="71145"/>
                    <a:pt x="115508" y="71583"/>
                    <a:pt x="115837" y="71830"/>
                  </a:cubicBezTo>
                  <a:cubicBezTo>
                    <a:pt x="116187" y="72104"/>
                    <a:pt x="116603" y="71748"/>
                    <a:pt x="117085" y="71583"/>
                  </a:cubicBezTo>
                  <a:cubicBezTo>
                    <a:pt x="117568" y="71446"/>
                    <a:pt x="118006" y="70926"/>
                    <a:pt x="118006" y="70077"/>
                  </a:cubicBezTo>
                  <a:cubicBezTo>
                    <a:pt x="118006" y="69201"/>
                    <a:pt x="118466" y="69447"/>
                    <a:pt x="119233" y="68845"/>
                  </a:cubicBezTo>
                  <a:cubicBezTo>
                    <a:pt x="120000" y="68242"/>
                    <a:pt x="119715" y="67585"/>
                    <a:pt x="119627" y="66928"/>
                  </a:cubicBezTo>
                  <a:cubicBezTo>
                    <a:pt x="119517" y="66271"/>
                    <a:pt x="118904" y="66818"/>
                    <a:pt x="118466" y="66572"/>
                  </a:cubicBezTo>
                  <a:cubicBezTo>
                    <a:pt x="118050" y="66325"/>
                    <a:pt x="118532" y="64847"/>
                    <a:pt x="118247" y="64025"/>
                  </a:cubicBezTo>
                  <a:cubicBezTo>
                    <a:pt x="117940" y="63204"/>
                    <a:pt x="117370" y="63067"/>
                    <a:pt x="117283" y="62108"/>
                  </a:cubicBezTo>
                  <a:cubicBezTo>
                    <a:pt x="117173" y="61122"/>
                    <a:pt x="116034" y="60876"/>
                    <a:pt x="115880" y="60082"/>
                  </a:cubicBezTo>
                  <a:cubicBezTo>
                    <a:pt x="115749" y="59260"/>
                    <a:pt x="114982" y="60082"/>
                    <a:pt x="114741" y="60684"/>
                  </a:cubicBezTo>
                  <a:cubicBezTo>
                    <a:pt x="114500" y="61287"/>
                    <a:pt x="113733" y="61478"/>
                    <a:pt x="112966" y="62163"/>
                  </a:cubicBezTo>
                  <a:cubicBezTo>
                    <a:pt x="112200" y="62820"/>
                    <a:pt x="112112" y="62163"/>
                    <a:pt x="111959" y="61232"/>
                  </a:cubicBezTo>
                  <a:cubicBezTo>
                    <a:pt x="111827" y="60328"/>
                    <a:pt x="111192" y="60219"/>
                    <a:pt x="110973" y="59671"/>
                  </a:cubicBezTo>
                  <a:cubicBezTo>
                    <a:pt x="110732" y="59096"/>
                    <a:pt x="110491" y="58849"/>
                    <a:pt x="110250" y="58083"/>
                  </a:cubicBezTo>
                  <a:cubicBezTo>
                    <a:pt x="110009" y="57316"/>
                    <a:pt x="110863" y="55919"/>
                    <a:pt x="110907" y="55235"/>
                  </a:cubicBezTo>
                  <a:cubicBezTo>
                    <a:pt x="110973" y="54577"/>
                    <a:pt x="110491" y="54495"/>
                    <a:pt x="109965" y="54194"/>
                  </a:cubicBezTo>
                  <a:cubicBezTo>
                    <a:pt x="109439" y="53865"/>
                    <a:pt x="109373" y="53865"/>
                    <a:pt x="109286" y="53126"/>
                  </a:cubicBezTo>
                  <a:cubicBezTo>
                    <a:pt x="109198" y="52359"/>
                    <a:pt x="108563" y="53071"/>
                    <a:pt x="107796" y="52770"/>
                  </a:cubicBezTo>
                  <a:cubicBezTo>
                    <a:pt x="107029" y="52469"/>
                    <a:pt x="108234" y="50990"/>
                    <a:pt x="108431" y="50579"/>
                  </a:cubicBezTo>
                  <a:cubicBezTo>
                    <a:pt x="108628" y="50168"/>
                    <a:pt x="109001" y="50880"/>
                    <a:pt x="109570" y="51236"/>
                  </a:cubicBezTo>
                  <a:cubicBezTo>
                    <a:pt x="110140" y="51592"/>
                    <a:pt x="110096" y="51401"/>
                    <a:pt x="110534" y="50880"/>
                  </a:cubicBezTo>
                  <a:cubicBezTo>
                    <a:pt x="110973" y="50387"/>
                    <a:pt x="110907" y="51099"/>
                    <a:pt x="111871" y="51757"/>
                  </a:cubicBezTo>
                  <a:cubicBezTo>
                    <a:pt x="112835" y="52414"/>
                    <a:pt x="112441" y="50634"/>
                    <a:pt x="112397" y="49703"/>
                  </a:cubicBezTo>
                  <a:cubicBezTo>
                    <a:pt x="112353" y="48799"/>
                    <a:pt x="112966" y="49018"/>
                    <a:pt x="113317" y="48334"/>
                  </a:cubicBezTo>
                  <a:cubicBezTo>
                    <a:pt x="113646" y="47676"/>
                    <a:pt x="112879" y="47676"/>
                    <a:pt x="112550" y="47293"/>
                  </a:cubicBezTo>
                  <a:cubicBezTo>
                    <a:pt x="112200" y="46882"/>
                    <a:pt x="112441" y="46115"/>
                    <a:pt x="112594" y="45513"/>
                  </a:cubicBezTo>
                  <a:cubicBezTo>
                    <a:pt x="112725" y="44883"/>
                    <a:pt x="113930" y="45047"/>
                    <a:pt x="114412" y="44856"/>
                  </a:cubicBezTo>
                  <a:cubicBezTo>
                    <a:pt x="114895" y="44637"/>
                    <a:pt x="115070" y="44034"/>
                    <a:pt x="115070" y="43569"/>
                  </a:cubicBezTo>
                  <a:cubicBezTo>
                    <a:pt x="115070" y="43130"/>
                    <a:pt x="114938" y="43158"/>
                    <a:pt x="114259" y="43678"/>
                  </a:cubicBezTo>
                  <a:cubicBezTo>
                    <a:pt x="113602" y="44171"/>
                    <a:pt x="113448" y="43870"/>
                    <a:pt x="112397" y="43623"/>
                  </a:cubicBezTo>
                  <a:cubicBezTo>
                    <a:pt x="111345" y="43377"/>
                    <a:pt x="111389" y="43158"/>
                    <a:pt x="111016" y="42774"/>
                  </a:cubicBezTo>
                  <a:cubicBezTo>
                    <a:pt x="110622" y="42364"/>
                    <a:pt x="109680" y="41843"/>
                    <a:pt x="109286" y="41296"/>
                  </a:cubicBezTo>
                  <a:cubicBezTo>
                    <a:pt x="108913" y="40721"/>
                    <a:pt x="109329" y="39570"/>
                    <a:pt x="109855" y="39050"/>
                  </a:cubicBezTo>
                  <a:cubicBezTo>
                    <a:pt x="110381" y="38557"/>
                    <a:pt x="110775" y="37736"/>
                    <a:pt x="111192" y="36887"/>
                  </a:cubicBezTo>
                  <a:cubicBezTo>
                    <a:pt x="111630" y="36010"/>
                    <a:pt x="112725" y="34696"/>
                    <a:pt x="113492" y="33628"/>
                  </a:cubicBezTo>
                  <a:cubicBezTo>
                    <a:pt x="114259" y="32560"/>
                    <a:pt x="114303" y="31793"/>
                    <a:pt x="114895" y="30999"/>
                  </a:cubicBezTo>
                  <a:cubicBezTo>
                    <a:pt x="115464" y="30178"/>
                    <a:pt x="115311" y="31382"/>
                    <a:pt x="115464" y="32094"/>
                  </a:cubicBezTo>
                  <a:cubicBezTo>
                    <a:pt x="115596" y="32806"/>
                    <a:pt x="116078" y="33080"/>
                    <a:pt x="116560" y="33382"/>
                  </a:cubicBezTo>
                  <a:cubicBezTo>
                    <a:pt x="117042" y="33683"/>
                    <a:pt x="116888" y="32094"/>
                    <a:pt x="116560" y="31547"/>
                  </a:cubicBezTo>
                  <a:cubicBezTo>
                    <a:pt x="116231" y="30999"/>
                    <a:pt x="116319" y="30013"/>
                    <a:pt x="116231" y="29219"/>
                  </a:cubicBezTo>
                  <a:cubicBezTo>
                    <a:pt x="116121" y="28397"/>
                    <a:pt x="116560" y="27549"/>
                    <a:pt x="116560" y="26891"/>
                  </a:cubicBezTo>
                  <a:cubicBezTo>
                    <a:pt x="116560" y="26207"/>
                    <a:pt x="117042" y="26015"/>
                    <a:pt x="117655" y="25522"/>
                  </a:cubicBezTo>
                  <a:cubicBezTo>
                    <a:pt x="118291" y="25002"/>
                    <a:pt x="118050" y="22975"/>
                    <a:pt x="117524" y="22209"/>
                  </a:cubicBezTo>
                  <a:cubicBezTo>
                    <a:pt x="116998" y="21442"/>
                    <a:pt x="117239" y="20182"/>
                    <a:pt x="117129" y="19005"/>
                  </a:cubicBezTo>
                  <a:cubicBezTo>
                    <a:pt x="117042" y="17854"/>
                    <a:pt x="117568" y="16567"/>
                    <a:pt x="117852" y="16074"/>
                  </a:cubicBezTo>
                  <a:cubicBezTo>
                    <a:pt x="118137" y="15554"/>
                    <a:pt x="118466" y="14760"/>
                    <a:pt x="118093" y="13993"/>
                  </a:cubicBezTo>
                  <a:cubicBezTo>
                    <a:pt x="117699" y="13226"/>
                    <a:pt x="118773" y="12733"/>
                    <a:pt x="118707" y="11967"/>
                  </a:cubicBezTo>
                  <a:cubicBezTo>
                    <a:pt x="118663" y="11200"/>
                    <a:pt x="117655" y="10953"/>
                    <a:pt x="116757" y="10077"/>
                  </a:cubicBezTo>
                  <a:cubicBezTo>
                    <a:pt x="115837" y="9228"/>
                    <a:pt x="116428" y="8817"/>
                    <a:pt x="114982" y="8653"/>
                  </a:cubicBezTo>
                  <a:cubicBezTo>
                    <a:pt x="113536" y="8516"/>
                    <a:pt x="113689" y="10022"/>
                    <a:pt x="112835" y="11090"/>
                  </a:cubicBezTo>
                  <a:cubicBezTo>
                    <a:pt x="111959" y="12158"/>
                    <a:pt x="111389" y="11693"/>
                    <a:pt x="110250" y="12021"/>
                  </a:cubicBezTo>
                  <a:cubicBezTo>
                    <a:pt x="109088" y="12323"/>
                    <a:pt x="107664" y="12925"/>
                    <a:pt x="106503" y="12761"/>
                  </a:cubicBezTo>
                  <a:cubicBezTo>
                    <a:pt x="105364" y="12624"/>
                    <a:pt x="104794" y="11556"/>
                    <a:pt x="104641" y="10652"/>
                  </a:cubicBezTo>
                  <a:cubicBezTo>
                    <a:pt x="104509" y="9721"/>
                    <a:pt x="104224" y="8653"/>
                    <a:pt x="104224" y="7284"/>
                  </a:cubicBezTo>
                  <a:cubicBezTo>
                    <a:pt x="104224" y="5915"/>
                    <a:pt x="103918" y="6517"/>
                    <a:pt x="103348" y="6517"/>
                  </a:cubicBezTo>
                  <a:cubicBezTo>
                    <a:pt x="102778" y="6517"/>
                    <a:pt x="102625" y="6216"/>
                    <a:pt x="102209" y="5449"/>
                  </a:cubicBezTo>
                  <a:cubicBezTo>
                    <a:pt x="101771" y="4710"/>
                    <a:pt x="101201" y="5449"/>
                    <a:pt x="101201" y="6380"/>
                  </a:cubicBezTo>
                  <a:cubicBezTo>
                    <a:pt x="101201" y="7284"/>
                    <a:pt x="100763" y="7749"/>
                    <a:pt x="100193" y="6846"/>
                  </a:cubicBezTo>
                  <a:cubicBezTo>
                    <a:pt x="99623" y="5915"/>
                    <a:pt x="99470" y="6216"/>
                    <a:pt x="98046" y="5915"/>
                  </a:cubicBezTo>
                  <a:cubicBezTo>
                    <a:pt x="96600" y="5613"/>
                    <a:pt x="98046" y="4080"/>
                    <a:pt x="98769" y="3039"/>
                  </a:cubicBezTo>
                  <a:cubicBezTo>
                    <a:pt x="99470" y="1971"/>
                    <a:pt x="98900" y="1670"/>
                    <a:pt x="98046" y="903"/>
                  </a:cubicBezTo>
                  <a:cubicBezTo>
                    <a:pt x="97805" y="684"/>
                    <a:pt x="97586" y="356"/>
                    <a:pt x="97389" y="0"/>
                  </a:cubicBezTo>
                  <a:cubicBezTo>
                    <a:pt x="96797" y="109"/>
                    <a:pt x="96162" y="136"/>
                    <a:pt x="95855" y="602"/>
                  </a:cubicBezTo>
                  <a:cubicBezTo>
                    <a:pt x="95417" y="1204"/>
                    <a:pt x="94234" y="3450"/>
                    <a:pt x="93773" y="4025"/>
                  </a:cubicBezTo>
                  <a:cubicBezTo>
                    <a:pt x="93313" y="4600"/>
                    <a:pt x="92700" y="4901"/>
                    <a:pt x="92941" y="5504"/>
                  </a:cubicBezTo>
                  <a:cubicBezTo>
                    <a:pt x="93204" y="6106"/>
                    <a:pt x="93554" y="6599"/>
                    <a:pt x="94014" y="6188"/>
                  </a:cubicBezTo>
                  <a:cubicBezTo>
                    <a:pt x="94496" y="5778"/>
                    <a:pt x="95526" y="5422"/>
                    <a:pt x="95745" y="6188"/>
                  </a:cubicBezTo>
                  <a:cubicBezTo>
                    <a:pt x="95964" y="6955"/>
                    <a:pt x="95745" y="6791"/>
                    <a:pt x="95789" y="7366"/>
                  </a:cubicBezTo>
                  <a:cubicBezTo>
                    <a:pt x="95811" y="7941"/>
                    <a:pt x="96381" y="7968"/>
                    <a:pt x="96578" y="8626"/>
                  </a:cubicBezTo>
                  <a:cubicBezTo>
                    <a:pt x="96753" y="9256"/>
                    <a:pt x="96600" y="10296"/>
                    <a:pt x="96315" y="10762"/>
                  </a:cubicBezTo>
                  <a:cubicBezTo>
                    <a:pt x="96030" y="11200"/>
                    <a:pt x="94913" y="11967"/>
                    <a:pt x="94628" y="12733"/>
                  </a:cubicBezTo>
                  <a:cubicBezTo>
                    <a:pt x="94343" y="13500"/>
                    <a:pt x="94234" y="14459"/>
                    <a:pt x="94277" y="14815"/>
                  </a:cubicBezTo>
                  <a:cubicBezTo>
                    <a:pt x="94299" y="15198"/>
                    <a:pt x="94277" y="15472"/>
                    <a:pt x="93949" y="15691"/>
                  </a:cubicBezTo>
                  <a:cubicBezTo>
                    <a:pt x="93620" y="15937"/>
                    <a:pt x="93554" y="16266"/>
                    <a:pt x="93708" y="16841"/>
                  </a:cubicBezTo>
                  <a:cubicBezTo>
                    <a:pt x="93839" y="17416"/>
                    <a:pt x="93708" y="17635"/>
                    <a:pt x="93423" y="17937"/>
                  </a:cubicBezTo>
                  <a:cubicBezTo>
                    <a:pt x="93116" y="18265"/>
                    <a:pt x="93094" y="18429"/>
                    <a:pt x="93204" y="19059"/>
                  </a:cubicBezTo>
                  <a:cubicBezTo>
                    <a:pt x="93313" y="19662"/>
                    <a:pt x="93204" y="19990"/>
                    <a:pt x="92875" y="20456"/>
                  </a:cubicBezTo>
                  <a:cubicBezTo>
                    <a:pt x="92547" y="20921"/>
                    <a:pt x="92218" y="21360"/>
                    <a:pt x="92262" y="21880"/>
                  </a:cubicBezTo>
                  <a:cubicBezTo>
                    <a:pt x="92306" y="22373"/>
                    <a:pt x="92130" y="22619"/>
                    <a:pt x="92415" y="22921"/>
                  </a:cubicBezTo>
                  <a:cubicBezTo>
                    <a:pt x="92700" y="23249"/>
                    <a:pt x="93094" y="23003"/>
                    <a:pt x="93160" y="23742"/>
                  </a:cubicBezTo>
                  <a:cubicBezTo>
                    <a:pt x="93226" y="24454"/>
                    <a:pt x="93050" y="25139"/>
                    <a:pt x="92525" y="25413"/>
                  </a:cubicBezTo>
                  <a:cubicBezTo>
                    <a:pt x="91977" y="25686"/>
                    <a:pt x="91188" y="25686"/>
                    <a:pt x="90794" y="26207"/>
                  </a:cubicBezTo>
                  <a:cubicBezTo>
                    <a:pt x="90399" y="26727"/>
                    <a:pt x="89150" y="28041"/>
                    <a:pt x="88668" y="28671"/>
                  </a:cubicBezTo>
                  <a:cubicBezTo>
                    <a:pt x="88208" y="29329"/>
                    <a:pt x="87880" y="30424"/>
                    <a:pt x="86697" y="29849"/>
                  </a:cubicBezTo>
                  <a:cubicBezTo>
                    <a:pt x="85513" y="29301"/>
                    <a:pt x="86280" y="28918"/>
                    <a:pt x="85185" y="28973"/>
                  </a:cubicBezTo>
                  <a:cubicBezTo>
                    <a:pt x="84352" y="29055"/>
                    <a:pt x="83388" y="28836"/>
                    <a:pt x="82753" y="28370"/>
                  </a:cubicBezTo>
                  <a:cubicBezTo>
                    <a:pt x="82621" y="29055"/>
                    <a:pt x="82490" y="29739"/>
                    <a:pt x="82468" y="30123"/>
                  </a:cubicBezTo>
                  <a:cubicBezTo>
                    <a:pt x="82402" y="31054"/>
                    <a:pt x="81898" y="32341"/>
                    <a:pt x="81614" y="33546"/>
                  </a:cubicBezTo>
                  <a:cubicBezTo>
                    <a:pt x="81307" y="34778"/>
                    <a:pt x="81175" y="35545"/>
                    <a:pt x="80956" y="36668"/>
                  </a:cubicBezTo>
                  <a:cubicBezTo>
                    <a:pt x="80737" y="37818"/>
                    <a:pt x="80518" y="37900"/>
                    <a:pt x="80518" y="38968"/>
                  </a:cubicBezTo>
                  <a:cubicBezTo>
                    <a:pt x="80518" y="40036"/>
                    <a:pt x="80321" y="40036"/>
                    <a:pt x="79664" y="39954"/>
                  </a:cubicBezTo>
                  <a:cubicBezTo>
                    <a:pt x="79028" y="39872"/>
                    <a:pt x="79379" y="40721"/>
                    <a:pt x="79532" y="41241"/>
                  </a:cubicBezTo>
                  <a:cubicBezTo>
                    <a:pt x="79664" y="41761"/>
                    <a:pt x="79948" y="42446"/>
                    <a:pt x="80671" y="43295"/>
                  </a:cubicBezTo>
                  <a:cubicBezTo>
                    <a:pt x="81394" y="44144"/>
                    <a:pt x="81614" y="43377"/>
                    <a:pt x="82183" y="42692"/>
                  </a:cubicBezTo>
                  <a:cubicBezTo>
                    <a:pt x="82753" y="42008"/>
                    <a:pt x="82972" y="42090"/>
                    <a:pt x="83476" y="42309"/>
                  </a:cubicBezTo>
                  <a:cubicBezTo>
                    <a:pt x="83980" y="42528"/>
                    <a:pt x="84834" y="41706"/>
                    <a:pt x="85272" y="41624"/>
                  </a:cubicBezTo>
                  <a:cubicBezTo>
                    <a:pt x="85689" y="41542"/>
                    <a:pt x="86565" y="42309"/>
                    <a:pt x="86981" y="42829"/>
                  </a:cubicBezTo>
                  <a:cubicBezTo>
                    <a:pt x="87420" y="43377"/>
                    <a:pt x="87989" y="42829"/>
                    <a:pt x="87989" y="42528"/>
                  </a:cubicBezTo>
                  <a:cubicBezTo>
                    <a:pt x="87989" y="42227"/>
                    <a:pt x="88559" y="40858"/>
                    <a:pt x="88844" y="40173"/>
                  </a:cubicBezTo>
                  <a:cubicBezTo>
                    <a:pt x="89150" y="39488"/>
                    <a:pt x="89852" y="39790"/>
                    <a:pt x="90575" y="39570"/>
                  </a:cubicBezTo>
                  <a:cubicBezTo>
                    <a:pt x="91298" y="39351"/>
                    <a:pt x="92306" y="39707"/>
                    <a:pt x="92525" y="40173"/>
                  </a:cubicBezTo>
                  <a:cubicBezTo>
                    <a:pt x="92722" y="40638"/>
                    <a:pt x="94014" y="41077"/>
                    <a:pt x="94518" y="41022"/>
                  </a:cubicBezTo>
                  <a:cubicBezTo>
                    <a:pt x="95022" y="40940"/>
                    <a:pt x="95176" y="41706"/>
                    <a:pt x="95176" y="42227"/>
                  </a:cubicBezTo>
                  <a:cubicBezTo>
                    <a:pt x="95176" y="42774"/>
                    <a:pt x="96381" y="42829"/>
                    <a:pt x="97257" y="43596"/>
                  </a:cubicBezTo>
                  <a:cubicBezTo>
                    <a:pt x="98112" y="44363"/>
                    <a:pt x="98177" y="44828"/>
                    <a:pt x="98835" y="45431"/>
                  </a:cubicBezTo>
                  <a:cubicBezTo>
                    <a:pt x="99470" y="46033"/>
                    <a:pt x="99558" y="47019"/>
                    <a:pt x="99185" y="47868"/>
                  </a:cubicBezTo>
                  <a:cubicBezTo>
                    <a:pt x="98835" y="48690"/>
                    <a:pt x="98396" y="48690"/>
                    <a:pt x="97038" y="48690"/>
                  </a:cubicBezTo>
                  <a:cubicBezTo>
                    <a:pt x="95680" y="48690"/>
                    <a:pt x="95811" y="48690"/>
                    <a:pt x="95526" y="48251"/>
                  </a:cubicBezTo>
                  <a:cubicBezTo>
                    <a:pt x="95241" y="47786"/>
                    <a:pt x="94453" y="48553"/>
                    <a:pt x="94453" y="48553"/>
                  </a:cubicBezTo>
                  <a:cubicBezTo>
                    <a:pt x="94453" y="48553"/>
                    <a:pt x="93817" y="48635"/>
                    <a:pt x="92656" y="48388"/>
                  </a:cubicBezTo>
                  <a:cubicBezTo>
                    <a:pt x="91517" y="48169"/>
                    <a:pt x="91648" y="49155"/>
                    <a:pt x="90859" y="50004"/>
                  </a:cubicBezTo>
                  <a:cubicBezTo>
                    <a:pt x="90071" y="50826"/>
                    <a:pt x="90136" y="50743"/>
                    <a:pt x="90005" y="50141"/>
                  </a:cubicBezTo>
                  <a:cubicBezTo>
                    <a:pt x="89852" y="49539"/>
                    <a:pt x="88844" y="50387"/>
                    <a:pt x="88778" y="51455"/>
                  </a:cubicBezTo>
                  <a:cubicBezTo>
                    <a:pt x="88712" y="52496"/>
                    <a:pt x="88427" y="51976"/>
                    <a:pt x="87201" y="51976"/>
                  </a:cubicBezTo>
                  <a:cubicBezTo>
                    <a:pt x="85974" y="51976"/>
                    <a:pt x="87135" y="52578"/>
                    <a:pt x="85842" y="53509"/>
                  </a:cubicBezTo>
                  <a:cubicBezTo>
                    <a:pt x="84549" y="54413"/>
                    <a:pt x="84396" y="55399"/>
                    <a:pt x="84681" y="56166"/>
                  </a:cubicBezTo>
                  <a:cubicBezTo>
                    <a:pt x="84988" y="56932"/>
                    <a:pt x="85119" y="56987"/>
                    <a:pt x="84199" y="57453"/>
                  </a:cubicBezTo>
                  <a:cubicBezTo>
                    <a:pt x="83257" y="57918"/>
                    <a:pt x="83542" y="58685"/>
                    <a:pt x="82117" y="59671"/>
                  </a:cubicBezTo>
                  <a:cubicBezTo>
                    <a:pt x="80671" y="60657"/>
                    <a:pt x="79883" y="60273"/>
                    <a:pt x="78743" y="60191"/>
                  </a:cubicBezTo>
                  <a:cubicBezTo>
                    <a:pt x="77582" y="60109"/>
                    <a:pt x="77801" y="61177"/>
                    <a:pt x="77078" y="62108"/>
                  </a:cubicBezTo>
                  <a:cubicBezTo>
                    <a:pt x="76355" y="63012"/>
                    <a:pt x="76793" y="63395"/>
                    <a:pt x="75654" y="63861"/>
                  </a:cubicBezTo>
                  <a:cubicBezTo>
                    <a:pt x="74493" y="64299"/>
                    <a:pt x="74712" y="64847"/>
                    <a:pt x="73638" y="65367"/>
                  </a:cubicBezTo>
                  <a:cubicBezTo>
                    <a:pt x="72565" y="65915"/>
                    <a:pt x="71557" y="65668"/>
                    <a:pt x="70702" y="65531"/>
                  </a:cubicBezTo>
                  <a:cubicBezTo>
                    <a:pt x="69826" y="65367"/>
                    <a:pt x="69541" y="65367"/>
                    <a:pt x="68972" y="64545"/>
                  </a:cubicBezTo>
                  <a:cubicBezTo>
                    <a:pt x="68402" y="63696"/>
                    <a:pt x="68029" y="64162"/>
                    <a:pt x="67044" y="64162"/>
                  </a:cubicBezTo>
                  <a:cubicBezTo>
                    <a:pt x="66036" y="64162"/>
                    <a:pt x="65532" y="64984"/>
                    <a:pt x="65313" y="65750"/>
                  </a:cubicBezTo>
                  <a:cubicBezTo>
                    <a:pt x="65094" y="66517"/>
                    <a:pt x="64962" y="67284"/>
                    <a:pt x="64524" y="68407"/>
                  </a:cubicBezTo>
                  <a:cubicBezTo>
                    <a:pt x="64086" y="69557"/>
                    <a:pt x="64524" y="69256"/>
                    <a:pt x="64874" y="70406"/>
                  </a:cubicBezTo>
                  <a:cubicBezTo>
                    <a:pt x="65247" y="71528"/>
                    <a:pt x="65817" y="71227"/>
                    <a:pt x="66540" y="71830"/>
                  </a:cubicBezTo>
                  <a:cubicBezTo>
                    <a:pt x="67241" y="72460"/>
                    <a:pt x="67328" y="72679"/>
                    <a:pt x="67109" y="73445"/>
                  </a:cubicBezTo>
                  <a:cubicBezTo>
                    <a:pt x="66890" y="74212"/>
                    <a:pt x="65882" y="74732"/>
                    <a:pt x="65159" y="75280"/>
                  </a:cubicBezTo>
                  <a:cubicBezTo>
                    <a:pt x="64458" y="75801"/>
                    <a:pt x="63867" y="76266"/>
                    <a:pt x="63165" y="76869"/>
                  </a:cubicBezTo>
                  <a:cubicBezTo>
                    <a:pt x="62442" y="77471"/>
                    <a:pt x="62442" y="78457"/>
                    <a:pt x="61435" y="79990"/>
                  </a:cubicBezTo>
                  <a:cubicBezTo>
                    <a:pt x="60427" y="81524"/>
                    <a:pt x="60427" y="81661"/>
                    <a:pt x="59200" y="81962"/>
                  </a:cubicBezTo>
                  <a:cubicBezTo>
                    <a:pt x="57995" y="82263"/>
                    <a:pt x="58214" y="82345"/>
                    <a:pt x="57272" y="83194"/>
                  </a:cubicBezTo>
                  <a:cubicBezTo>
                    <a:pt x="56330" y="84016"/>
                    <a:pt x="55409" y="83496"/>
                    <a:pt x="54402" y="84016"/>
                  </a:cubicBezTo>
                  <a:cubicBezTo>
                    <a:pt x="53394" y="84564"/>
                    <a:pt x="52890" y="84317"/>
                    <a:pt x="52167" y="84016"/>
                  </a:cubicBezTo>
                  <a:cubicBezTo>
                    <a:pt x="51466" y="83715"/>
                    <a:pt x="51093" y="84098"/>
                    <a:pt x="50524" y="84317"/>
                  </a:cubicBezTo>
                  <a:cubicBezTo>
                    <a:pt x="49954" y="84564"/>
                    <a:pt x="48946" y="84646"/>
                    <a:pt x="47719" y="84317"/>
                  </a:cubicBezTo>
                  <a:cubicBezTo>
                    <a:pt x="46514" y="84016"/>
                    <a:pt x="47084" y="84399"/>
                    <a:pt x="46361" y="85002"/>
                  </a:cubicBezTo>
                  <a:cubicBezTo>
                    <a:pt x="45638" y="85632"/>
                    <a:pt x="45353" y="85549"/>
                    <a:pt x="43644" y="85851"/>
                  </a:cubicBezTo>
                  <a:cubicBezTo>
                    <a:pt x="41913" y="86152"/>
                    <a:pt x="39963" y="87987"/>
                    <a:pt x="38473" y="88753"/>
                  </a:cubicBezTo>
                  <a:cubicBezTo>
                    <a:pt x="36961" y="89493"/>
                    <a:pt x="37531" y="89821"/>
                    <a:pt x="36392" y="91109"/>
                  </a:cubicBezTo>
                  <a:cubicBezTo>
                    <a:pt x="35230" y="92396"/>
                    <a:pt x="34880" y="91246"/>
                    <a:pt x="34025" y="91026"/>
                  </a:cubicBezTo>
                  <a:cubicBezTo>
                    <a:pt x="33149" y="90807"/>
                    <a:pt x="33806" y="90342"/>
                    <a:pt x="33653" y="89274"/>
                  </a:cubicBezTo>
                  <a:cubicBezTo>
                    <a:pt x="33522" y="88206"/>
                    <a:pt x="32733" y="89192"/>
                    <a:pt x="32141" y="89575"/>
                  </a:cubicBezTo>
                  <a:cubicBezTo>
                    <a:pt x="31572" y="89958"/>
                    <a:pt x="30783" y="89821"/>
                    <a:pt x="30060" y="89821"/>
                  </a:cubicBezTo>
                  <a:cubicBezTo>
                    <a:pt x="29359" y="89821"/>
                    <a:pt x="27277" y="88808"/>
                    <a:pt x="26620" y="88425"/>
                  </a:cubicBezTo>
                  <a:cubicBezTo>
                    <a:pt x="25985" y="88069"/>
                    <a:pt x="24604" y="87905"/>
                    <a:pt x="23027" y="87384"/>
                  </a:cubicBezTo>
                  <a:cubicBezTo>
                    <a:pt x="21449" y="86837"/>
                    <a:pt x="22457" y="86316"/>
                    <a:pt x="21668" y="85385"/>
                  </a:cubicBezTo>
                  <a:cubicBezTo>
                    <a:pt x="20880" y="84481"/>
                    <a:pt x="19872" y="84783"/>
                    <a:pt x="18864" y="84701"/>
                  </a:cubicBezTo>
                  <a:cubicBezTo>
                    <a:pt x="17856" y="84646"/>
                    <a:pt x="17505" y="84646"/>
                    <a:pt x="16498" y="84481"/>
                  </a:cubicBezTo>
                  <a:cubicBezTo>
                    <a:pt x="15490" y="84317"/>
                    <a:pt x="15490" y="84180"/>
                    <a:pt x="14197" y="83715"/>
                  </a:cubicBezTo>
                  <a:cubicBezTo>
                    <a:pt x="12904" y="83249"/>
                    <a:pt x="11897" y="84098"/>
                    <a:pt x="10757" y="84564"/>
                  </a:cubicBezTo>
                  <a:cubicBezTo>
                    <a:pt x="9618" y="85002"/>
                    <a:pt x="9530" y="84481"/>
                    <a:pt x="8325" y="84399"/>
                  </a:cubicBezTo>
                  <a:cubicBezTo>
                    <a:pt x="7098" y="84317"/>
                    <a:pt x="6441" y="84262"/>
                    <a:pt x="5367" y="84098"/>
                  </a:cubicBezTo>
                  <a:cubicBezTo>
                    <a:pt x="4294" y="83934"/>
                    <a:pt x="3790" y="84098"/>
                    <a:pt x="3001" y="83331"/>
                  </a:cubicBezTo>
                  <a:cubicBezTo>
                    <a:pt x="2212" y="82565"/>
                    <a:pt x="1796" y="83496"/>
                    <a:pt x="1292" y="83633"/>
                  </a:cubicBezTo>
                  <a:cubicBezTo>
                    <a:pt x="985" y="83742"/>
                    <a:pt x="744" y="83715"/>
                    <a:pt x="394" y="83523"/>
                  </a:cubicBezTo>
                  <a:cubicBezTo>
                    <a:pt x="416" y="84892"/>
                    <a:pt x="744" y="86645"/>
                    <a:pt x="942" y="87329"/>
                  </a:cubicBezTo>
                  <a:cubicBezTo>
                    <a:pt x="1226" y="88233"/>
                    <a:pt x="1139" y="88753"/>
                    <a:pt x="569" y="89548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0" name="Shape 3007">
              <a:extLst>
                <a:ext uri="{FF2B5EF4-FFF2-40B4-BE49-F238E27FC236}">
                  <a16:creationId xmlns:a16="http://schemas.microsoft.com/office/drawing/2014/main" id="{A14C08EF-D7F7-42E9-A333-98B00FEFE835}"/>
                </a:ext>
              </a:extLst>
            </p:cNvPr>
            <p:cNvSpPr/>
            <p:nvPr/>
          </p:nvSpPr>
          <p:spPr>
            <a:xfrm>
              <a:off x="3795" y="3406"/>
              <a:ext cx="874" cy="658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823" y="22515"/>
                  </a:moveTo>
                  <a:cubicBezTo>
                    <a:pt x="117141" y="17793"/>
                    <a:pt x="113520" y="15347"/>
                    <a:pt x="112948" y="12817"/>
                  </a:cubicBezTo>
                  <a:cubicBezTo>
                    <a:pt x="112440" y="10372"/>
                    <a:pt x="112122" y="8432"/>
                    <a:pt x="110725" y="10035"/>
                  </a:cubicBezTo>
                  <a:cubicBezTo>
                    <a:pt x="109391" y="11553"/>
                    <a:pt x="107167" y="11300"/>
                    <a:pt x="106278" y="9697"/>
                  </a:cubicBezTo>
                  <a:cubicBezTo>
                    <a:pt x="105452" y="8179"/>
                    <a:pt x="104118" y="6577"/>
                    <a:pt x="102721" y="6914"/>
                  </a:cubicBezTo>
                  <a:cubicBezTo>
                    <a:pt x="101323" y="7167"/>
                    <a:pt x="96622" y="4385"/>
                    <a:pt x="95733" y="6914"/>
                  </a:cubicBezTo>
                  <a:cubicBezTo>
                    <a:pt x="94907" y="9360"/>
                    <a:pt x="96622" y="15938"/>
                    <a:pt x="94399" y="14673"/>
                  </a:cubicBezTo>
                  <a:cubicBezTo>
                    <a:pt x="92175" y="13492"/>
                    <a:pt x="90206" y="8770"/>
                    <a:pt x="87983" y="11300"/>
                  </a:cubicBezTo>
                  <a:cubicBezTo>
                    <a:pt x="85759" y="13745"/>
                    <a:pt x="82456" y="12817"/>
                    <a:pt x="79661" y="15685"/>
                  </a:cubicBezTo>
                  <a:cubicBezTo>
                    <a:pt x="76866" y="18468"/>
                    <a:pt x="73816" y="20660"/>
                    <a:pt x="71593" y="18130"/>
                  </a:cubicBezTo>
                  <a:cubicBezTo>
                    <a:pt x="69433" y="15685"/>
                    <a:pt x="68861" y="12817"/>
                    <a:pt x="71911" y="10625"/>
                  </a:cubicBezTo>
                  <a:cubicBezTo>
                    <a:pt x="74960" y="8432"/>
                    <a:pt x="76611" y="6914"/>
                    <a:pt x="76866" y="4975"/>
                  </a:cubicBezTo>
                  <a:cubicBezTo>
                    <a:pt x="77183" y="3120"/>
                    <a:pt x="76611" y="1855"/>
                    <a:pt x="75532" y="927"/>
                  </a:cubicBezTo>
                  <a:cubicBezTo>
                    <a:pt x="74388" y="0"/>
                    <a:pt x="74134" y="0"/>
                    <a:pt x="71593" y="1855"/>
                  </a:cubicBezTo>
                  <a:cubicBezTo>
                    <a:pt x="69115" y="3794"/>
                    <a:pt x="66320" y="4385"/>
                    <a:pt x="65494" y="2529"/>
                  </a:cubicBezTo>
                  <a:cubicBezTo>
                    <a:pt x="65177" y="1855"/>
                    <a:pt x="64732" y="1096"/>
                    <a:pt x="64287" y="252"/>
                  </a:cubicBezTo>
                  <a:cubicBezTo>
                    <a:pt x="62445" y="2023"/>
                    <a:pt x="60857" y="2867"/>
                    <a:pt x="59015" y="3794"/>
                  </a:cubicBezTo>
                  <a:cubicBezTo>
                    <a:pt x="56664" y="4891"/>
                    <a:pt x="56347" y="3457"/>
                    <a:pt x="54695" y="2361"/>
                  </a:cubicBezTo>
                  <a:cubicBezTo>
                    <a:pt x="53043" y="1264"/>
                    <a:pt x="53298" y="505"/>
                    <a:pt x="52027" y="674"/>
                  </a:cubicBezTo>
                  <a:cubicBezTo>
                    <a:pt x="50820" y="758"/>
                    <a:pt x="50248" y="3457"/>
                    <a:pt x="48152" y="4722"/>
                  </a:cubicBezTo>
                  <a:cubicBezTo>
                    <a:pt x="46119" y="5987"/>
                    <a:pt x="49550" y="6746"/>
                    <a:pt x="48597" y="11131"/>
                  </a:cubicBezTo>
                  <a:cubicBezTo>
                    <a:pt x="47644" y="15516"/>
                    <a:pt x="47072" y="12817"/>
                    <a:pt x="43578" y="10625"/>
                  </a:cubicBezTo>
                  <a:cubicBezTo>
                    <a:pt x="40148" y="8432"/>
                    <a:pt x="38750" y="10035"/>
                    <a:pt x="36527" y="11131"/>
                  </a:cubicBezTo>
                  <a:cubicBezTo>
                    <a:pt x="34303" y="12227"/>
                    <a:pt x="35574" y="13745"/>
                    <a:pt x="36209" y="16275"/>
                  </a:cubicBezTo>
                  <a:cubicBezTo>
                    <a:pt x="36908" y="18805"/>
                    <a:pt x="36400" y="18636"/>
                    <a:pt x="35129" y="18805"/>
                  </a:cubicBezTo>
                  <a:cubicBezTo>
                    <a:pt x="31953" y="19058"/>
                    <a:pt x="33605" y="19732"/>
                    <a:pt x="33033" y="22178"/>
                  </a:cubicBezTo>
                  <a:cubicBezTo>
                    <a:pt x="32525" y="24708"/>
                    <a:pt x="34176" y="24371"/>
                    <a:pt x="34875" y="26394"/>
                  </a:cubicBezTo>
                  <a:cubicBezTo>
                    <a:pt x="35574" y="28418"/>
                    <a:pt x="35383" y="28924"/>
                    <a:pt x="34049" y="30021"/>
                  </a:cubicBezTo>
                  <a:cubicBezTo>
                    <a:pt x="32652" y="31117"/>
                    <a:pt x="33160" y="32972"/>
                    <a:pt x="33033" y="36430"/>
                  </a:cubicBezTo>
                  <a:cubicBezTo>
                    <a:pt x="32906" y="39887"/>
                    <a:pt x="31635" y="38959"/>
                    <a:pt x="28205" y="43345"/>
                  </a:cubicBezTo>
                  <a:cubicBezTo>
                    <a:pt x="24711" y="47645"/>
                    <a:pt x="26109" y="53633"/>
                    <a:pt x="26807" y="56416"/>
                  </a:cubicBezTo>
                  <a:cubicBezTo>
                    <a:pt x="27506" y="59283"/>
                    <a:pt x="25854" y="60210"/>
                    <a:pt x="24330" y="62656"/>
                  </a:cubicBezTo>
                  <a:cubicBezTo>
                    <a:pt x="22805" y="65186"/>
                    <a:pt x="18867" y="67210"/>
                    <a:pt x="17533" y="67800"/>
                  </a:cubicBezTo>
                  <a:cubicBezTo>
                    <a:pt x="16135" y="68475"/>
                    <a:pt x="16008" y="69992"/>
                    <a:pt x="16961" y="71932"/>
                  </a:cubicBezTo>
                  <a:cubicBezTo>
                    <a:pt x="17914" y="73787"/>
                    <a:pt x="16961" y="73787"/>
                    <a:pt x="16262" y="75811"/>
                  </a:cubicBezTo>
                  <a:cubicBezTo>
                    <a:pt x="15563" y="77835"/>
                    <a:pt x="14166" y="78341"/>
                    <a:pt x="12069" y="76907"/>
                  </a:cubicBezTo>
                  <a:cubicBezTo>
                    <a:pt x="10037" y="75474"/>
                    <a:pt x="10989" y="78004"/>
                    <a:pt x="10989" y="81630"/>
                  </a:cubicBezTo>
                  <a:cubicBezTo>
                    <a:pt x="10989" y="85172"/>
                    <a:pt x="7241" y="84075"/>
                    <a:pt x="5272" y="84075"/>
                  </a:cubicBezTo>
                  <a:cubicBezTo>
                    <a:pt x="3366" y="84075"/>
                    <a:pt x="4319" y="84834"/>
                    <a:pt x="4319" y="86605"/>
                  </a:cubicBezTo>
                  <a:cubicBezTo>
                    <a:pt x="4319" y="88292"/>
                    <a:pt x="3239" y="88966"/>
                    <a:pt x="1842" y="89725"/>
                  </a:cubicBezTo>
                  <a:cubicBezTo>
                    <a:pt x="1206" y="90063"/>
                    <a:pt x="762" y="91075"/>
                    <a:pt x="381" y="92087"/>
                  </a:cubicBezTo>
                  <a:cubicBezTo>
                    <a:pt x="698" y="94111"/>
                    <a:pt x="1334" y="94111"/>
                    <a:pt x="2795" y="94111"/>
                  </a:cubicBezTo>
                  <a:cubicBezTo>
                    <a:pt x="4446" y="94111"/>
                    <a:pt x="5844" y="93436"/>
                    <a:pt x="3620" y="96556"/>
                  </a:cubicBezTo>
                  <a:cubicBezTo>
                    <a:pt x="1397" y="99761"/>
                    <a:pt x="1143" y="100351"/>
                    <a:pt x="1397" y="103134"/>
                  </a:cubicBezTo>
                  <a:cubicBezTo>
                    <a:pt x="1715" y="106001"/>
                    <a:pt x="0" y="107856"/>
                    <a:pt x="2795" y="109711"/>
                  </a:cubicBezTo>
                  <a:cubicBezTo>
                    <a:pt x="5590" y="111567"/>
                    <a:pt x="2795" y="110386"/>
                    <a:pt x="4446" y="114096"/>
                  </a:cubicBezTo>
                  <a:cubicBezTo>
                    <a:pt x="6161" y="117891"/>
                    <a:pt x="2541" y="117554"/>
                    <a:pt x="7813" y="117891"/>
                  </a:cubicBezTo>
                  <a:cubicBezTo>
                    <a:pt x="13086" y="118144"/>
                    <a:pt x="15309" y="120000"/>
                    <a:pt x="16135" y="115952"/>
                  </a:cubicBezTo>
                  <a:cubicBezTo>
                    <a:pt x="16961" y="111904"/>
                    <a:pt x="12514" y="110049"/>
                    <a:pt x="13340" y="108446"/>
                  </a:cubicBezTo>
                  <a:cubicBezTo>
                    <a:pt x="14166" y="106929"/>
                    <a:pt x="15563" y="105073"/>
                    <a:pt x="12768" y="105326"/>
                  </a:cubicBezTo>
                  <a:cubicBezTo>
                    <a:pt x="10037" y="105664"/>
                    <a:pt x="8385" y="104736"/>
                    <a:pt x="10291" y="102543"/>
                  </a:cubicBezTo>
                  <a:cubicBezTo>
                    <a:pt x="12260" y="100351"/>
                    <a:pt x="12260" y="97231"/>
                    <a:pt x="14737" y="97568"/>
                  </a:cubicBezTo>
                  <a:cubicBezTo>
                    <a:pt x="17215" y="97821"/>
                    <a:pt x="16961" y="97231"/>
                    <a:pt x="18041" y="95375"/>
                  </a:cubicBezTo>
                  <a:cubicBezTo>
                    <a:pt x="19184" y="93436"/>
                    <a:pt x="20010" y="92508"/>
                    <a:pt x="21979" y="92508"/>
                  </a:cubicBezTo>
                  <a:cubicBezTo>
                    <a:pt x="23885" y="92508"/>
                    <a:pt x="28586" y="89388"/>
                    <a:pt x="30555" y="89135"/>
                  </a:cubicBezTo>
                  <a:cubicBezTo>
                    <a:pt x="32525" y="88798"/>
                    <a:pt x="35002" y="89388"/>
                    <a:pt x="35828" y="85931"/>
                  </a:cubicBezTo>
                  <a:cubicBezTo>
                    <a:pt x="36654" y="82557"/>
                    <a:pt x="39703" y="80028"/>
                    <a:pt x="41355" y="81293"/>
                  </a:cubicBezTo>
                  <a:cubicBezTo>
                    <a:pt x="43070" y="82557"/>
                    <a:pt x="46627" y="85003"/>
                    <a:pt x="47199" y="81883"/>
                  </a:cubicBezTo>
                  <a:cubicBezTo>
                    <a:pt x="47771" y="78763"/>
                    <a:pt x="49994" y="81883"/>
                    <a:pt x="52218" y="79437"/>
                  </a:cubicBezTo>
                  <a:cubicBezTo>
                    <a:pt x="54441" y="76907"/>
                    <a:pt x="55775" y="79100"/>
                    <a:pt x="56093" y="75643"/>
                  </a:cubicBezTo>
                  <a:cubicBezTo>
                    <a:pt x="56347" y="72185"/>
                    <a:pt x="58570" y="71932"/>
                    <a:pt x="59396" y="72860"/>
                  </a:cubicBezTo>
                  <a:cubicBezTo>
                    <a:pt x="60222" y="73787"/>
                    <a:pt x="63017" y="71595"/>
                    <a:pt x="64415" y="69739"/>
                  </a:cubicBezTo>
                  <a:cubicBezTo>
                    <a:pt x="65812" y="67800"/>
                    <a:pt x="68544" y="67800"/>
                    <a:pt x="66066" y="64427"/>
                  </a:cubicBezTo>
                  <a:cubicBezTo>
                    <a:pt x="63589" y="60969"/>
                    <a:pt x="63271" y="61560"/>
                    <a:pt x="62191" y="58439"/>
                  </a:cubicBezTo>
                  <a:cubicBezTo>
                    <a:pt x="61048" y="55319"/>
                    <a:pt x="59714" y="51862"/>
                    <a:pt x="63271" y="54054"/>
                  </a:cubicBezTo>
                  <a:cubicBezTo>
                    <a:pt x="66892" y="56247"/>
                    <a:pt x="68290" y="59114"/>
                    <a:pt x="69115" y="61560"/>
                  </a:cubicBezTo>
                  <a:cubicBezTo>
                    <a:pt x="69941" y="64089"/>
                    <a:pt x="74642" y="66619"/>
                    <a:pt x="76611" y="64427"/>
                  </a:cubicBezTo>
                  <a:cubicBezTo>
                    <a:pt x="78581" y="62234"/>
                    <a:pt x="76040" y="63162"/>
                    <a:pt x="78581" y="62234"/>
                  </a:cubicBezTo>
                  <a:cubicBezTo>
                    <a:pt x="81058" y="61307"/>
                    <a:pt x="81630" y="60379"/>
                    <a:pt x="81884" y="57849"/>
                  </a:cubicBezTo>
                  <a:cubicBezTo>
                    <a:pt x="82138" y="55319"/>
                    <a:pt x="82456" y="56247"/>
                    <a:pt x="84362" y="57849"/>
                  </a:cubicBezTo>
                  <a:cubicBezTo>
                    <a:pt x="86331" y="59367"/>
                    <a:pt x="86585" y="57849"/>
                    <a:pt x="87983" y="55994"/>
                  </a:cubicBezTo>
                  <a:cubicBezTo>
                    <a:pt x="89380" y="54054"/>
                    <a:pt x="93255" y="51862"/>
                    <a:pt x="93573" y="53464"/>
                  </a:cubicBezTo>
                  <a:cubicBezTo>
                    <a:pt x="93827" y="55066"/>
                    <a:pt x="99100" y="55657"/>
                    <a:pt x="97702" y="54054"/>
                  </a:cubicBezTo>
                  <a:cubicBezTo>
                    <a:pt x="96304" y="52536"/>
                    <a:pt x="95733" y="49079"/>
                    <a:pt x="97702" y="50344"/>
                  </a:cubicBezTo>
                  <a:cubicBezTo>
                    <a:pt x="99671" y="51609"/>
                    <a:pt x="100751" y="53801"/>
                    <a:pt x="104626" y="50934"/>
                  </a:cubicBezTo>
                  <a:cubicBezTo>
                    <a:pt x="108501" y="48151"/>
                    <a:pt x="110217" y="46886"/>
                    <a:pt x="111042" y="46886"/>
                  </a:cubicBezTo>
                  <a:cubicBezTo>
                    <a:pt x="111868" y="46886"/>
                    <a:pt x="112948" y="44356"/>
                    <a:pt x="112948" y="42501"/>
                  </a:cubicBezTo>
                  <a:cubicBezTo>
                    <a:pt x="112948" y="40646"/>
                    <a:pt x="115997" y="38791"/>
                    <a:pt x="116569" y="35671"/>
                  </a:cubicBezTo>
                  <a:cubicBezTo>
                    <a:pt x="116950" y="33562"/>
                    <a:pt x="118221" y="31623"/>
                    <a:pt x="120000" y="29852"/>
                  </a:cubicBezTo>
                  <a:cubicBezTo>
                    <a:pt x="118411" y="27912"/>
                    <a:pt x="116696" y="25130"/>
                    <a:pt x="116823" y="22515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1" name="Shape 3008">
              <a:extLst>
                <a:ext uri="{FF2B5EF4-FFF2-40B4-BE49-F238E27FC236}">
                  <a16:creationId xmlns:a16="http://schemas.microsoft.com/office/drawing/2014/main" id="{0EC879B1-03BA-418E-9790-2EA2383E3B6C}"/>
                </a:ext>
              </a:extLst>
            </p:cNvPr>
            <p:cNvSpPr/>
            <p:nvPr/>
          </p:nvSpPr>
          <p:spPr>
            <a:xfrm>
              <a:off x="3625" y="2903"/>
              <a:ext cx="664" cy="64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828" y="76734"/>
                  </a:moveTo>
                  <a:cubicBezTo>
                    <a:pt x="115657" y="74826"/>
                    <a:pt x="115991" y="72919"/>
                    <a:pt x="114154" y="71011"/>
                  </a:cubicBezTo>
                  <a:cubicBezTo>
                    <a:pt x="112400" y="69017"/>
                    <a:pt x="108726" y="68757"/>
                    <a:pt x="108726" y="65549"/>
                  </a:cubicBezTo>
                  <a:cubicBezTo>
                    <a:pt x="108726" y="62341"/>
                    <a:pt x="107640" y="61647"/>
                    <a:pt x="107640" y="58786"/>
                  </a:cubicBezTo>
                  <a:cubicBezTo>
                    <a:pt x="107640" y="55838"/>
                    <a:pt x="106137" y="56878"/>
                    <a:pt x="103632" y="53323"/>
                  </a:cubicBezTo>
                  <a:cubicBezTo>
                    <a:pt x="101043" y="49768"/>
                    <a:pt x="99624" y="45953"/>
                    <a:pt x="103215" y="42658"/>
                  </a:cubicBezTo>
                  <a:cubicBezTo>
                    <a:pt x="106889" y="39450"/>
                    <a:pt x="111231" y="37196"/>
                    <a:pt x="111649" y="33034"/>
                  </a:cubicBezTo>
                  <a:cubicBezTo>
                    <a:pt x="111983" y="28872"/>
                    <a:pt x="108392" y="25664"/>
                    <a:pt x="109060" y="24017"/>
                  </a:cubicBezTo>
                  <a:cubicBezTo>
                    <a:pt x="109812" y="22456"/>
                    <a:pt x="108726" y="19855"/>
                    <a:pt x="106555" y="17947"/>
                  </a:cubicBezTo>
                  <a:cubicBezTo>
                    <a:pt x="104300" y="16040"/>
                    <a:pt x="98121" y="17601"/>
                    <a:pt x="98121" y="12832"/>
                  </a:cubicBezTo>
                  <a:cubicBezTo>
                    <a:pt x="98121" y="7976"/>
                    <a:pt x="100709" y="5722"/>
                    <a:pt x="97369" y="3815"/>
                  </a:cubicBezTo>
                  <a:cubicBezTo>
                    <a:pt x="94112" y="1907"/>
                    <a:pt x="93778" y="1213"/>
                    <a:pt x="91189" y="4161"/>
                  </a:cubicBezTo>
                  <a:cubicBezTo>
                    <a:pt x="88684" y="7023"/>
                    <a:pt x="89770" y="11531"/>
                    <a:pt x="86096" y="9624"/>
                  </a:cubicBezTo>
                  <a:cubicBezTo>
                    <a:pt x="82421" y="7630"/>
                    <a:pt x="81336" y="6069"/>
                    <a:pt x="82839" y="5115"/>
                  </a:cubicBezTo>
                  <a:cubicBezTo>
                    <a:pt x="84258" y="4161"/>
                    <a:pt x="83507" y="1213"/>
                    <a:pt x="81002" y="2167"/>
                  </a:cubicBezTo>
                  <a:cubicBezTo>
                    <a:pt x="78413" y="3208"/>
                    <a:pt x="79164" y="5115"/>
                    <a:pt x="75156" y="6676"/>
                  </a:cubicBezTo>
                  <a:cubicBezTo>
                    <a:pt x="71148" y="8323"/>
                    <a:pt x="68559" y="9624"/>
                    <a:pt x="66054" y="7023"/>
                  </a:cubicBezTo>
                  <a:cubicBezTo>
                    <a:pt x="63465" y="4421"/>
                    <a:pt x="64968" y="1560"/>
                    <a:pt x="59123" y="2514"/>
                  </a:cubicBezTo>
                  <a:cubicBezTo>
                    <a:pt x="53277" y="3468"/>
                    <a:pt x="50354" y="3208"/>
                    <a:pt x="48183" y="1907"/>
                  </a:cubicBezTo>
                  <a:cubicBezTo>
                    <a:pt x="46012" y="606"/>
                    <a:pt x="42672" y="0"/>
                    <a:pt x="39415" y="0"/>
                  </a:cubicBezTo>
                  <a:cubicBezTo>
                    <a:pt x="36158" y="0"/>
                    <a:pt x="29227" y="953"/>
                    <a:pt x="31732" y="3468"/>
                  </a:cubicBezTo>
                  <a:cubicBezTo>
                    <a:pt x="34321" y="6069"/>
                    <a:pt x="37244" y="11878"/>
                    <a:pt x="33235" y="11531"/>
                  </a:cubicBezTo>
                  <a:cubicBezTo>
                    <a:pt x="29227" y="11184"/>
                    <a:pt x="28141" y="9277"/>
                    <a:pt x="26304" y="10924"/>
                  </a:cubicBezTo>
                  <a:cubicBezTo>
                    <a:pt x="24467" y="12485"/>
                    <a:pt x="22964" y="7023"/>
                    <a:pt x="19707" y="8670"/>
                  </a:cubicBezTo>
                  <a:cubicBezTo>
                    <a:pt x="16450" y="10231"/>
                    <a:pt x="12025" y="11878"/>
                    <a:pt x="10605" y="15086"/>
                  </a:cubicBezTo>
                  <a:cubicBezTo>
                    <a:pt x="9102" y="18294"/>
                    <a:pt x="8016" y="19855"/>
                    <a:pt x="8016" y="24364"/>
                  </a:cubicBezTo>
                  <a:cubicBezTo>
                    <a:pt x="8016" y="28872"/>
                    <a:pt x="8768" y="33381"/>
                    <a:pt x="10187" y="35635"/>
                  </a:cubicBezTo>
                  <a:cubicBezTo>
                    <a:pt x="11691" y="37890"/>
                    <a:pt x="7682" y="38236"/>
                    <a:pt x="9853" y="40751"/>
                  </a:cubicBezTo>
                  <a:cubicBezTo>
                    <a:pt x="12025" y="43352"/>
                    <a:pt x="12776" y="43005"/>
                    <a:pt x="11691" y="46213"/>
                  </a:cubicBezTo>
                  <a:cubicBezTo>
                    <a:pt x="10605" y="49421"/>
                    <a:pt x="10939" y="50375"/>
                    <a:pt x="12776" y="53323"/>
                  </a:cubicBezTo>
                  <a:cubicBezTo>
                    <a:pt x="14613" y="56184"/>
                    <a:pt x="16784" y="59046"/>
                    <a:pt x="13862" y="59739"/>
                  </a:cubicBezTo>
                  <a:cubicBezTo>
                    <a:pt x="10939" y="60346"/>
                    <a:pt x="6597" y="63294"/>
                    <a:pt x="4759" y="65549"/>
                  </a:cubicBezTo>
                  <a:cubicBezTo>
                    <a:pt x="2922" y="67803"/>
                    <a:pt x="0" y="68410"/>
                    <a:pt x="3256" y="69710"/>
                  </a:cubicBezTo>
                  <a:cubicBezTo>
                    <a:pt x="6597" y="71011"/>
                    <a:pt x="5511" y="67109"/>
                    <a:pt x="9102" y="67803"/>
                  </a:cubicBezTo>
                  <a:cubicBezTo>
                    <a:pt x="12776" y="68410"/>
                    <a:pt x="16450" y="65202"/>
                    <a:pt x="16784" y="69017"/>
                  </a:cubicBezTo>
                  <a:cubicBezTo>
                    <a:pt x="17118" y="72919"/>
                    <a:pt x="17536" y="73872"/>
                    <a:pt x="15699" y="74826"/>
                  </a:cubicBezTo>
                  <a:cubicBezTo>
                    <a:pt x="13862" y="75780"/>
                    <a:pt x="15365" y="77080"/>
                    <a:pt x="16450" y="78728"/>
                  </a:cubicBezTo>
                  <a:cubicBezTo>
                    <a:pt x="17536" y="80289"/>
                    <a:pt x="16784" y="79682"/>
                    <a:pt x="15365" y="81589"/>
                  </a:cubicBezTo>
                  <a:cubicBezTo>
                    <a:pt x="13862" y="83497"/>
                    <a:pt x="16033" y="87052"/>
                    <a:pt x="16784" y="88005"/>
                  </a:cubicBezTo>
                  <a:cubicBezTo>
                    <a:pt x="17118" y="88439"/>
                    <a:pt x="17620" y="89306"/>
                    <a:pt x="17870" y="90346"/>
                  </a:cubicBezTo>
                  <a:cubicBezTo>
                    <a:pt x="19874" y="90433"/>
                    <a:pt x="21878" y="90693"/>
                    <a:pt x="22463" y="91820"/>
                  </a:cubicBezTo>
                  <a:cubicBezTo>
                    <a:pt x="23549" y="93988"/>
                    <a:pt x="26304" y="92774"/>
                    <a:pt x="26555" y="90346"/>
                  </a:cubicBezTo>
                  <a:cubicBezTo>
                    <a:pt x="26805" y="87919"/>
                    <a:pt x="28977" y="81936"/>
                    <a:pt x="31482" y="86011"/>
                  </a:cubicBezTo>
                  <a:cubicBezTo>
                    <a:pt x="33903" y="90086"/>
                    <a:pt x="29812" y="91040"/>
                    <a:pt x="36910" y="89826"/>
                  </a:cubicBezTo>
                  <a:cubicBezTo>
                    <a:pt x="39916" y="86445"/>
                    <a:pt x="40250" y="87658"/>
                    <a:pt x="40751" y="85317"/>
                  </a:cubicBezTo>
                  <a:cubicBezTo>
                    <a:pt x="41336" y="82890"/>
                    <a:pt x="42171" y="82630"/>
                    <a:pt x="44342" y="83150"/>
                  </a:cubicBezTo>
                  <a:cubicBezTo>
                    <a:pt x="46513" y="83583"/>
                    <a:pt x="47348" y="83843"/>
                    <a:pt x="48434" y="82890"/>
                  </a:cubicBezTo>
                  <a:cubicBezTo>
                    <a:pt x="49519" y="81936"/>
                    <a:pt x="49770" y="79942"/>
                    <a:pt x="52526" y="80982"/>
                  </a:cubicBezTo>
                  <a:cubicBezTo>
                    <a:pt x="55281" y="81936"/>
                    <a:pt x="57453" y="81676"/>
                    <a:pt x="56116" y="84277"/>
                  </a:cubicBezTo>
                  <a:cubicBezTo>
                    <a:pt x="54697" y="86965"/>
                    <a:pt x="53110" y="90086"/>
                    <a:pt x="55782" y="90086"/>
                  </a:cubicBezTo>
                  <a:cubicBezTo>
                    <a:pt x="58538" y="90086"/>
                    <a:pt x="59624" y="89653"/>
                    <a:pt x="59373" y="92514"/>
                  </a:cubicBezTo>
                  <a:cubicBezTo>
                    <a:pt x="59123" y="95375"/>
                    <a:pt x="61043" y="99277"/>
                    <a:pt x="56116" y="103092"/>
                  </a:cubicBezTo>
                  <a:cubicBezTo>
                    <a:pt x="51189" y="106994"/>
                    <a:pt x="51189" y="108641"/>
                    <a:pt x="55031" y="108641"/>
                  </a:cubicBezTo>
                  <a:cubicBezTo>
                    <a:pt x="58872" y="108641"/>
                    <a:pt x="61544" y="107254"/>
                    <a:pt x="62379" y="109855"/>
                  </a:cubicBezTo>
                  <a:cubicBezTo>
                    <a:pt x="63215" y="112543"/>
                    <a:pt x="62964" y="120000"/>
                    <a:pt x="66221" y="117312"/>
                  </a:cubicBezTo>
                  <a:cubicBezTo>
                    <a:pt x="69478" y="114710"/>
                    <a:pt x="68643" y="113930"/>
                    <a:pt x="70897" y="114450"/>
                  </a:cubicBezTo>
                  <a:cubicBezTo>
                    <a:pt x="72484" y="114797"/>
                    <a:pt x="72317" y="113843"/>
                    <a:pt x="74488" y="114624"/>
                  </a:cubicBezTo>
                  <a:cubicBezTo>
                    <a:pt x="74572" y="114104"/>
                    <a:pt x="75156" y="113843"/>
                    <a:pt x="77160" y="113757"/>
                  </a:cubicBezTo>
                  <a:cubicBezTo>
                    <a:pt x="78830" y="113583"/>
                    <a:pt x="79498" y="113757"/>
                    <a:pt x="78580" y="111156"/>
                  </a:cubicBezTo>
                  <a:cubicBezTo>
                    <a:pt x="77745" y="108554"/>
                    <a:pt x="76075" y="106994"/>
                    <a:pt x="78997" y="105867"/>
                  </a:cubicBezTo>
                  <a:cubicBezTo>
                    <a:pt x="81920" y="104739"/>
                    <a:pt x="83757" y="103092"/>
                    <a:pt x="88267" y="105346"/>
                  </a:cubicBezTo>
                  <a:cubicBezTo>
                    <a:pt x="92860" y="107601"/>
                    <a:pt x="93611" y="110375"/>
                    <a:pt x="94864" y="105867"/>
                  </a:cubicBezTo>
                  <a:cubicBezTo>
                    <a:pt x="96116" y="101358"/>
                    <a:pt x="91607" y="100578"/>
                    <a:pt x="94279" y="99277"/>
                  </a:cubicBezTo>
                  <a:cubicBezTo>
                    <a:pt x="97035" y="97976"/>
                    <a:pt x="97787" y="95202"/>
                    <a:pt x="99373" y="95115"/>
                  </a:cubicBezTo>
                  <a:cubicBezTo>
                    <a:pt x="101043" y="94942"/>
                    <a:pt x="100709" y="95722"/>
                    <a:pt x="102881" y="96849"/>
                  </a:cubicBezTo>
                  <a:cubicBezTo>
                    <a:pt x="105052" y="97976"/>
                    <a:pt x="105469" y="99450"/>
                    <a:pt x="108559" y="98323"/>
                  </a:cubicBezTo>
                  <a:cubicBezTo>
                    <a:pt x="110981" y="97369"/>
                    <a:pt x="113068" y="96502"/>
                    <a:pt x="115490" y="94682"/>
                  </a:cubicBezTo>
                  <a:cubicBezTo>
                    <a:pt x="114488" y="93208"/>
                    <a:pt x="113569" y="91473"/>
                    <a:pt x="113820" y="89306"/>
                  </a:cubicBezTo>
                  <a:cubicBezTo>
                    <a:pt x="114154" y="85751"/>
                    <a:pt x="111649" y="84190"/>
                    <a:pt x="115657" y="81242"/>
                  </a:cubicBezTo>
                  <a:cubicBezTo>
                    <a:pt x="119665" y="78381"/>
                    <a:pt x="120000" y="78728"/>
                    <a:pt x="117828" y="76734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2" name="Shape 3009">
              <a:extLst>
                <a:ext uri="{FF2B5EF4-FFF2-40B4-BE49-F238E27FC236}">
                  <a16:creationId xmlns:a16="http://schemas.microsoft.com/office/drawing/2014/main" id="{82AC39D3-A69A-4F28-98DA-F12D1A9C0647}"/>
                </a:ext>
              </a:extLst>
            </p:cNvPr>
            <p:cNvSpPr/>
            <p:nvPr/>
          </p:nvSpPr>
          <p:spPr>
            <a:xfrm>
              <a:off x="2302" y="3034"/>
              <a:ext cx="1048" cy="96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623" y="83505"/>
                  </a:moveTo>
                  <a:cubicBezTo>
                    <a:pt x="120000" y="82873"/>
                    <a:pt x="119894" y="81609"/>
                    <a:pt x="119841" y="79770"/>
                  </a:cubicBezTo>
                  <a:cubicBezTo>
                    <a:pt x="119735" y="77931"/>
                    <a:pt x="119205" y="77126"/>
                    <a:pt x="117987" y="75459"/>
                  </a:cubicBezTo>
                  <a:cubicBezTo>
                    <a:pt x="116769" y="73735"/>
                    <a:pt x="116081" y="75574"/>
                    <a:pt x="114598" y="75919"/>
                  </a:cubicBezTo>
                  <a:cubicBezTo>
                    <a:pt x="113115" y="76206"/>
                    <a:pt x="112850" y="75517"/>
                    <a:pt x="112003" y="74482"/>
                  </a:cubicBezTo>
                  <a:cubicBezTo>
                    <a:pt x="111156" y="73448"/>
                    <a:pt x="111050" y="73965"/>
                    <a:pt x="109779" y="75344"/>
                  </a:cubicBezTo>
                  <a:cubicBezTo>
                    <a:pt x="108455" y="76724"/>
                    <a:pt x="106125" y="74482"/>
                    <a:pt x="105701" y="73735"/>
                  </a:cubicBezTo>
                  <a:cubicBezTo>
                    <a:pt x="105225" y="73045"/>
                    <a:pt x="104960" y="72471"/>
                    <a:pt x="104642" y="70977"/>
                  </a:cubicBezTo>
                  <a:cubicBezTo>
                    <a:pt x="104271" y="69425"/>
                    <a:pt x="101412" y="70057"/>
                    <a:pt x="100141" y="70000"/>
                  </a:cubicBezTo>
                  <a:cubicBezTo>
                    <a:pt x="98817" y="69942"/>
                    <a:pt x="99187" y="70000"/>
                    <a:pt x="98817" y="71206"/>
                  </a:cubicBezTo>
                  <a:cubicBezTo>
                    <a:pt x="98499" y="72413"/>
                    <a:pt x="97334" y="71839"/>
                    <a:pt x="96328" y="69252"/>
                  </a:cubicBezTo>
                  <a:cubicBezTo>
                    <a:pt x="95851" y="68160"/>
                    <a:pt x="96222" y="67126"/>
                    <a:pt x="96804" y="66321"/>
                  </a:cubicBezTo>
                  <a:cubicBezTo>
                    <a:pt x="96010" y="65804"/>
                    <a:pt x="95798" y="65000"/>
                    <a:pt x="96963" y="63965"/>
                  </a:cubicBezTo>
                  <a:cubicBezTo>
                    <a:pt x="99029" y="62011"/>
                    <a:pt x="99717" y="59482"/>
                    <a:pt x="98340" y="58218"/>
                  </a:cubicBezTo>
                  <a:cubicBezTo>
                    <a:pt x="96963" y="56954"/>
                    <a:pt x="93945" y="55459"/>
                    <a:pt x="93945" y="53965"/>
                  </a:cubicBezTo>
                  <a:cubicBezTo>
                    <a:pt x="93945" y="52471"/>
                    <a:pt x="92091" y="50977"/>
                    <a:pt x="93945" y="48390"/>
                  </a:cubicBezTo>
                  <a:cubicBezTo>
                    <a:pt x="95798" y="45862"/>
                    <a:pt x="96010" y="45862"/>
                    <a:pt x="96963" y="44597"/>
                  </a:cubicBezTo>
                  <a:cubicBezTo>
                    <a:pt x="97864" y="43275"/>
                    <a:pt x="97864" y="41609"/>
                    <a:pt x="96963" y="40747"/>
                  </a:cubicBezTo>
                  <a:cubicBezTo>
                    <a:pt x="96010" y="39885"/>
                    <a:pt x="95798" y="38390"/>
                    <a:pt x="94421" y="38160"/>
                  </a:cubicBezTo>
                  <a:cubicBezTo>
                    <a:pt x="92992" y="37988"/>
                    <a:pt x="92091" y="40114"/>
                    <a:pt x="91403" y="39482"/>
                  </a:cubicBezTo>
                  <a:cubicBezTo>
                    <a:pt x="90714" y="38793"/>
                    <a:pt x="89285" y="38390"/>
                    <a:pt x="89285" y="39655"/>
                  </a:cubicBezTo>
                  <a:cubicBezTo>
                    <a:pt x="89285" y="40977"/>
                    <a:pt x="87484" y="40747"/>
                    <a:pt x="86054" y="39655"/>
                  </a:cubicBezTo>
                  <a:cubicBezTo>
                    <a:pt x="84677" y="38620"/>
                    <a:pt x="83777" y="36034"/>
                    <a:pt x="84889" y="35402"/>
                  </a:cubicBezTo>
                  <a:cubicBezTo>
                    <a:pt x="86054" y="34770"/>
                    <a:pt x="86531" y="34540"/>
                    <a:pt x="85154" y="33275"/>
                  </a:cubicBezTo>
                  <a:cubicBezTo>
                    <a:pt x="83777" y="32011"/>
                    <a:pt x="83300" y="33275"/>
                    <a:pt x="85154" y="30747"/>
                  </a:cubicBezTo>
                  <a:cubicBezTo>
                    <a:pt x="87007" y="28160"/>
                    <a:pt x="87484" y="25632"/>
                    <a:pt x="88384" y="27528"/>
                  </a:cubicBezTo>
                  <a:cubicBezTo>
                    <a:pt x="89285" y="29425"/>
                    <a:pt x="89285" y="30919"/>
                    <a:pt x="90926" y="29252"/>
                  </a:cubicBezTo>
                  <a:cubicBezTo>
                    <a:pt x="92568" y="27528"/>
                    <a:pt x="89073" y="26666"/>
                    <a:pt x="92568" y="27528"/>
                  </a:cubicBezTo>
                  <a:cubicBezTo>
                    <a:pt x="96010" y="28390"/>
                    <a:pt x="96275" y="28620"/>
                    <a:pt x="98817" y="28160"/>
                  </a:cubicBezTo>
                  <a:cubicBezTo>
                    <a:pt x="101359" y="27758"/>
                    <a:pt x="102259" y="27528"/>
                    <a:pt x="103636" y="27298"/>
                  </a:cubicBezTo>
                  <a:cubicBezTo>
                    <a:pt x="105066" y="27126"/>
                    <a:pt x="105278" y="23505"/>
                    <a:pt x="105489" y="21781"/>
                  </a:cubicBezTo>
                  <a:cubicBezTo>
                    <a:pt x="105754" y="20057"/>
                    <a:pt x="105066" y="18390"/>
                    <a:pt x="104112" y="17931"/>
                  </a:cubicBezTo>
                  <a:cubicBezTo>
                    <a:pt x="103212" y="17528"/>
                    <a:pt x="101782" y="16666"/>
                    <a:pt x="101094" y="17931"/>
                  </a:cubicBezTo>
                  <a:cubicBezTo>
                    <a:pt x="100406" y="19195"/>
                    <a:pt x="98340" y="21149"/>
                    <a:pt x="96275" y="20689"/>
                  </a:cubicBezTo>
                  <a:cubicBezTo>
                    <a:pt x="94157" y="20287"/>
                    <a:pt x="91879" y="19195"/>
                    <a:pt x="92992" y="18160"/>
                  </a:cubicBezTo>
                  <a:cubicBezTo>
                    <a:pt x="94157" y="17068"/>
                    <a:pt x="93468" y="15402"/>
                    <a:pt x="92303" y="14310"/>
                  </a:cubicBezTo>
                  <a:cubicBezTo>
                    <a:pt x="91138" y="13275"/>
                    <a:pt x="91138" y="12183"/>
                    <a:pt x="91615" y="11551"/>
                  </a:cubicBezTo>
                  <a:cubicBezTo>
                    <a:pt x="92091" y="10919"/>
                    <a:pt x="93256" y="9195"/>
                    <a:pt x="90926" y="9425"/>
                  </a:cubicBezTo>
                  <a:cubicBezTo>
                    <a:pt x="88596" y="9655"/>
                    <a:pt x="83512" y="10287"/>
                    <a:pt x="85631" y="11781"/>
                  </a:cubicBezTo>
                  <a:cubicBezTo>
                    <a:pt x="87696" y="13275"/>
                    <a:pt x="87007" y="14770"/>
                    <a:pt x="85154" y="15172"/>
                  </a:cubicBezTo>
                  <a:cubicBezTo>
                    <a:pt x="83300" y="15574"/>
                    <a:pt x="79593" y="16666"/>
                    <a:pt x="80759" y="18160"/>
                  </a:cubicBezTo>
                  <a:cubicBezTo>
                    <a:pt x="81924" y="19655"/>
                    <a:pt x="81659" y="21781"/>
                    <a:pt x="80282" y="23275"/>
                  </a:cubicBezTo>
                  <a:cubicBezTo>
                    <a:pt x="78905" y="24770"/>
                    <a:pt x="78217" y="27931"/>
                    <a:pt x="76098" y="28160"/>
                  </a:cubicBezTo>
                  <a:cubicBezTo>
                    <a:pt x="74033" y="28390"/>
                    <a:pt x="73556" y="29655"/>
                    <a:pt x="73821" y="31551"/>
                  </a:cubicBezTo>
                  <a:cubicBezTo>
                    <a:pt x="74033" y="33505"/>
                    <a:pt x="73345" y="34137"/>
                    <a:pt x="74721" y="36494"/>
                  </a:cubicBezTo>
                  <a:cubicBezTo>
                    <a:pt x="76098" y="38793"/>
                    <a:pt x="76363" y="41781"/>
                    <a:pt x="74721" y="43275"/>
                  </a:cubicBezTo>
                  <a:cubicBezTo>
                    <a:pt x="73133" y="44770"/>
                    <a:pt x="70803" y="45229"/>
                    <a:pt x="70591" y="44597"/>
                  </a:cubicBezTo>
                  <a:cubicBezTo>
                    <a:pt x="70326" y="43908"/>
                    <a:pt x="69638" y="41379"/>
                    <a:pt x="67784" y="43505"/>
                  </a:cubicBezTo>
                  <a:cubicBezTo>
                    <a:pt x="65931" y="45632"/>
                    <a:pt x="63389" y="47528"/>
                    <a:pt x="61323" y="47356"/>
                  </a:cubicBezTo>
                  <a:cubicBezTo>
                    <a:pt x="59258" y="47126"/>
                    <a:pt x="56716" y="45402"/>
                    <a:pt x="56451" y="44770"/>
                  </a:cubicBezTo>
                  <a:cubicBezTo>
                    <a:pt x="56240" y="44137"/>
                    <a:pt x="56928" y="42011"/>
                    <a:pt x="54863" y="40747"/>
                  </a:cubicBezTo>
                  <a:cubicBezTo>
                    <a:pt x="52744" y="39482"/>
                    <a:pt x="55075" y="36896"/>
                    <a:pt x="52744" y="35172"/>
                  </a:cubicBezTo>
                  <a:cubicBezTo>
                    <a:pt x="50467" y="33505"/>
                    <a:pt x="50891" y="32643"/>
                    <a:pt x="50203" y="30287"/>
                  </a:cubicBezTo>
                  <a:cubicBezTo>
                    <a:pt x="49514" y="27931"/>
                    <a:pt x="46496" y="24540"/>
                    <a:pt x="44907" y="22816"/>
                  </a:cubicBezTo>
                  <a:cubicBezTo>
                    <a:pt x="43265" y="21149"/>
                    <a:pt x="38658" y="21551"/>
                    <a:pt x="37281" y="19022"/>
                  </a:cubicBezTo>
                  <a:cubicBezTo>
                    <a:pt x="35851" y="16436"/>
                    <a:pt x="34951" y="15402"/>
                    <a:pt x="36328" y="13908"/>
                  </a:cubicBezTo>
                  <a:cubicBezTo>
                    <a:pt x="37705" y="12413"/>
                    <a:pt x="37016" y="11551"/>
                    <a:pt x="35639" y="10919"/>
                  </a:cubicBezTo>
                  <a:cubicBezTo>
                    <a:pt x="34263" y="10287"/>
                    <a:pt x="32621" y="11551"/>
                    <a:pt x="32197" y="12816"/>
                  </a:cubicBezTo>
                  <a:cubicBezTo>
                    <a:pt x="31721" y="14137"/>
                    <a:pt x="30079" y="14770"/>
                    <a:pt x="28702" y="15402"/>
                  </a:cubicBezTo>
                  <a:cubicBezTo>
                    <a:pt x="27325" y="16034"/>
                    <a:pt x="25472" y="17068"/>
                    <a:pt x="24995" y="12816"/>
                  </a:cubicBezTo>
                  <a:cubicBezTo>
                    <a:pt x="24518" y="8563"/>
                    <a:pt x="24783" y="6034"/>
                    <a:pt x="24783" y="3908"/>
                  </a:cubicBezTo>
                  <a:cubicBezTo>
                    <a:pt x="24783" y="2471"/>
                    <a:pt x="24783" y="1321"/>
                    <a:pt x="23724" y="0"/>
                  </a:cubicBezTo>
                  <a:cubicBezTo>
                    <a:pt x="23618" y="114"/>
                    <a:pt x="23512" y="172"/>
                    <a:pt x="23406" y="287"/>
                  </a:cubicBezTo>
                  <a:cubicBezTo>
                    <a:pt x="21765" y="1321"/>
                    <a:pt x="20388" y="57"/>
                    <a:pt x="20388" y="2413"/>
                  </a:cubicBezTo>
                  <a:cubicBezTo>
                    <a:pt x="20388" y="4712"/>
                    <a:pt x="22665" y="4080"/>
                    <a:pt x="20388" y="4712"/>
                  </a:cubicBezTo>
                  <a:cubicBezTo>
                    <a:pt x="18058" y="5402"/>
                    <a:pt x="17369" y="4080"/>
                    <a:pt x="17369" y="6436"/>
                  </a:cubicBezTo>
                  <a:cubicBezTo>
                    <a:pt x="17369" y="8793"/>
                    <a:pt x="18058" y="11781"/>
                    <a:pt x="17846" y="13678"/>
                  </a:cubicBezTo>
                  <a:cubicBezTo>
                    <a:pt x="17581" y="15574"/>
                    <a:pt x="17157" y="16666"/>
                    <a:pt x="15304" y="15804"/>
                  </a:cubicBezTo>
                  <a:cubicBezTo>
                    <a:pt x="13451" y="14942"/>
                    <a:pt x="14351" y="12413"/>
                    <a:pt x="12074" y="15172"/>
                  </a:cubicBezTo>
                  <a:cubicBezTo>
                    <a:pt x="11650" y="15632"/>
                    <a:pt x="11332" y="16034"/>
                    <a:pt x="11067" y="16379"/>
                  </a:cubicBezTo>
                  <a:cubicBezTo>
                    <a:pt x="11226" y="17126"/>
                    <a:pt x="11279" y="18103"/>
                    <a:pt x="11597" y="19425"/>
                  </a:cubicBezTo>
                  <a:cubicBezTo>
                    <a:pt x="12285" y="22643"/>
                    <a:pt x="12285" y="22011"/>
                    <a:pt x="12762" y="23505"/>
                  </a:cubicBezTo>
                  <a:cubicBezTo>
                    <a:pt x="13186" y="25000"/>
                    <a:pt x="13451" y="24770"/>
                    <a:pt x="15516" y="22816"/>
                  </a:cubicBezTo>
                  <a:cubicBezTo>
                    <a:pt x="17581" y="20919"/>
                    <a:pt x="16469" y="23908"/>
                    <a:pt x="18058" y="25172"/>
                  </a:cubicBezTo>
                  <a:cubicBezTo>
                    <a:pt x="19699" y="26494"/>
                    <a:pt x="18270" y="28620"/>
                    <a:pt x="18746" y="31379"/>
                  </a:cubicBezTo>
                  <a:cubicBezTo>
                    <a:pt x="19223" y="34137"/>
                    <a:pt x="19435" y="35000"/>
                    <a:pt x="19223" y="37356"/>
                  </a:cubicBezTo>
                  <a:cubicBezTo>
                    <a:pt x="19011" y="39655"/>
                    <a:pt x="17846" y="43103"/>
                    <a:pt x="17846" y="45229"/>
                  </a:cubicBezTo>
                  <a:cubicBezTo>
                    <a:pt x="17846" y="47356"/>
                    <a:pt x="16469" y="47356"/>
                    <a:pt x="17846" y="49482"/>
                  </a:cubicBezTo>
                  <a:cubicBezTo>
                    <a:pt x="19223" y="51609"/>
                    <a:pt x="14351" y="50114"/>
                    <a:pt x="14139" y="51609"/>
                  </a:cubicBezTo>
                  <a:cubicBezTo>
                    <a:pt x="13874" y="53103"/>
                    <a:pt x="13186" y="53735"/>
                    <a:pt x="11120" y="53505"/>
                  </a:cubicBezTo>
                  <a:cubicBezTo>
                    <a:pt x="9055" y="53333"/>
                    <a:pt x="9744" y="56724"/>
                    <a:pt x="8367" y="57758"/>
                  </a:cubicBezTo>
                  <a:cubicBezTo>
                    <a:pt x="6937" y="58850"/>
                    <a:pt x="4183" y="59885"/>
                    <a:pt x="4183" y="62471"/>
                  </a:cubicBezTo>
                  <a:cubicBezTo>
                    <a:pt x="4183" y="65000"/>
                    <a:pt x="2806" y="65000"/>
                    <a:pt x="1429" y="65862"/>
                  </a:cubicBezTo>
                  <a:cubicBezTo>
                    <a:pt x="0" y="66724"/>
                    <a:pt x="1165" y="68448"/>
                    <a:pt x="1641" y="69712"/>
                  </a:cubicBezTo>
                  <a:cubicBezTo>
                    <a:pt x="2118" y="70977"/>
                    <a:pt x="3971" y="72068"/>
                    <a:pt x="3706" y="73563"/>
                  </a:cubicBezTo>
                  <a:cubicBezTo>
                    <a:pt x="3495" y="75057"/>
                    <a:pt x="1165" y="74597"/>
                    <a:pt x="1429" y="77183"/>
                  </a:cubicBezTo>
                  <a:cubicBezTo>
                    <a:pt x="1641" y="79712"/>
                    <a:pt x="5560" y="76321"/>
                    <a:pt x="7202" y="74827"/>
                  </a:cubicBezTo>
                  <a:cubicBezTo>
                    <a:pt x="8790" y="73333"/>
                    <a:pt x="10644" y="74367"/>
                    <a:pt x="12497" y="74827"/>
                  </a:cubicBezTo>
                  <a:cubicBezTo>
                    <a:pt x="14351" y="75229"/>
                    <a:pt x="16469" y="75057"/>
                    <a:pt x="18058" y="73965"/>
                  </a:cubicBezTo>
                  <a:cubicBezTo>
                    <a:pt x="19699" y="72873"/>
                    <a:pt x="18746" y="75862"/>
                    <a:pt x="17581" y="77183"/>
                  </a:cubicBezTo>
                  <a:cubicBezTo>
                    <a:pt x="16469" y="78448"/>
                    <a:pt x="17369" y="79712"/>
                    <a:pt x="18534" y="81206"/>
                  </a:cubicBezTo>
                  <a:cubicBezTo>
                    <a:pt x="19699" y="82701"/>
                    <a:pt x="18058" y="84195"/>
                    <a:pt x="19699" y="85057"/>
                  </a:cubicBezTo>
                  <a:cubicBezTo>
                    <a:pt x="21288" y="85919"/>
                    <a:pt x="19223" y="87183"/>
                    <a:pt x="19911" y="88218"/>
                  </a:cubicBezTo>
                  <a:cubicBezTo>
                    <a:pt x="20600" y="89310"/>
                    <a:pt x="22453" y="89942"/>
                    <a:pt x="23406" y="89540"/>
                  </a:cubicBezTo>
                  <a:cubicBezTo>
                    <a:pt x="24307" y="89080"/>
                    <a:pt x="25948" y="88850"/>
                    <a:pt x="27537" y="90344"/>
                  </a:cubicBezTo>
                  <a:cubicBezTo>
                    <a:pt x="29179" y="91839"/>
                    <a:pt x="28014" y="92701"/>
                    <a:pt x="26637" y="93965"/>
                  </a:cubicBezTo>
                  <a:cubicBezTo>
                    <a:pt x="25207" y="95287"/>
                    <a:pt x="25472" y="95919"/>
                    <a:pt x="25684" y="97586"/>
                  </a:cubicBezTo>
                  <a:cubicBezTo>
                    <a:pt x="25948" y="99310"/>
                    <a:pt x="23406" y="102298"/>
                    <a:pt x="23142" y="103793"/>
                  </a:cubicBezTo>
                  <a:cubicBezTo>
                    <a:pt x="22930" y="105287"/>
                    <a:pt x="26849" y="103793"/>
                    <a:pt x="28225" y="104655"/>
                  </a:cubicBezTo>
                  <a:cubicBezTo>
                    <a:pt x="29602" y="105517"/>
                    <a:pt x="31244" y="105689"/>
                    <a:pt x="32886" y="105689"/>
                  </a:cubicBezTo>
                  <a:cubicBezTo>
                    <a:pt x="34474" y="105689"/>
                    <a:pt x="34263" y="107413"/>
                    <a:pt x="33309" y="108908"/>
                  </a:cubicBezTo>
                  <a:cubicBezTo>
                    <a:pt x="32409" y="110402"/>
                    <a:pt x="33309" y="110804"/>
                    <a:pt x="34951" y="111034"/>
                  </a:cubicBezTo>
                  <a:cubicBezTo>
                    <a:pt x="36593" y="111264"/>
                    <a:pt x="36593" y="112298"/>
                    <a:pt x="36593" y="113563"/>
                  </a:cubicBezTo>
                  <a:cubicBezTo>
                    <a:pt x="36593" y="114885"/>
                    <a:pt x="37969" y="114885"/>
                    <a:pt x="38658" y="113390"/>
                  </a:cubicBezTo>
                  <a:cubicBezTo>
                    <a:pt x="39346" y="111896"/>
                    <a:pt x="40035" y="113160"/>
                    <a:pt x="41676" y="114425"/>
                  </a:cubicBezTo>
                  <a:cubicBezTo>
                    <a:pt x="43265" y="115689"/>
                    <a:pt x="45383" y="112528"/>
                    <a:pt x="47449" y="111034"/>
                  </a:cubicBezTo>
                  <a:cubicBezTo>
                    <a:pt x="49514" y="109540"/>
                    <a:pt x="50679" y="110804"/>
                    <a:pt x="50467" y="111436"/>
                  </a:cubicBezTo>
                  <a:cubicBezTo>
                    <a:pt x="50203" y="112068"/>
                    <a:pt x="51156" y="115287"/>
                    <a:pt x="52321" y="117643"/>
                  </a:cubicBezTo>
                  <a:cubicBezTo>
                    <a:pt x="53433" y="120000"/>
                    <a:pt x="53909" y="118678"/>
                    <a:pt x="55286" y="117873"/>
                  </a:cubicBezTo>
                  <a:cubicBezTo>
                    <a:pt x="56716" y="117011"/>
                    <a:pt x="57616" y="118678"/>
                    <a:pt x="59470" y="118505"/>
                  </a:cubicBezTo>
                  <a:cubicBezTo>
                    <a:pt x="61323" y="118275"/>
                    <a:pt x="59947" y="116781"/>
                    <a:pt x="58993" y="114655"/>
                  </a:cubicBezTo>
                  <a:cubicBezTo>
                    <a:pt x="58093" y="112528"/>
                    <a:pt x="59258" y="112931"/>
                    <a:pt x="59470" y="111436"/>
                  </a:cubicBezTo>
                  <a:cubicBezTo>
                    <a:pt x="59682" y="109942"/>
                    <a:pt x="57140" y="106551"/>
                    <a:pt x="56716" y="105287"/>
                  </a:cubicBezTo>
                  <a:cubicBezTo>
                    <a:pt x="56240" y="104022"/>
                    <a:pt x="55763" y="101896"/>
                    <a:pt x="56928" y="100172"/>
                  </a:cubicBezTo>
                  <a:cubicBezTo>
                    <a:pt x="58093" y="98448"/>
                    <a:pt x="58993" y="98678"/>
                    <a:pt x="59470" y="99540"/>
                  </a:cubicBezTo>
                  <a:cubicBezTo>
                    <a:pt x="59947" y="100402"/>
                    <a:pt x="59947" y="100804"/>
                    <a:pt x="60635" y="100172"/>
                  </a:cubicBezTo>
                  <a:cubicBezTo>
                    <a:pt x="61323" y="99540"/>
                    <a:pt x="61800" y="99942"/>
                    <a:pt x="63865" y="100574"/>
                  </a:cubicBezTo>
                  <a:cubicBezTo>
                    <a:pt x="65931" y="101206"/>
                    <a:pt x="65030" y="99942"/>
                    <a:pt x="67096" y="97413"/>
                  </a:cubicBezTo>
                  <a:cubicBezTo>
                    <a:pt x="69161" y="94827"/>
                    <a:pt x="70114" y="95287"/>
                    <a:pt x="71491" y="95919"/>
                  </a:cubicBezTo>
                  <a:cubicBezTo>
                    <a:pt x="72868" y="96551"/>
                    <a:pt x="74298" y="98275"/>
                    <a:pt x="75887" y="99310"/>
                  </a:cubicBezTo>
                  <a:cubicBezTo>
                    <a:pt x="77528" y="100402"/>
                    <a:pt x="79117" y="98045"/>
                    <a:pt x="80070" y="95689"/>
                  </a:cubicBezTo>
                  <a:cubicBezTo>
                    <a:pt x="80970" y="93333"/>
                    <a:pt x="81924" y="95459"/>
                    <a:pt x="82612" y="96551"/>
                  </a:cubicBezTo>
                  <a:cubicBezTo>
                    <a:pt x="83300" y="97586"/>
                    <a:pt x="84466" y="96781"/>
                    <a:pt x="84889" y="94827"/>
                  </a:cubicBezTo>
                  <a:cubicBezTo>
                    <a:pt x="85366" y="92931"/>
                    <a:pt x="87696" y="96954"/>
                    <a:pt x="89285" y="98045"/>
                  </a:cubicBezTo>
                  <a:cubicBezTo>
                    <a:pt x="90926" y="99080"/>
                    <a:pt x="90450" y="95459"/>
                    <a:pt x="91138" y="94425"/>
                  </a:cubicBezTo>
                  <a:cubicBezTo>
                    <a:pt x="91879" y="93333"/>
                    <a:pt x="93680" y="94655"/>
                    <a:pt x="94421" y="95287"/>
                  </a:cubicBezTo>
                  <a:cubicBezTo>
                    <a:pt x="95110" y="95919"/>
                    <a:pt x="96487" y="95459"/>
                    <a:pt x="97387" y="94425"/>
                  </a:cubicBezTo>
                  <a:cubicBezTo>
                    <a:pt x="98340" y="93333"/>
                    <a:pt x="99505" y="93333"/>
                    <a:pt x="101094" y="92471"/>
                  </a:cubicBezTo>
                  <a:cubicBezTo>
                    <a:pt x="102736" y="91666"/>
                    <a:pt x="101571" y="91206"/>
                    <a:pt x="101571" y="89540"/>
                  </a:cubicBezTo>
                  <a:cubicBezTo>
                    <a:pt x="101571" y="87816"/>
                    <a:pt x="102736" y="87816"/>
                    <a:pt x="104589" y="87816"/>
                  </a:cubicBezTo>
                  <a:cubicBezTo>
                    <a:pt x="106443" y="87816"/>
                    <a:pt x="106443" y="87183"/>
                    <a:pt x="107819" y="85689"/>
                  </a:cubicBezTo>
                  <a:cubicBezTo>
                    <a:pt x="109196" y="84195"/>
                    <a:pt x="109461" y="86724"/>
                    <a:pt x="110838" y="87816"/>
                  </a:cubicBezTo>
                  <a:cubicBezTo>
                    <a:pt x="110838" y="87816"/>
                    <a:pt x="110891" y="87873"/>
                    <a:pt x="110891" y="87873"/>
                  </a:cubicBezTo>
                  <a:cubicBezTo>
                    <a:pt x="112056" y="86436"/>
                    <a:pt x="113592" y="85229"/>
                    <a:pt x="114068" y="84080"/>
                  </a:cubicBezTo>
                  <a:cubicBezTo>
                    <a:pt x="114810" y="82471"/>
                    <a:pt x="117193" y="84137"/>
                    <a:pt x="118623" y="83505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3" name="Shape 3010">
              <a:extLst>
                <a:ext uri="{FF2B5EF4-FFF2-40B4-BE49-F238E27FC236}">
                  <a16:creationId xmlns:a16="http://schemas.microsoft.com/office/drawing/2014/main" id="{48237672-8EF9-4ADB-9B6E-E67DCC3E8C85}"/>
                </a:ext>
              </a:extLst>
            </p:cNvPr>
            <p:cNvSpPr/>
            <p:nvPr/>
          </p:nvSpPr>
          <p:spPr>
            <a:xfrm>
              <a:off x="3139" y="3329"/>
              <a:ext cx="915" cy="60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332" y="44375"/>
                  </a:moveTo>
                  <a:cubicBezTo>
                    <a:pt x="118665" y="42157"/>
                    <a:pt x="117087" y="42526"/>
                    <a:pt x="117573" y="39753"/>
                  </a:cubicBezTo>
                  <a:cubicBezTo>
                    <a:pt x="117876" y="38366"/>
                    <a:pt x="117573" y="37534"/>
                    <a:pt x="117633" y="36979"/>
                  </a:cubicBezTo>
                  <a:cubicBezTo>
                    <a:pt x="116056" y="36147"/>
                    <a:pt x="116177" y="37164"/>
                    <a:pt x="115025" y="36795"/>
                  </a:cubicBezTo>
                  <a:cubicBezTo>
                    <a:pt x="113387" y="36240"/>
                    <a:pt x="113993" y="37072"/>
                    <a:pt x="111627" y="39845"/>
                  </a:cubicBezTo>
                  <a:cubicBezTo>
                    <a:pt x="109261" y="42711"/>
                    <a:pt x="109443" y="34761"/>
                    <a:pt x="108837" y="31895"/>
                  </a:cubicBezTo>
                  <a:cubicBezTo>
                    <a:pt x="108230" y="29121"/>
                    <a:pt x="106289" y="30600"/>
                    <a:pt x="103498" y="30600"/>
                  </a:cubicBezTo>
                  <a:cubicBezTo>
                    <a:pt x="100707" y="30600"/>
                    <a:pt x="100707" y="28844"/>
                    <a:pt x="104287" y="24684"/>
                  </a:cubicBezTo>
                  <a:cubicBezTo>
                    <a:pt x="107866" y="20616"/>
                    <a:pt x="106471" y="16456"/>
                    <a:pt x="106653" y="13405"/>
                  </a:cubicBezTo>
                  <a:cubicBezTo>
                    <a:pt x="106835" y="10354"/>
                    <a:pt x="106046" y="10816"/>
                    <a:pt x="104044" y="10816"/>
                  </a:cubicBezTo>
                  <a:cubicBezTo>
                    <a:pt x="102103" y="10816"/>
                    <a:pt x="103255" y="7488"/>
                    <a:pt x="104287" y="4622"/>
                  </a:cubicBezTo>
                  <a:cubicBezTo>
                    <a:pt x="105257" y="1848"/>
                    <a:pt x="103680" y="2126"/>
                    <a:pt x="101678" y="1109"/>
                  </a:cubicBezTo>
                  <a:cubicBezTo>
                    <a:pt x="99676" y="0"/>
                    <a:pt x="99494" y="2126"/>
                    <a:pt x="98705" y="3143"/>
                  </a:cubicBezTo>
                  <a:cubicBezTo>
                    <a:pt x="97917" y="4160"/>
                    <a:pt x="97310" y="3882"/>
                    <a:pt x="95733" y="3420"/>
                  </a:cubicBezTo>
                  <a:cubicBezTo>
                    <a:pt x="94155" y="2865"/>
                    <a:pt x="93549" y="3143"/>
                    <a:pt x="93124" y="5731"/>
                  </a:cubicBezTo>
                  <a:cubicBezTo>
                    <a:pt x="92760" y="8228"/>
                    <a:pt x="92517" y="6933"/>
                    <a:pt x="90333" y="10539"/>
                  </a:cubicBezTo>
                  <a:cubicBezTo>
                    <a:pt x="85176" y="11833"/>
                    <a:pt x="88149" y="10816"/>
                    <a:pt x="86390" y="6471"/>
                  </a:cubicBezTo>
                  <a:cubicBezTo>
                    <a:pt x="84570" y="2126"/>
                    <a:pt x="82992" y="8505"/>
                    <a:pt x="82810" y="11093"/>
                  </a:cubicBezTo>
                  <a:cubicBezTo>
                    <a:pt x="82628" y="13682"/>
                    <a:pt x="80626" y="14976"/>
                    <a:pt x="79838" y="12665"/>
                  </a:cubicBezTo>
                  <a:cubicBezTo>
                    <a:pt x="79413" y="11463"/>
                    <a:pt x="77957" y="11186"/>
                    <a:pt x="76501" y="11093"/>
                  </a:cubicBezTo>
                  <a:cubicBezTo>
                    <a:pt x="76744" y="12388"/>
                    <a:pt x="76683" y="13867"/>
                    <a:pt x="75955" y="15439"/>
                  </a:cubicBezTo>
                  <a:cubicBezTo>
                    <a:pt x="74681" y="18582"/>
                    <a:pt x="73892" y="19599"/>
                    <a:pt x="72800" y="18212"/>
                  </a:cubicBezTo>
                  <a:cubicBezTo>
                    <a:pt x="71769" y="16825"/>
                    <a:pt x="68857" y="16456"/>
                    <a:pt x="68857" y="19229"/>
                  </a:cubicBezTo>
                  <a:cubicBezTo>
                    <a:pt x="68857" y="22003"/>
                    <a:pt x="71466" y="24406"/>
                    <a:pt x="68857" y="24406"/>
                  </a:cubicBezTo>
                  <a:cubicBezTo>
                    <a:pt x="66188" y="24406"/>
                    <a:pt x="65096" y="23020"/>
                    <a:pt x="64610" y="25423"/>
                  </a:cubicBezTo>
                  <a:cubicBezTo>
                    <a:pt x="64064" y="27827"/>
                    <a:pt x="63276" y="28474"/>
                    <a:pt x="61395" y="26810"/>
                  </a:cubicBezTo>
                  <a:cubicBezTo>
                    <a:pt x="59575" y="25053"/>
                    <a:pt x="57148" y="25701"/>
                    <a:pt x="56663" y="28104"/>
                  </a:cubicBezTo>
                  <a:cubicBezTo>
                    <a:pt x="56117" y="30508"/>
                    <a:pt x="56905" y="32634"/>
                    <a:pt x="55025" y="33281"/>
                  </a:cubicBezTo>
                  <a:cubicBezTo>
                    <a:pt x="53205" y="33929"/>
                    <a:pt x="53205" y="37349"/>
                    <a:pt x="51627" y="34946"/>
                  </a:cubicBezTo>
                  <a:cubicBezTo>
                    <a:pt x="49989" y="32634"/>
                    <a:pt x="49504" y="31248"/>
                    <a:pt x="48412" y="32265"/>
                  </a:cubicBezTo>
                  <a:cubicBezTo>
                    <a:pt x="47381" y="33281"/>
                    <a:pt x="45500" y="33281"/>
                    <a:pt x="44469" y="30231"/>
                  </a:cubicBezTo>
                  <a:cubicBezTo>
                    <a:pt x="43377" y="27087"/>
                    <a:pt x="43923" y="24406"/>
                    <a:pt x="41557" y="27827"/>
                  </a:cubicBezTo>
                  <a:cubicBezTo>
                    <a:pt x="39130" y="31248"/>
                    <a:pt x="39919" y="33929"/>
                    <a:pt x="37007" y="34298"/>
                  </a:cubicBezTo>
                  <a:cubicBezTo>
                    <a:pt x="34095" y="34668"/>
                    <a:pt x="33063" y="36055"/>
                    <a:pt x="31729" y="38089"/>
                  </a:cubicBezTo>
                  <a:cubicBezTo>
                    <a:pt x="30394" y="40123"/>
                    <a:pt x="26450" y="39106"/>
                    <a:pt x="26450" y="42526"/>
                  </a:cubicBezTo>
                  <a:cubicBezTo>
                    <a:pt x="26450" y="45947"/>
                    <a:pt x="25116" y="49738"/>
                    <a:pt x="22992" y="47704"/>
                  </a:cubicBezTo>
                  <a:cubicBezTo>
                    <a:pt x="20869" y="45577"/>
                    <a:pt x="18988" y="44283"/>
                    <a:pt x="17411" y="44560"/>
                  </a:cubicBezTo>
                  <a:cubicBezTo>
                    <a:pt x="15834" y="44930"/>
                    <a:pt x="13953" y="40770"/>
                    <a:pt x="11830" y="41140"/>
                  </a:cubicBezTo>
                  <a:cubicBezTo>
                    <a:pt x="9706" y="41510"/>
                    <a:pt x="9464" y="42896"/>
                    <a:pt x="8432" y="44930"/>
                  </a:cubicBezTo>
                  <a:cubicBezTo>
                    <a:pt x="7340" y="46964"/>
                    <a:pt x="6794" y="48721"/>
                    <a:pt x="4186" y="48721"/>
                  </a:cubicBezTo>
                  <a:cubicBezTo>
                    <a:pt x="2972" y="48721"/>
                    <a:pt x="1820" y="48351"/>
                    <a:pt x="1092" y="47704"/>
                  </a:cubicBezTo>
                  <a:cubicBezTo>
                    <a:pt x="424" y="48998"/>
                    <a:pt x="0" y="50662"/>
                    <a:pt x="546" y="52419"/>
                  </a:cubicBezTo>
                  <a:cubicBezTo>
                    <a:pt x="1698" y="56579"/>
                    <a:pt x="3033" y="57503"/>
                    <a:pt x="3397" y="55562"/>
                  </a:cubicBezTo>
                  <a:cubicBezTo>
                    <a:pt x="3822" y="53620"/>
                    <a:pt x="3397" y="53528"/>
                    <a:pt x="4914" y="53620"/>
                  </a:cubicBezTo>
                  <a:cubicBezTo>
                    <a:pt x="6370" y="53713"/>
                    <a:pt x="9646" y="52696"/>
                    <a:pt x="10070" y="55192"/>
                  </a:cubicBezTo>
                  <a:cubicBezTo>
                    <a:pt x="10434" y="57596"/>
                    <a:pt x="10738" y="58520"/>
                    <a:pt x="11284" y="59630"/>
                  </a:cubicBezTo>
                  <a:cubicBezTo>
                    <a:pt x="11769" y="60832"/>
                    <a:pt x="14438" y="64437"/>
                    <a:pt x="15955" y="62218"/>
                  </a:cubicBezTo>
                  <a:cubicBezTo>
                    <a:pt x="17411" y="60000"/>
                    <a:pt x="17532" y="59167"/>
                    <a:pt x="18503" y="60832"/>
                  </a:cubicBezTo>
                  <a:cubicBezTo>
                    <a:pt x="19474" y="62496"/>
                    <a:pt x="19777" y="63605"/>
                    <a:pt x="21476" y="63143"/>
                  </a:cubicBezTo>
                  <a:cubicBezTo>
                    <a:pt x="23174" y="62588"/>
                    <a:pt x="23963" y="59630"/>
                    <a:pt x="25358" y="62403"/>
                  </a:cubicBezTo>
                  <a:cubicBezTo>
                    <a:pt x="26754" y="65084"/>
                    <a:pt x="27360" y="66379"/>
                    <a:pt x="27482" y="69337"/>
                  </a:cubicBezTo>
                  <a:cubicBezTo>
                    <a:pt x="27542" y="72295"/>
                    <a:pt x="27664" y="74329"/>
                    <a:pt x="26086" y="75346"/>
                  </a:cubicBezTo>
                  <a:cubicBezTo>
                    <a:pt x="24448" y="76363"/>
                    <a:pt x="21718" y="73682"/>
                    <a:pt x="20869" y="76271"/>
                  </a:cubicBezTo>
                  <a:cubicBezTo>
                    <a:pt x="20323" y="78120"/>
                    <a:pt x="18564" y="80061"/>
                    <a:pt x="17229" y="82372"/>
                  </a:cubicBezTo>
                  <a:cubicBezTo>
                    <a:pt x="18806" y="83944"/>
                    <a:pt x="20080" y="83389"/>
                    <a:pt x="21900" y="86718"/>
                  </a:cubicBezTo>
                  <a:cubicBezTo>
                    <a:pt x="23781" y="90138"/>
                    <a:pt x="24570" y="87734"/>
                    <a:pt x="25904" y="86070"/>
                  </a:cubicBezTo>
                  <a:cubicBezTo>
                    <a:pt x="27239" y="84314"/>
                    <a:pt x="28270" y="86718"/>
                    <a:pt x="29605" y="88474"/>
                  </a:cubicBezTo>
                  <a:cubicBezTo>
                    <a:pt x="30940" y="90138"/>
                    <a:pt x="31971" y="90138"/>
                    <a:pt x="33063" y="88474"/>
                  </a:cubicBezTo>
                  <a:cubicBezTo>
                    <a:pt x="34095" y="86718"/>
                    <a:pt x="35975" y="88104"/>
                    <a:pt x="37553" y="89121"/>
                  </a:cubicBezTo>
                  <a:cubicBezTo>
                    <a:pt x="39130" y="90138"/>
                    <a:pt x="37553" y="93929"/>
                    <a:pt x="35975" y="95963"/>
                  </a:cubicBezTo>
                  <a:cubicBezTo>
                    <a:pt x="34398" y="97996"/>
                    <a:pt x="34641" y="99383"/>
                    <a:pt x="35672" y="100770"/>
                  </a:cubicBezTo>
                  <a:cubicBezTo>
                    <a:pt x="36764" y="102157"/>
                    <a:pt x="37007" y="104930"/>
                    <a:pt x="37795" y="106594"/>
                  </a:cubicBezTo>
                  <a:cubicBezTo>
                    <a:pt x="38645" y="108351"/>
                    <a:pt x="38341" y="110015"/>
                    <a:pt x="39676" y="109645"/>
                  </a:cubicBezTo>
                  <a:cubicBezTo>
                    <a:pt x="41011" y="109368"/>
                    <a:pt x="42345" y="110385"/>
                    <a:pt x="43680" y="112788"/>
                  </a:cubicBezTo>
                  <a:cubicBezTo>
                    <a:pt x="44954" y="115192"/>
                    <a:pt x="49201" y="116209"/>
                    <a:pt x="51081" y="117873"/>
                  </a:cubicBezTo>
                  <a:cubicBezTo>
                    <a:pt x="52901" y="119630"/>
                    <a:pt x="55025" y="115192"/>
                    <a:pt x="56359" y="115839"/>
                  </a:cubicBezTo>
                  <a:cubicBezTo>
                    <a:pt x="56966" y="116117"/>
                    <a:pt x="58119" y="117688"/>
                    <a:pt x="59211" y="119260"/>
                  </a:cubicBezTo>
                  <a:cubicBezTo>
                    <a:pt x="60424" y="116671"/>
                    <a:pt x="61456" y="116856"/>
                    <a:pt x="64610" y="116856"/>
                  </a:cubicBezTo>
                  <a:cubicBezTo>
                    <a:pt x="68311" y="116856"/>
                    <a:pt x="69100" y="117873"/>
                    <a:pt x="68311" y="114453"/>
                  </a:cubicBezTo>
                  <a:cubicBezTo>
                    <a:pt x="67522" y="111032"/>
                    <a:pt x="68008" y="107981"/>
                    <a:pt x="70434" y="112788"/>
                  </a:cubicBezTo>
                  <a:cubicBezTo>
                    <a:pt x="72800" y="117596"/>
                    <a:pt x="69646" y="115469"/>
                    <a:pt x="73589" y="115839"/>
                  </a:cubicBezTo>
                  <a:cubicBezTo>
                    <a:pt x="77593" y="116209"/>
                    <a:pt x="74681" y="119260"/>
                    <a:pt x="78624" y="119630"/>
                  </a:cubicBezTo>
                  <a:cubicBezTo>
                    <a:pt x="82628" y="120000"/>
                    <a:pt x="84448" y="118243"/>
                    <a:pt x="84448" y="116856"/>
                  </a:cubicBezTo>
                  <a:cubicBezTo>
                    <a:pt x="84448" y="115469"/>
                    <a:pt x="86026" y="112419"/>
                    <a:pt x="86329" y="115469"/>
                  </a:cubicBezTo>
                  <a:cubicBezTo>
                    <a:pt x="86329" y="115839"/>
                    <a:pt x="86390" y="116117"/>
                    <a:pt x="86390" y="116394"/>
                  </a:cubicBezTo>
                  <a:cubicBezTo>
                    <a:pt x="86754" y="115285"/>
                    <a:pt x="87178" y="114175"/>
                    <a:pt x="87785" y="113805"/>
                  </a:cubicBezTo>
                  <a:cubicBezTo>
                    <a:pt x="89120" y="112973"/>
                    <a:pt x="90151" y="112234"/>
                    <a:pt x="90151" y="110385"/>
                  </a:cubicBezTo>
                  <a:cubicBezTo>
                    <a:pt x="90151" y="108443"/>
                    <a:pt x="89241" y="107611"/>
                    <a:pt x="91061" y="107611"/>
                  </a:cubicBezTo>
                  <a:cubicBezTo>
                    <a:pt x="92942" y="107611"/>
                    <a:pt x="96521" y="108813"/>
                    <a:pt x="96521" y="104930"/>
                  </a:cubicBezTo>
                  <a:cubicBezTo>
                    <a:pt x="96521" y="100955"/>
                    <a:pt x="95611" y="98181"/>
                    <a:pt x="97553" y="99753"/>
                  </a:cubicBezTo>
                  <a:cubicBezTo>
                    <a:pt x="99555" y="101325"/>
                    <a:pt x="100889" y="100770"/>
                    <a:pt x="101557" y="98551"/>
                  </a:cubicBezTo>
                  <a:cubicBezTo>
                    <a:pt x="102224" y="96332"/>
                    <a:pt x="103134" y="96332"/>
                    <a:pt x="102224" y="94298"/>
                  </a:cubicBezTo>
                  <a:cubicBezTo>
                    <a:pt x="101314" y="92172"/>
                    <a:pt x="101435" y="90508"/>
                    <a:pt x="102770" y="89768"/>
                  </a:cubicBezTo>
                  <a:cubicBezTo>
                    <a:pt x="104044" y="89121"/>
                    <a:pt x="107805" y="86902"/>
                    <a:pt x="109261" y="84129"/>
                  </a:cubicBezTo>
                  <a:cubicBezTo>
                    <a:pt x="110717" y="81448"/>
                    <a:pt x="112295" y="80431"/>
                    <a:pt x="111627" y="77288"/>
                  </a:cubicBezTo>
                  <a:cubicBezTo>
                    <a:pt x="110960" y="74237"/>
                    <a:pt x="109625" y="67673"/>
                    <a:pt x="112962" y="62958"/>
                  </a:cubicBezTo>
                  <a:cubicBezTo>
                    <a:pt x="116238" y="58151"/>
                    <a:pt x="117451" y="59167"/>
                    <a:pt x="117573" y="55377"/>
                  </a:cubicBezTo>
                  <a:cubicBezTo>
                    <a:pt x="117694" y="51587"/>
                    <a:pt x="117209" y="49553"/>
                    <a:pt x="118543" y="48351"/>
                  </a:cubicBezTo>
                  <a:cubicBezTo>
                    <a:pt x="119817" y="47149"/>
                    <a:pt x="120000" y="46594"/>
                    <a:pt x="119332" y="44375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4" name="Shape 3011">
              <a:extLst>
                <a:ext uri="{FF2B5EF4-FFF2-40B4-BE49-F238E27FC236}">
                  <a16:creationId xmlns:a16="http://schemas.microsoft.com/office/drawing/2014/main" id="{2E4270B2-6BA7-4260-ACE9-781C5B9953D0}"/>
                </a:ext>
              </a:extLst>
            </p:cNvPr>
            <p:cNvSpPr/>
            <p:nvPr/>
          </p:nvSpPr>
          <p:spPr>
            <a:xfrm>
              <a:off x="3238" y="1804"/>
              <a:ext cx="589" cy="9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397" y="91987"/>
                  </a:moveTo>
                  <a:cubicBezTo>
                    <a:pt x="116700" y="90301"/>
                    <a:pt x="109725" y="87289"/>
                    <a:pt x="108311" y="84638"/>
                  </a:cubicBezTo>
                  <a:cubicBezTo>
                    <a:pt x="106802" y="81927"/>
                    <a:pt x="105388" y="80843"/>
                    <a:pt x="102937" y="79156"/>
                  </a:cubicBezTo>
                  <a:cubicBezTo>
                    <a:pt x="100487" y="77469"/>
                    <a:pt x="99450" y="75722"/>
                    <a:pt x="99261" y="72349"/>
                  </a:cubicBezTo>
                  <a:cubicBezTo>
                    <a:pt x="98978" y="69036"/>
                    <a:pt x="100487" y="66867"/>
                    <a:pt x="101901" y="64759"/>
                  </a:cubicBezTo>
                  <a:cubicBezTo>
                    <a:pt x="103315" y="62650"/>
                    <a:pt x="106614" y="61204"/>
                    <a:pt x="104163" y="57650"/>
                  </a:cubicBezTo>
                  <a:cubicBezTo>
                    <a:pt x="101712" y="54036"/>
                    <a:pt x="100204" y="53493"/>
                    <a:pt x="100204" y="51385"/>
                  </a:cubicBezTo>
                  <a:cubicBezTo>
                    <a:pt x="100204" y="49277"/>
                    <a:pt x="100864" y="45361"/>
                    <a:pt x="98413" y="43795"/>
                  </a:cubicBezTo>
                  <a:cubicBezTo>
                    <a:pt x="95962" y="42228"/>
                    <a:pt x="97376" y="40000"/>
                    <a:pt x="98790" y="38433"/>
                  </a:cubicBezTo>
                  <a:cubicBezTo>
                    <a:pt x="100204" y="36867"/>
                    <a:pt x="104351" y="37168"/>
                    <a:pt x="102560" y="35542"/>
                  </a:cubicBezTo>
                  <a:cubicBezTo>
                    <a:pt x="100675" y="33855"/>
                    <a:pt x="100487" y="33493"/>
                    <a:pt x="102278" y="32530"/>
                  </a:cubicBezTo>
                  <a:cubicBezTo>
                    <a:pt x="104163" y="31506"/>
                    <a:pt x="103974" y="30361"/>
                    <a:pt x="102560" y="29277"/>
                  </a:cubicBezTo>
                  <a:cubicBezTo>
                    <a:pt x="101052" y="28132"/>
                    <a:pt x="93228" y="23795"/>
                    <a:pt x="96999" y="21686"/>
                  </a:cubicBezTo>
                  <a:cubicBezTo>
                    <a:pt x="100675" y="19578"/>
                    <a:pt x="102937" y="19759"/>
                    <a:pt x="103126" y="16867"/>
                  </a:cubicBezTo>
                  <a:cubicBezTo>
                    <a:pt x="103315" y="13975"/>
                    <a:pt x="103786" y="14216"/>
                    <a:pt x="104351" y="11987"/>
                  </a:cubicBezTo>
                  <a:cubicBezTo>
                    <a:pt x="105011" y="9698"/>
                    <a:pt x="105200" y="8915"/>
                    <a:pt x="106614" y="7951"/>
                  </a:cubicBezTo>
                  <a:cubicBezTo>
                    <a:pt x="108028" y="6927"/>
                    <a:pt x="108876" y="5060"/>
                    <a:pt x="107462" y="3915"/>
                  </a:cubicBezTo>
                  <a:cubicBezTo>
                    <a:pt x="106331" y="3072"/>
                    <a:pt x="104351" y="1506"/>
                    <a:pt x="103503" y="0"/>
                  </a:cubicBezTo>
                  <a:cubicBezTo>
                    <a:pt x="102937" y="60"/>
                    <a:pt x="102278" y="481"/>
                    <a:pt x="101241" y="1445"/>
                  </a:cubicBezTo>
                  <a:cubicBezTo>
                    <a:pt x="97941" y="4819"/>
                    <a:pt x="95962" y="5481"/>
                    <a:pt x="93888" y="4578"/>
                  </a:cubicBezTo>
                  <a:cubicBezTo>
                    <a:pt x="91814" y="3674"/>
                    <a:pt x="86441" y="1265"/>
                    <a:pt x="86441" y="2831"/>
                  </a:cubicBezTo>
                  <a:cubicBezTo>
                    <a:pt x="86441" y="4397"/>
                    <a:pt x="87289" y="5240"/>
                    <a:pt x="84838" y="6626"/>
                  </a:cubicBezTo>
                  <a:cubicBezTo>
                    <a:pt x="82293" y="7951"/>
                    <a:pt x="79088" y="8192"/>
                    <a:pt x="79465" y="10421"/>
                  </a:cubicBezTo>
                  <a:cubicBezTo>
                    <a:pt x="79842" y="12650"/>
                    <a:pt x="85216" y="15542"/>
                    <a:pt x="78617" y="15963"/>
                  </a:cubicBezTo>
                  <a:cubicBezTo>
                    <a:pt x="72018" y="16445"/>
                    <a:pt x="73244" y="16445"/>
                    <a:pt x="72018" y="18192"/>
                  </a:cubicBezTo>
                  <a:cubicBezTo>
                    <a:pt x="70793" y="20000"/>
                    <a:pt x="67494" y="21325"/>
                    <a:pt x="65891" y="22891"/>
                  </a:cubicBezTo>
                  <a:cubicBezTo>
                    <a:pt x="64194" y="24457"/>
                    <a:pt x="61366" y="25120"/>
                    <a:pt x="61366" y="27349"/>
                  </a:cubicBezTo>
                  <a:cubicBezTo>
                    <a:pt x="61366" y="29578"/>
                    <a:pt x="62120" y="30481"/>
                    <a:pt x="59293" y="30481"/>
                  </a:cubicBezTo>
                  <a:cubicBezTo>
                    <a:pt x="56370" y="30481"/>
                    <a:pt x="54296" y="33373"/>
                    <a:pt x="51846" y="31807"/>
                  </a:cubicBezTo>
                  <a:cubicBezTo>
                    <a:pt x="49395" y="30240"/>
                    <a:pt x="46472" y="28253"/>
                    <a:pt x="44870" y="29578"/>
                  </a:cubicBezTo>
                  <a:cubicBezTo>
                    <a:pt x="43173" y="30963"/>
                    <a:pt x="38648" y="30240"/>
                    <a:pt x="36197" y="30240"/>
                  </a:cubicBezTo>
                  <a:cubicBezTo>
                    <a:pt x="35915" y="30240"/>
                    <a:pt x="35726" y="30240"/>
                    <a:pt x="35538" y="30180"/>
                  </a:cubicBezTo>
                  <a:cubicBezTo>
                    <a:pt x="34312" y="31265"/>
                    <a:pt x="33181" y="32048"/>
                    <a:pt x="31484" y="32831"/>
                  </a:cubicBezTo>
                  <a:cubicBezTo>
                    <a:pt x="29222" y="33855"/>
                    <a:pt x="30447" y="34518"/>
                    <a:pt x="29599" y="35843"/>
                  </a:cubicBezTo>
                  <a:cubicBezTo>
                    <a:pt x="28845" y="37168"/>
                    <a:pt x="28845" y="37530"/>
                    <a:pt x="30447" y="38855"/>
                  </a:cubicBezTo>
                  <a:cubicBezTo>
                    <a:pt x="32144" y="40180"/>
                    <a:pt x="30070" y="40903"/>
                    <a:pt x="30824" y="42409"/>
                  </a:cubicBezTo>
                  <a:cubicBezTo>
                    <a:pt x="31673" y="43975"/>
                    <a:pt x="36857" y="44578"/>
                    <a:pt x="40534" y="45000"/>
                  </a:cubicBezTo>
                  <a:cubicBezTo>
                    <a:pt x="44210" y="45421"/>
                    <a:pt x="44493" y="45783"/>
                    <a:pt x="47132" y="47228"/>
                  </a:cubicBezTo>
                  <a:cubicBezTo>
                    <a:pt x="49772" y="48674"/>
                    <a:pt x="55805" y="49036"/>
                    <a:pt x="59481" y="49698"/>
                  </a:cubicBezTo>
                  <a:cubicBezTo>
                    <a:pt x="63157" y="50361"/>
                    <a:pt x="61084" y="52289"/>
                    <a:pt x="62592" y="54277"/>
                  </a:cubicBezTo>
                  <a:cubicBezTo>
                    <a:pt x="64006" y="56265"/>
                    <a:pt x="60895" y="56506"/>
                    <a:pt x="58821" y="58192"/>
                  </a:cubicBezTo>
                  <a:cubicBezTo>
                    <a:pt x="56842" y="59879"/>
                    <a:pt x="58633" y="61204"/>
                    <a:pt x="60518" y="62530"/>
                  </a:cubicBezTo>
                  <a:cubicBezTo>
                    <a:pt x="62403" y="63855"/>
                    <a:pt x="62969" y="64457"/>
                    <a:pt x="62403" y="65963"/>
                  </a:cubicBezTo>
                  <a:cubicBezTo>
                    <a:pt x="61743" y="67530"/>
                    <a:pt x="55616" y="67650"/>
                    <a:pt x="53071" y="67469"/>
                  </a:cubicBezTo>
                  <a:cubicBezTo>
                    <a:pt x="50620" y="67228"/>
                    <a:pt x="51280" y="67108"/>
                    <a:pt x="50620" y="67891"/>
                  </a:cubicBezTo>
                  <a:cubicBezTo>
                    <a:pt x="50054" y="68674"/>
                    <a:pt x="49583" y="68554"/>
                    <a:pt x="47981" y="67891"/>
                  </a:cubicBezTo>
                  <a:cubicBezTo>
                    <a:pt x="46284" y="67228"/>
                    <a:pt x="46095" y="68012"/>
                    <a:pt x="43456" y="68433"/>
                  </a:cubicBezTo>
                  <a:cubicBezTo>
                    <a:pt x="40722" y="68915"/>
                    <a:pt x="44493" y="70000"/>
                    <a:pt x="44493" y="72048"/>
                  </a:cubicBezTo>
                  <a:cubicBezTo>
                    <a:pt x="44493" y="74036"/>
                    <a:pt x="41948" y="72831"/>
                    <a:pt x="39497" y="72831"/>
                  </a:cubicBezTo>
                  <a:cubicBezTo>
                    <a:pt x="37046" y="72831"/>
                    <a:pt x="36669" y="73614"/>
                    <a:pt x="33558" y="73795"/>
                  </a:cubicBezTo>
                  <a:cubicBezTo>
                    <a:pt x="30447" y="74036"/>
                    <a:pt x="27996" y="72710"/>
                    <a:pt x="27148" y="71566"/>
                  </a:cubicBezTo>
                  <a:cubicBezTo>
                    <a:pt x="26300" y="70481"/>
                    <a:pt x="23472" y="71024"/>
                    <a:pt x="19324" y="71265"/>
                  </a:cubicBezTo>
                  <a:cubicBezTo>
                    <a:pt x="15176" y="71445"/>
                    <a:pt x="16213" y="73614"/>
                    <a:pt x="17250" y="74578"/>
                  </a:cubicBezTo>
                  <a:cubicBezTo>
                    <a:pt x="18287" y="75602"/>
                    <a:pt x="18098" y="76506"/>
                    <a:pt x="16496" y="76927"/>
                  </a:cubicBezTo>
                  <a:cubicBezTo>
                    <a:pt x="14799" y="77409"/>
                    <a:pt x="13574" y="78614"/>
                    <a:pt x="13385" y="79518"/>
                  </a:cubicBezTo>
                  <a:cubicBezTo>
                    <a:pt x="13197" y="80421"/>
                    <a:pt x="14988" y="80421"/>
                    <a:pt x="16873" y="80180"/>
                  </a:cubicBezTo>
                  <a:cubicBezTo>
                    <a:pt x="18758" y="79939"/>
                    <a:pt x="19512" y="81204"/>
                    <a:pt x="21021" y="82048"/>
                  </a:cubicBezTo>
                  <a:cubicBezTo>
                    <a:pt x="22435" y="82951"/>
                    <a:pt x="19795" y="83975"/>
                    <a:pt x="19984" y="85301"/>
                  </a:cubicBezTo>
                  <a:cubicBezTo>
                    <a:pt x="20172" y="86626"/>
                    <a:pt x="18758" y="86626"/>
                    <a:pt x="17721" y="87650"/>
                  </a:cubicBezTo>
                  <a:cubicBezTo>
                    <a:pt x="16684" y="88674"/>
                    <a:pt x="15836" y="88795"/>
                    <a:pt x="16873" y="89216"/>
                  </a:cubicBezTo>
                  <a:cubicBezTo>
                    <a:pt x="17910" y="89638"/>
                    <a:pt x="18758" y="90240"/>
                    <a:pt x="17062" y="91204"/>
                  </a:cubicBezTo>
                  <a:cubicBezTo>
                    <a:pt x="15459" y="92228"/>
                    <a:pt x="17062" y="91867"/>
                    <a:pt x="18947" y="92771"/>
                  </a:cubicBezTo>
                  <a:cubicBezTo>
                    <a:pt x="20738" y="93674"/>
                    <a:pt x="20172" y="94578"/>
                    <a:pt x="17439" y="94698"/>
                  </a:cubicBezTo>
                  <a:cubicBezTo>
                    <a:pt x="14799" y="94819"/>
                    <a:pt x="15176" y="94096"/>
                    <a:pt x="13951" y="93433"/>
                  </a:cubicBezTo>
                  <a:cubicBezTo>
                    <a:pt x="12725" y="92771"/>
                    <a:pt x="12160" y="93674"/>
                    <a:pt x="11688" y="94457"/>
                  </a:cubicBezTo>
                  <a:cubicBezTo>
                    <a:pt x="11311" y="95240"/>
                    <a:pt x="8672" y="94457"/>
                    <a:pt x="7164" y="94216"/>
                  </a:cubicBezTo>
                  <a:cubicBezTo>
                    <a:pt x="5750" y="94036"/>
                    <a:pt x="4524" y="95120"/>
                    <a:pt x="2262" y="95903"/>
                  </a:cubicBezTo>
                  <a:cubicBezTo>
                    <a:pt x="0" y="96686"/>
                    <a:pt x="3487" y="97349"/>
                    <a:pt x="5750" y="97831"/>
                  </a:cubicBezTo>
                  <a:cubicBezTo>
                    <a:pt x="8012" y="98253"/>
                    <a:pt x="7824" y="98674"/>
                    <a:pt x="6410" y="99698"/>
                  </a:cubicBezTo>
                  <a:cubicBezTo>
                    <a:pt x="4901" y="100722"/>
                    <a:pt x="7824" y="101506"/>
                    <a:pt x="5750" y="102289"/>
                  </a:cubicBezTo>
                  <a:cubicBezTo>
                    <a:pt x="4619" y="102710"/>
                    <a:pt x="3205" y="103674"/>
                    <a:pt x="2262" y="104457"/>
                  </a:cubicBezTo>
                  <a:cubicBezTo>
                    <a:pt x="3016" y="104457"/>
                    <a:pt x="3676" y="104518"/>
                    <a:pt x="4336" y="104518"/>
                  </a:cubicBezTo>
                  <a:cubicBezTo>
                    <a:pt x="7352" y="104518"/>
                    <a:pt x="7635" y="106506"/>
                    <a:pt x="10274" y="108433"/>
                  </a:cubicBezTo>
                  <a:cubicBezTo>
                    <a:pt x="12914" y="110301"/>
                    <a:pt x="16873" y="108855"/>
                    <a:pt x="20172" y="107771"/>
                  </a:cubicBezTo>
                  <a:cubicBezTo>
                    <a:pt x="23472" y="106626"/>
                    <a:pt x="25545" y="107108"/>
                    <a:pt x="29505" y="106987"/>
                  </a:cubicBezTo>
                  <a:cubicBezTo>
                    <a:pt x="33558" y="106807"/>
                    <a:pt x="31390" y="108614"/>
                    <a:pt x="32898" y="109819"/>
                  </a:cubicBezTo>
                  <a:cubicBezTo>
                    <a:pt x="34501" y="110963"/>
                    <a:pt x="36009" y="110301"/>
                    <a:pt x="37894" y="109819"/>
                  </a:cubicBezTo>
                  <a:cubicBezTo>
                    <a:pt x="39685" y="109337"/>
                    <a:pt x="40345" y="109457"/>
                    <a:pt x="41288" y="110481"/>
                  </a:cubicBezTo>
                  <a:cubicBezTo>
                    <a:pt x="42230" y="111506"/>
                    <a:pt x="43079" y="111506"/>
                    <a:pt x="44681" y="111144"/>
                  </a:cubicBezTo>
                  <a:cubicBezTo>
                    <a:pt x="46190" y="110843"/>
                    <a:pt x="48075" y="112469"/>
                    <a:pt x="50526" y="113855"/>
                  </a:cubicBezTo>
                  <a:cubicBezTo>
                    <a:pt x="52977" y="115180"/>
                    <a:pt x="55145" y="114156"/>
                    <a:pt x="57596" y="113012"/>
                  </a:cubicBezTo>
                  <a:cubicBezTo>
                    <a:pt x="60141" y="111807"/>
                    <a:pt x="61649" y="113012"/>
                    <a:pt x="63817" y="113012"/>
                  </a:cubicBezTo>
                  <a:cubicBezTo>
                    <a:pt x="65985" y="113012"/>
                    <a:pt x="68153" y="114156"/>
                    <a:pt x="69662" y="115180"/>
                  </a:cubicBezTo>
                  <a:cubicBezTo>
                    <a:pt x="71264" y="116204"/>
                    <a:pt x="72490" y="116325"/>
                    <a:pt x="75883" y="116204"/>
                  </a:cubicBezTo>
                  <a:cubicBezTo>
                    <a:pt x="79277" y="116024"/>
                    <a:pt x="78051" y="116686"/>
                    <a:pt x="80785" y="118373"/>
                  </a:cubicBezTo>
                  <a:cubicBezTo>
                    <a:pt x="83613" y="120000"/>
                    <a:pt x="85121" y="119036"/>
                    <a:pt x="88515" y="118012"/>
                  </a:cubicBezTo>
                  <a:cubicBezTo>
                    <a:pt x="89269" y="117771"/>
                    <a:pt x="90023" y="117710"/>
                    <a:pt x="90777" y="117590"/>
                  </a:cubicBezTo>
                  <a:cubicBezTo>
                    <a:pt x="91249" y="116626"/>
                    <a:pt x="91720" y="115542"/>
                    <a:pt x="91437" y="115000"/>
                  </a:cubicBezTo>
                  <a:cubicBezTo>
                    <a:pt x="90777" y="113915"/>
                    <a:pt x="89363" y="112891"/>
                    <a:pt x="87478" y="111987"/>
                  </a:cubicBezTo>
                  <a:cubicBezTo>
                    <a:pt x="85593" y="111084"/>
                    <a:pt x="86252" y="110662"/>
                    <a:pt x="87666" y="109397"/>
                  </a:cubicBezTo>
                  <a:cubicBezTo>
                    <a:pt x="89175" y="108192"/>
                    <a:pt x="88892" y="106506"/>
                    <a:pt x="92191" y="106626"/>
                  </a:cubicBezTo>
                  <a:cubicBezTo>
                    <a:pt x="95490" y="106746"/>
                    <a:pt x="99638" y="106867"/>
                    <a:pt x="99827" y="105542"/>
                  </a:cubicBezTo>
                  <a:cubicBezTo>
                    <a:pt x="100015" y="104156"/>
                    <a:pt x="101241" y="102168"/>
                    <a:pt x="98413" y="102048"/>
                  </a:cubicBezTo>
                  <a:cubicBezTo>
                    <a:pt x="95490" y="101927"/>
                    <a:pt x="91626" y="102289"/>
                    <a:pt x="91814" y="101144"/>
                  </a:cubicBezTo>
                  <a:cubicBezTo>
                    <a:pt x="92003" y="100060"/>
                    <a:pt x="92191" y="99036"/>
                    <a:pt x="89740" y="99036"/>
                  </a:cubicBezTo>
                  <a:cubicBezTo>
                    <a:pt x="87289" y="99036"/>
                    <a:pt x="86064" y="98614"/>
                    <a:pt x="86064" y="97951"/>
                  </a:cubicBezTo>
                  <a:cubicBezTo>
                    <a:pt x="86064" y="97228"/>
                    <a:pt x="85216" y="95903"/>
                    <a:pt x="90966" y="96385"/>
                  </a:cubicBezTo>
                  <a:cubicBezTo>
                    <a:pt x="96716" y="96807"/>
                    <a:pt x="98224" y="95602"/>
                    <a:pt x="98790" y="96566"/>
                  </a:cubicBezTo>
                  <a:cubicBezTo>
                    <a:pt x="99450" y="97590"/>
                    <a:pt x="99827" y="97590"/>
                    <a:pt x="102937" y="97590"/>
                  </a:cubicBezTo>
                  <a:cubicBezTo>
                    <a:pt x="106048" y="97590"/>
                    <a:pt x="106237" y="95662"/>
                    <a:pt x="110102" y="96807"/>
                  </a:cubicBezTo>
                  <a:cubicBezTo>
                    <a:pt x="114061" y="97951"/>
                    <a:pt x="114061" y="97228"/>
                    <a:pt x="116135" y="95903"/>
                  </a:cubicBezTo>
                  <a:cubicBezTo>
                    <a:pt x="118208" y="94578"/>
                    <a:pt x="119999" y="93674"/>
                    <a:pt x="118397" y="91987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5" name="Shape 3012">
              <a:extLst>
                <a:ext uri="{FF2B5EF4-FFF2-40B4-BE49-F238E27FC236}">
                  <a16:creationId xmlns:a16="http://schemas.microsoft.com/office/drawing/2014/main" id="{8CE919D7-998D-49D9-9CF3-DB198CB80398}"/>
                </a:ext>
              </a:extLst>
            </p:cNvPr>
            <p:cNvSpPr/>
            <p:nvPr/>
          </p:nvSpPr>
          <p:spPr>
            <a:xfrm>
              <a:off x="3029" y="3028"/>
              <a:ext cx="700" cy="5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1257" y="22084"/>
                  </a:moveTo>
                  <a:cubicBezTo>
                    <a:pt x="98001" y="20369"/>
                    <a:pt x="98477" y="18352"/>
                    <a:pt x="97445" y="15932"/>
                  </a:cubicBezTo>
                  <a:cubicBezTo>
                    <a:pt x="96412" y="13512"/>
                    <a:pt x="94904" y="13310"/>
                    <a:pt x="92998" y="12907"/>
                  </a:cubicBezTo>
                  <a:cubicBezTo>
                    <a:pt x="91091" y="12504"/>
                    <a:pt x="92283" y="12201"/>
                    <a:pt x="93156" y="10487"/>
                  </a:cubicBezTo>
                  <a:cubicBezTo>
                    <a:pt x="94030" y="8773"/>
                    <a:pt x="92124" y="8067"/>
                    <a:pt x="92124" y="6554"/>
                  </a:cubicBezTo>
                  <a:cubicBezTo>
                    <a:pt x="92124" y="5042"/>
                    <a:pt x="91409" y="3327"/>
                    <a:pt x="89185" y="3226"/>
                  </a:cubicBezTo>
                  <a:cubicBezTo>
                    <a:pt x="86882" y="3025"/>
                    <a:pt x="86009" y="3327"/>
                    <a:pt x="84659" y="5445"/>
                  </a:cubicBezTo>
                  <a:cubicBezTo>
                    <a:pt x="83229" y="7462"/>
                    <a:pt x="81720" y="5445"/>
                    <a:pt x="81323" y="3529"/>
                  </a:cubicBezTo>
                  <a:cubicBezTo>
                    <a:pt x="81005" y="1714"/>
                    <a:pt x="78702" y="1109"/>
                    <a:pt x="76637" y="605"/>
                  </a:cubicBezTo>
                  <a:cubicBezTo>
                    <a:pt x="74573" y="0"/>
                    <a:pt x="73381" y="2420"/>
                    <a:pt x="74890" y="4336"/>
                  </a:cubicBezTo>
                  <a:cubicBezTo>
                    <a:pt x="76479" y="6151"/>
                    <a:pt x="75764" y="7663"/>
                    <a:pt x="74731" y="9579"/>
                  </a:cubicBezTo>
                  <a:cubicBezTo>
                    <a:pt x="73699" y="11394"/>
                    <a:pt x="72508" y="11596"/>
                    <a:pt x="69887" y="8974"/>
                  </a:cubicBezTo>
                  <a:cubicBezTo>
                    <a:pt x="67266" y="6352"/>
                    <a:pt x="65360" y="11394"/>
                    <a:pt x="62263" y="12000"/>
                  </a:cubicBezTo>
                  <a:cubicBezTo>
                    <a:pt x="59166" y="12504"/>
                    <a:pt x="62263" y="15731"/>
                    <a:pt x="60039" y="18151"/>
                  </a:cubicBezTo>
                  <a:cubicBezTo>
                    <a:pt x="57736" y="20571"/>
                    <a:pt x="54639" y="19260"/>
                    <a:pt x="52177" y="18857"/>
                  </a:cubicBezTo>
                  <a:cubicBezTo>
                    <a:pt x="49794" y="18554"/>
                    <a:pt x="49238" y="16235"/>
                    <a:pt x="47015" y="14016"/>
                  </a:cubicBezTo>
                  <a:cubicBezTo>
                    <a:pt x="44712" y="11798"/>
                    <a:pt x="45268" y="14722"/>
                    <a:pt x="44076" y="16436"/>
                  </a:cubicBezTo>
                  <a:cubicBezTo>
                    <a:pt x="42806" y="18151"/>
                    <a:pt x="41138" y="17747"/>
                    <a:pt x="39708" y="19260"/>
                  </a:cubicBezTo>
                  <a:cubicBezTo>
                    <a:pt x="38358" y="20773"/>
                    <a:pt x="40026" y="23697"/>
                    <a:pt x="42170" y="25613"/>
                  </a:cubicBezTo>
                  <a:cubicBezTo>
                    <a:pt x="44235" y="27428"/>
                    <a:pt x="45982" y="28941"/>
                    <a:pt x="49238" y="28941"/>
                  </a:cubicBezTo>
                  <a:cubicBezTo>
                    <a:pt x="52574" y="28941"/>
                    <a:pt x="50986" y="30252"/>
                    <a:pt x="51144" y="31966"/>
                  </a:cubicBezTo>
                  <a:cubicBezTo>
                    <a:pt x="51303" y="33680"/>
                    <a:pt x="52415" y="34386"/>
                    <a:pt x="53606" y="36403"/>
                  </a:cubicBezTo>
                  <a:cubicBezTo>
                    <a:pt x="54798" y="38521"/>
                    <a:pt x="52574" y="38722"/>
                    <a:pt x="50430" y="38521"/>
                  </a:cubicBezTo>
                  <a:cubicBezTo>
                    <a:pt x="48365" y="38319"/>
                    <a:pt x="47332" y="39226"/>
                    <a:pt x="45426" y="39226"/>
                  </a:cubicBezTo>
                  <a:cubicBezTo>
                    <a:pt x="43520" y="39226"/>
                    <a:pt x="43520" y="40235"/>
                    <a:pt x="41455" y="41344"/>
                  </a:cubicBezTo>
                  <a:cubicBezTo>
                    <a:pt x="39391" y="42453"/>
                    <a:pt x="38358" y="41142"/>
                    <a:pt x="37246" y="39630"/>
                  </a:cubicBezTo>
                  <a:cubicBezTo>
                    <a:pt x="36214" y="38117"/>
                    <a:pt x="35737" y="39025"/>
                    <a:pt x="34705" y="40235"/>
                  </a:cubicBezTo>
                  <a:cubicBezTo>
                    <a:pt x="34387" y="40537"/>
                    <a:pt x="33831" y="40436"/>
                    <a:pt x="33275" y="40134"/>
                  </a:cubicBezTo>
                  <a:cubicBezTo>
                    <a:pt x="32878" y="43361"/>
                    <a:pt x="32481" y="49008"/>
                    <a:pt x="30496" y="49310"/>
                  </a:cubicBezTo>
                  <a:cubicBezTo>
                    <a:pt x="28431" y="49714"/>
                    <a:pt x="27081" y="50117"/>
                    <a:pt x="23269" y="50823"/>
                  </a:cubicBezTo>
                  <a:cubicBezTo>
                    <a:pt x="19457" y="51630"/>
                    <a:pt x="19060" y="51226"/>
                    <a:pt x="13898" y="49714"/>
                  </a:cubicBezTo>
                  <a:cubicBezTo>
                    <a:pt x="8656" y="48201"/>
                    <a:pt x="13898" y="49714"/>
                    <a:pt x="11436" y="52739"/>
                  </a:cubicBezTo>
                  <a:cubicBezTo>
                    <a:pt x="8974" y="55663"/>
                    <a:pt x="8974" y="53042"/>
                    <a:pt x="7624" y="49714"/>
                  </a:cubicBezTo>
                  <a:cubicBezTo>
                    <a:pt x="6273" y="46386"/>
                    <a:pt x="5559" y="50823"/>
                    <a:pt x="2779" y="55361"/>
                  </a:cubicBezTo>
                  <a:cubicBezTo>
                    <a:pt x="0" y="59798"/>
                    <a:pt x="714" y="57579"/>
                    <a:pt x="2779" y="59798"/>
                  </a:cubicBezTo>
                  <a:cubicBezTo>
                    <a:pt x="4844" y="62016"/>
                    <a:pt x="4129" y="62420"/>
                    <a:pt x="2382" y="63529"/>
                  </a:cubicBezTo>
                  <a:cubicBezTo>
                    <a:pt x="714" y="64638"/>
                    <a:pt x="2064" y="69176"/>
                    <a:pt x="4129" y="70991"/>
                  </a:cubicBezTo>
                  <a:cubicBezTo>
                    <a:pt x="6273" y="72907"/>
                    <a:pt x="8974" y="73310"/>
                    <a:pt x="8974" y="70991"/>
                  </a:cubicBezTo>
                  <a:cubicBezTo>
                    <a:pt x="8974" y="68773"/>
                    <a:pt x="11118" y="69478"/>
                    <a:pt x="12150" y="70689"/>
                  </a:cubicBezTo>
                  <a:cubicBezTo>
                    <a:pt x="13183" y="71798"/>
                    <a:pt x="14533" y="68067"/>
                    <a:pt x="16677" y="68369"/>
                  </a:cubicBezTo>
                  <a:cubicBezTo>
                    <a:pt x="18742" y="68773"/>
                    <a:pt x="19060" y="71394"/>
                    <a:pt x="20489" y="72907"/>
                  </a:cubicBezTo>
                  <a:cubicBezTo>
                    <a:pt x="21839" y="74420"/>
                    <a:pt x="21839" y="77344"/>
                    <a:pt x="20489" y="79663"/>
                  </a:cubicBezTo>
                  <a:cubicBezTo>
                    <a:pt x="19060" y="81882"/>
                    <a:pt x="18742" y="81882"/>
                    <a:pt x="15962" y="86319"/>
                  </a:cubicBezTo>
                  <a:cubicBezTo>
                    <a:pt x="13183" y="90857"/>
                    <a:pt x="15962" y="93478"/>
                    <a:pt x="15962" y="96100"/>
                  </a:cubicBezTo>
                  <a:cubicBezTo>
                    <a:pt x="15962" y="98722"/>
                    <a:pt x="20489" y="101344"/>
                    <a:pt x="22554" y="103563"/>
                  </a:cubicBezTo>
                  <a:cubicBezTo>
                    <a:pt x="24619" y="105781"/>
                    <a:pt x="23587" y="110218"/>
                    <a:pt x="20489" y="113647"/>
                  </a:cubicBezTo>
                  <a:cubicBezTo>
                    <a:pt x="17313" y="116974"/>
                    <a:pt x="20807" y="118890"/>
                    <a:pt x="24301" y="118890"/>
                  </a:cubicBezTo>
                  <a:cubicBezTo>
                    <a:pt x="27716" y="118890"/>
                    <a:pt x="28431" y="116974"/>
                    <a:pt x="29861" y="114756"/>
                  </a:cubicBezTo>
                  <a:cubicBezTo>
                    <a:pt x="31211" y="112537"/>
                    <a:pt x="31528" y="111025"/>
                    <a:pt x="34308" y="110621"/>
                  </a:cubicBezTo>
                  <a:cubicBezTo>
                    <a:pt x="37088" y="110218"/>
                    <a:pt x="39549" y="114756"/>
                    <a:pt x="41614" y="114352"/>
                  </a:cubicBezTo>
                  <a:cubicBezTo>
                    <a:pt x="43679" y="114050"/>
                    <a:pt x="46141" y="115462"/>
                    <a:pt x="48921" y="117781"/>
                  </a:cubicBezTo>
                  <a:cubicBezTo>
                    <a:pt x="51700" y="120000"/>
                    <a:pt x="53448" y="115865"/>
                    <a:pt x="53448" y="112134"/>
                  </a:cubicBezTo>
                  <a:cubicBezTo>
                    <a:pt x="53448" y="108403"/>
                    <a:pt x="58610" y="109512"/>
                    <a:pt x="60357" y="107294"/>
                  </a:cubicBezTo>
                  <a:cubicBezTo>
                    <a:pt x="62104" y="105075"/>
                    <a:pt x="63454" y="103563"/>
                    <a:pt x="67266" y="103159"/>
                  </a:cubicBezTo>
                  <a:cubicBezTo>
                    <a:pt x="71078" y="102756"/>
                    <a:pt x="70046" y="99831"/>
                    <a:pt x="73223" y="96100"/>
                  </a:cubicBezTo>
                  <a:cubicBezTo>
                    <a:pt x="76320" y="92369"/>
                    <a:pt x="75605" y="95294"/>
                    <a:pt x="77035" y="98722"/>
                  </a:cubicBezTo>
                  <a:cubicBezTo>
                    <a:pt x="78385" y="102050"/>
                    <a:pt x="80847" y="102050"/>
                    <a:pt x="82197" y="100941"/>
                  </a:cubicBezTo>
                  <a:cubicBezTo>
                    <a:pt x="83626" y="99831"/>
                    <a:pt x="84262" y="101344"/>
                    <a:pt x="86406" y="103865"/>
                  </a:cubicBezTo>
                  <a:cubicBezTo>
                    <a:pt x="88471" y="106487"/>
                    <a:pt x="88471" y="102756"/>
                    <a:pt x="90853" y="102050"/>
                  </a:cubicBezTo>
                  <a:cubicBezTo>
                    <a:pt x="93315" y="101344"/>
                    <a:pt x="92283" y="99025"/>
                    <a:pt x="92998" y="96403"/>
                  </a:cubicBezTo>
                  <a:cubicBezTo>
                    <a:pt x="93633" y="93781"/>
                    <a:pt x="96810" y="93075"/>
                    <a:pt x="99192" y="94991"/>
                  </a:cubicBezTo>
                  <a:cubicBezTo>
                    <a:pt x="101654" y="96806"/>
                    <a:pt x="102686" y="96100"/>
                    <a:pt x="103401" y="93478"/>
                  </a:cubicBezTo>
                  <a:cubicBezTo>
                    <a:pt x="104037" y="90857"/>
                    <a:pt x="105466" y="92369"/>
                    <a:pt x="108960" y="92369"/>
                  </a:cubicBezTo>
                  <a:cubicBezTo>
                    <a:pt x="112375" y="92369"/>
                    <a:pt x="108960" y="89747"/>
                    <a:pt x="108960" y="86722"/>
                  </a:cubicBezTo>
                  <a:cubicBezTo>
                    <a:pt x="108960" y="83697"/>
                    <a:pt x="112772" y="84100"/>
                    <a:pt x="114123" y="85613"/>
                  </a:cubicBezTo>
                  <a:cubicBezTo>
                    <a:pt x="115552" y="87126"/>
                    <a:pt x="116585" y="86016"/>
                    <a:pt x="118252" y="82588"/>
                  </a:cubicBezTo>
                  <a:cubicBezTo>
                    <a:pt x="120000" y="79260"/>
                    <a:pt x="118649" y="76235"/>
                    <a:pt x="117935" y="75126"/>
                  </a:cubicBezTo>
                  <a:cubicBezTo>
                    <a:pt x="117220" y="74016"/>
                    <a:pt x="115155" y="69882"/>
                    <a:pt x="116585" y="67663"/>
                  </a:cubicBezTo>
                  <a:cubicBezTo>
                    <a:pt x="117935" y="65445"/>
                    <a:pt x="118649" y="66151"/>
                    <a:pt x="117617" y="64336"/>
                  </a:cubicBezTo>
                  <a:cubicBezTo>
                    <a:pt x="116585" y="62420"/>
                    <a:pt x="115155" y="60907"/>
                    <a:pt x="116902" y="59798"/>
                  </a:cubicBezTo>
                  <a:cubicBezTo>
                    <a:pt x="118649" y="58689"/>
                    <a:pt x="118252" y="57579"/>
                    <a:pt x="117935" y="53042"/>
                  </a:cubicBezTo>
                  <a:cubicBezTo>
                    <a:pt x="117617" y="48605"/>
                    <a:pt x="114123" y="52336"/>
                    <a:pt x="110628" y="51630"/>
                  </a:cubicBezTo>
                  <a:cubicBezTo>
                    <a:pt x="107213" y="50823"/>
                    <a:pt x="108246" y="55361"/>
                    <a:pt x="105069" y="53848"/>
                  </a:cubicBezTo>
                  <a:cubicBezTo>
                    <a:pt x="101972" y="52336"/>
                    <a:pt x="104751" y="51630"/>
                    <a:pt x="106499" y="49008"/>
                  </a:cubicBezTo>
                  <a:cubicBezTo>
                    <a:pt x="108246" y="46386"/>
                    <a:pt x="112375" y="42957"/>
                    <a:pt x="115155" y="42252"/>
                  </a:cubicBezTo>
                  <a:cubicBezTo>
                    <a:pt x="117935" y="41445"/>
                    <a:pt x="115870" y="38117"/>
                    <a:pt x="114123" y="34789"/>
                  </a:cubicBezTo>
                  <a:cubicBezTo>
                    <a:pt x="112375" y="31361"/>
                    <a:pt x="112058" y="30252"/>
                    <a:pt x="113090" y="26521"/>
                  </a:cubicBezTo>
                  <a:cubicBezTo>
                    <a:pt x="114123" y="22789"/>
                    <a:pt x="113408" y="23193"/>
                    <a:pt x="111343" y="20168"/>
                  </a:cubicBezTo>
                  <a:cubicBezTo>
                    <a:pt x="111264" y="20067"/>
                    <a:pt x="111264" y="20067"/>
                    <a:pt x="111184" y="19966"/>
                  </a:cubicBezTo>
                  <a:cubicBezTo>
                    <a:pt x="109913" y="20974"/>
                    <a:pt x="109040" y="21882"/>
                    <a:pt x="107372" y="22386"/>
                  </a:cubicBezTo>
                  <a:cubicBezTo>
                    <a:pt x="104751" y="23394"/>
                    <a:pt x="104592" y="23697"/>
                    <a:pt x="101257" y="22084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6" name="Shape 3013">
              <a:extLst>
                <a:ext uri="{FF2B5EF4-FFF2-40B4-BE49-F238E27FC236}">
                  <a16:creationId xmlns:a16="http://schemas.microsoft.com/office/drawing/2014/main" id="{F9F4003D-195F-4EA6-9D00-F5E36A2AC84E}"/>
                </a:ext>
              </a:extLst>
            </p:cNvPr>
            <p:cNvSpPr/>
            <p:nvPr/>
          </p:nvSpPr>
          <p:spPr>
            <a:xfrm>
              <a:off x="2329" y="2462"/>
              <a:ext cx="1423" cy="95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9336" y="37456"/>
                  </a:moveTo>
                  <a:cubicBezTo>
                    <a:pt x="118711" y="35650"/>
                    <a:pt x="117423" y="35184"/>
                    <a:pt x="117540" y="34019"/>
                  </a:cubicBezTo>
                  <a:cubicBezTo>
                    <a:pt x="117696" y="32912"/>
                    <a:pt x="118594" y="30990"/>
                    <a:pt x="117423" y="31106"/>
                  </a:cubicBezTo>
                  <a:cubicBezTo>
                    <a:pt x="116291" y="31281"/>
                    <a:pt x="114612" y="30291"/>
                    <a:pt x="113207" y="31281"/>
                  </a:cubicBezTo>
                  <a:cubicBezTo>
                    <a:pt x="111802" y="32271"/>
                    <a:pt x="111177" y="33203"/>
                    <a:pt x="110006" y="31631"/>
                  </a:cubicBezTo>
                  <a:cubicBezTo>
                    <a:pt x="108874" y="30000"/>
                    <a:pt x="109381" y="29359"/>
                    <a:pt x="107976" y="29533"/>
                  </a:cubicBezTo>
                  <a:cubicBezTo>
                    <a:pt x="106571" y="29650"/>
                    <a:pt x="106063" y="29533"/>
                    <a:pt x="105400" y="28543"/>
                  </a:cubicBezTo>
                  <a:cubicBezTo>
                    <a:pt x="104775" y="27553"/>
                    <a:pt x="103877" y="26446"/>
                    <a:pt x="102979" y="26446"/>
                  </a:cubicBezTo>
                  <a:cubicBezTo>
                    <a:pt x="102081" y="26446"/>
                    <a:pt x="101457" y="25281"/>
                    <a:pt x="100403" y="26446"/>
                  </a:cubicBezTo>
                  <a:cubicBezTo>
                    <a:pt x="99388" y="27553"/>
                    <a:pt x="98490" y="28543"/>
                    <a:pt x="97475" y="27262"/>
                  </a:cubicBezTo>
                  <a:cubicBezTo>
                    <a:pt x="96460" y="25922"/>
                    <a:pt x="95679" y="24349"/>
                    <a:pt x="95055" y="24640"/>
                  </a:cubicBezTo>
                  <a:cubicBezTo>
                    <a:pt x="94391" y="24990"/>
                    <a:pt x="94040" y="24990"/>
                    <a:pt x="93649" y="24000"/>
                  </a:cubicBezTo>
                  <a:cubicBezTo>
                    <a:pt x="93259" y="23009"/>
                    <a:pt x="92986" y="22893"/>
                    <a:pt x="92244" y="23359"/>
                  </a:cubicBezTo>
                  <a:cubicBezTo>
                    <a:pt x="91463" y="23825"/>
                    <a:pt x="90839" y="24466"/>
                    <a:pt x="90175" y="23359"/>
                  </a:cubicBezTo>
                  <a:cubicBezTo>
                    <a:pt x="89551" y="22194"/>
                    <a:pt x="90448" y="20446"/>
                    <a:pt x="88770" y="20621"/>
                  </a:cubicBezTo>
                  <a:cubicBezTo>
                    <a:pt x="87130" y="20737"/>
                    <a:pt x="86271" y="20271"/>
                    <a:pt x="84905" y="21378"/>
                  </a:cubicBezTo>
                  <a:cubicBezTo>
                    <a:pt x="83539" y="22427"/>
                    <a:pt x="81899" y="23825"/>
                    <a:pt x="80806" y="22019"/>
                  </a:cubicBezTo>
                  <a:cubicBezTo>
                    <a:pt x="79713" y="20155"/>
                    <a:pt x="79596" y="18233"/>
                    <a:pt x="78347" y="18233"/>
                  </a:cubicBezTo>
                  <a:cubicBezTo>
                    <a:pt x="77059" y="18233"/>
                    <a:pt x="74834" y="17708"/>
                    <a:pt x="74756" y="18640"/>
                  </a:cubicBezTo>
                  <a:cubicBezTo>
                    <a:pt x="74677" y="19631"/>
                    <a:pt x="75536" y="21902"/>
                    <a:pt x="73545" y="22893"/>
                  </a:cubicBezTo>
                  <a:cubicBezTo>
                    <a:pt x="71594" y="23825"/>
                    <a:pt x="72023" y="24466"/>
                    <a:pt x="70149" y="23417"/>
                  </a:cubicBezTo>
                  <a:cubicBezTo>
                    <a:pt x="68275" y="22310"/>
                    <a:pt x="68197" y="23417"/>
                    <a:pt x="67182" y="22427"/>
                  </a:cubicBezTo>
                  <a:cubicBezTo>
                    <a:pt x="66128" y="21436"/>
                    <a:pt x="65309" y="21262"/>
                    <a:pt x="65191" y="20038"/>
                  </a:cubicBezTo>
                  <a:cubicBezTo>
                    <a:pt x="65113" y="18873"/>
                    <a:pt x="65309" y="17242"/>
                    <a:pt x="64255" y="16077"/>
                  </a:cubicBezTo>
                  <a:cubicBezTo>
                    <a:pt x="63240" y="14854"/>
                    <a:pt x="64528" y="14097"/>
                    <a:pt x="63591" y="13281"/>
                  </a:cubicBezTo>
                  <a:cubicBezTo>
                    <a:pt x="62654" y="12407"/>
                    <a:pt x="61951" y="12932"/>
                    <a:pt x="61444" y="13922"/>
                  </a:cubicBezTo>
                  <a:cubicBezTo>
                    <a:pt x="60936" y="14854"/>
                    <a:pt x="60156" y="15203"/>
                    <a:pt x="59492" y="14446"/>
                  </a:cubicBezTo>
                  <a:cubicBezTo>
                    <a:pt x="58828" y="13689"/>
                    <a:pt x="58399" y="12699"/>
                    <a:pt x="57540" y="11766"/>
                  </a:cubicBezTo>
                  <a:cubicBezTo>
                    <a:pt x="56681" y="10776"/>
                    <a:pt x="56174" y="10893"/>
                    <a:pt x="56096" y="10019"/>
                  </a:cubicBezTo>
                  <a:cubicBezTo>
                    <a:pt x="55979" y="9145"/>
                    <a:pt x="56525" y="7747"/>
                    <a:pt x="55159" y="7514"/>
                  </a:cubicBezTo>
                  <a:cubicBezTo>
                    <a:pt x="53793" y="7339"/>
                    <a:pt x="53363" y="7456"/>
                    <a:pt x="53363" y="6116"/>
                  </a:cubicBezTo>
                  <a:cubicBezTo>
                    <a:pt x="53363" y="4834"/>
                    <a:pt x="53793" y="1165"/>
                    <a:pt x="52504" y="815"/>
                  </a:cubicBezTo>
                  <a:cubicBezTo>
                    <a:pt x="51216" y="524"/>
                    <a:pt x="51294" y="0"/>
                    <a:pt x="49342" y="1281"/>
                  </a:cubicBezTo>
                  <a:cubicBezTo>
                    <a:pt x="47391" y="2563"/>
                    <a:pt x="47391" y="2912"/>
                    <a:pt x="46610" y="2912"/>
                  </a:cubicBezTo>
                  <a:cubicBezTo>
                    <a:pt x="45868" y="2912"/>
                    <a:pt x="44580" y="3436"/>
                    <a:pt x="44736" y="4601"/>
                  </a:cubicBezTo>
                  <a:cubicBezTo>
                    <a:pt x="44853" y="5533"/>
                    <a:pt x="45751" y="6699"/>
                    <a:pt x="46024" y="7922"/>
                  </a:cubicBezTo>
                  <a:cubicBezTo>
                    <a:pt x="46688" y="7980"/>
                    <a:pt x="47117" y="8271"/>
                    <a:pt x="47234" y="9669"/>
                  </a:cubicBezTo>
                  <a:cubicBezTo>
                    <a:pt x="47391" y="12291"/>
                    <a:pt x="46688" y="13165"/>
                    <a:pt x="46688" y="14854"/>
                  </a:cubicBezTo>
                  <a:cubicBezTo>
                    <a:pt x="46688" y="16601"/>
                    <a:pt x="45517" y="18524"/>
                    <a:pt x="44814" y="17009"/>
                  </a:cubicBezTo>
                  <a:cubicBezTo>
                    <a:pt x="44150" y="15553"/>
                    <a:pt x="43448" y="13572"/>
                    <a:pt x="42433" y="15320"/>
                  </a:cubicBezTo>
                  <a:cubicBezTo>
                    <a:pt x="41418" y="17009"/>
                    <a:pt x="40208" y="18524"/>
                    <a:pt x="39193" y="16601"/>
                  </a:cubicBezTo>
                  <a:cubicBezTo>
                    <a:pt x="38178" y="14679"/>
                    <a:pt x="37670" y="12932"/>
                    <a:pt x="36460" y="14213"/>
                  </a:cubicBezTo>
                  <a:cubicBezTo>
                    <a:pt x="35289" y="15553"/>
                    <a:pt x="33571" y="17009"/>
                    <a:pt x="33571" y="18757"/>
                  </a:cubicBezTo>
                  <a:cubicBezTo>
                    <a:pt x="33571" y="20504"/>
                    <a:pt x="34274" y="23533"/>
                    <a:pt x="32205" y="23533"/>
                  </a:cubicBezTo>
                  <a:cubicBezTo>
                    <a:pt x="30175" y="23533"/>
                    <a:pt x="28458" y="23708"/>
                    <a:pt x="27247" y="21786"/>
                  </a:cubicBezTo>
                  <a:cubicBezTo>
                    <a:pt x="26076" y="19864"/>
                    <a:pt x="24359" y="17708"/>
                    <a:pt x="23851" y="15961"/>
                  </a:cubicBezTo>
                  <a:cubicBezTo>
                    <a:pt x="23344" y="14213"/>
                    <a:pt x="22485" y="12524"/>
                    <a:pt x="21314" y="13572"/>
                  </a:cubicBezTo>
                  <a:cubicBezTo>
                    <a:pt x="20104" y="14679"/>
                    <a:pt x="19245" y="17009"/>
                    <a:pt x="18074" y="15553"/>
                  </a:cubicBezTo>
                  <a:cubicBezTo>
                    <a:pt x="16864" y="14038"/>
                    <a:pt x="16161" y="15087"/>
                    <a:pt x="15146" y="13572"/>
                  </a:cubicBezTo>
                  <a:cubicBezTo>
                    <a:pt x="14131" y="12058"/>
                    <a:pt x="13467" y="11009"/>
                    <a:pt x="12608" y="12058"/>
                  </a:cubicBezTo>
                  <a:cubicBezTo>
                    <a:pt x="11750" y="13165"/>
                    <a:pt x="10032" y="12932"/>
                    <a:pt x="9173" y="12932"/>
                  </a:cubicBezTo>
                  <a:cubicBezTo>
                    <a:pt x="8353" y="12932"/>
                    <a:pt x="6128" y="11883"/>
                    <a:pt x="4567" y="12932"/>
                  </a:cubicBezTo>
                  <a:cubicBezTo>
                    <a:pt x="3044" y="14038"/>
                    <a:pt x="2537" y="14679"/>
                    <a:pt x="2029" y="15553"/>
                  </a:cubicBezTo>
                  <a:cubicBezTo>
                    <a:pt x="1522" y="16368"/>
                    <a:pt x="2888" y="19864"/>
                    <a:pt x="1873" y="20504"/>
                  </a:cubicBezTo>
                  <a:cubicBezTo>
                    <a:pt x="819" y="21145"/>
                    <a:pt x="0" y="22194"/>
                    <a:pt x="1327" y="22660"/>
                  </a:cubicBezTo>
                  <a:cubicBezTo>
                    <a:pt x="2693" y="23067"/>
                    <a:pt x="4255" y="24815"/>
                    <a:pt x="5270" y="25048"/>
                  </a:cubicBezTo>
                  <a:cubicBezTo>
                    <a:pt x="6284" y="25223"/>
                    <a:pt x="7495" y="24349"/>
                    <a:pt x="7807" y="27203"/>
                  </a:cubicBezTo>
                  <a:cubicBezTo>
                    <a:pt x="8158" y="30000"/>
                    <a:pt x="9876" y="30873"/>
                    <a:pt x="10032" y="33203"/>
                  </a:cubicBezTo>
                  <a:cubicBezTo>
                    <a:pt x="10227" y="35592"/>
                    <a:pt x="10383" y="36466"/>
                    <a:pt x="11594" y="37980"/>
                  </a:cubicBezTo>
                  <a:cubicBezTo>
                    <a:pt x="12765" y="39495"/>
                    <a:pt x="15341" y="42058"/>
                    <a:pt x="13467" y="42757"/>
                  </a:cubicBezTo>
                  <a:cubicBezTo>
                    <a:pt x="11594" y="43398"/>
                    <a:pt x="10227" y="42932"/>
                    <a:pt x="11047" y="44679"/>
                  </a:cubicBezTo>
                  <a:cubicBezTo>
                    <a:pt x="11906" y="46427"/>
                    <a:pt x="13272" y="46834"/>
                    <a:pt x="13467" y="48582"/>
                  </a:cubicBezTo>
                  <a:cubicBezTo>
                    <a:pt x="13623" y="50271"/>
                    <a:pt x="14287" y="52019"/>
                    <a:pt x="14482" y="54407"/>
                  </a:cubicBezTo>
                  <a:cubicBezTo>
                    <a:pt x="14638" y="56737"/>
                    <a:pt x="14482" y="57436"/>
                    <a:pt x="14638" y="59592"/>
                  </a:cubicBezTo>
                  <a:cubicBezTo>
                    <a:pt x="14834" y="61747"/>
                    <a:pt x="14131" y="66291"/>
                    <a:pt x="14482" y="68213"/>
                  </a:cubicBezTo>
                  <a:cubicBezTo>
                    <a:pt x="14795" y="69961"/>
                    <a:pt x="15810" y="70834"/>
                    <a:pt x="15068" y="71825"/>
                  </a:cubicBezTo>
                  <a:cubicBezTo>
                    <a:pt x="15849" y="73165"/>
                    <a:pt x="15849" y="74330"/>
                    <a:pt x="15849" y="75786"/>
                  </a:cubicBezTo>
                  <a:cubicBezTo>
                    <a:pt x="15849" y="77941"/>
                    <a:pt x="15653" y="80504"/>
                    <a:pt x="16005" y="84815"/>
                  </a:cubicBezTo>
                  <a:cubicBezTo>
                    <a:pt x="16356" y="89126"/>
                    <a:pt x="17722" y="88077"/>
                    <a:pt x="18737" y="87436"/>
                  </a:cubicBezTo>
                  <a:cubicBezTo>
                    <a:pt x="19752" y="86796"/>
                    <a:pt x="20962" y="86155"/>
                    <a:pt x="21314" y="84815"/>
                  </a:cubicBezTo>
                  <a:cubicBezTo>
                    <a:pt x="21626" y="83533"/>
                    <a:pt x="22836" y="82252"/>
                    <a:pt x="23851" y="82893"/>
                  </a:cubicBezTo>
                  <a:cubicBezTo>
                    <a:pt x="24866" y="83533"/>
                    <a:pt x="25374" y="84407"/>
                    <a:pt x="24359" y="85922"/>
                  </a:cubicBezTo>
                  <a:cubicBezTo>
                    <a:pt x="23344" y="87436"/>
                    <a:pt x="24007" y="88485"/>
                    <a:pt x="25061" y="91106"/>
                  </a:cubicBezTo>
                  <a:cubicBezTo>
                    <a:pt x="26076" y="93669"/>
                    <a:pt x="29472" y="93262"/>
                    <a:pt x="30683" y="94951"/>
                  </a:cubicBezTo>
                  <a:cubicBezTo>
                    <a:pt x="31854" y="96699"/>
                    <a:pt x="34079" y="100135"/>
                    <a:pt x="34586" y="102524"/>
                  </a:cubicBezTo>
                  <a:cubicBezTo>
                    <a:pt x="35094" y="104912"/>
                    <a:pt x="34782" y="105786"/>
                    <a:pt x="36460" y="107475"/>
                  </a:cubicBezTo>
                  <a:cubicBezTo>
                    <a:pt x="38178" y="109223"/>
                    <a:pt x="36460" y="111844"/>
                    <a:pt x="38022" y="113126"/>
                  </a:cubicBezTo>
                  <a:cubicBezTo>
                    <a:pt x="39544" y="114407"/>
                    <a:pt x="39037" y="116563"/>
                    <a:pt x="39193" y="117203"/>
                  </a:cubicBezTo>
                  <a:cubicBezTo>
                    <a:pt x="39388" y="117844"/>
                    <a:pt x="41262" y="119592"/>
                    <a:pt x="42784" y="119825"/>
                  </a:cubicBezTo>
                  <a:cubicBezTo>
                    <a:pt x="44307" y="120000"/>
                    <a:pt x="46180" y="118077"/>
                    <a:pt x="47547" y="115922"/>
                  </a:cubicBezTo>
                  <a:cubicBezTo>
                    <a:pt x="48913" y="113766"/>
                    <a:pt x="49420" y="116330"/>
                    <a:pt x="49616" y="117029"/>
                  </a:cubicBezTo>
                  <a:cubicBezTo>
                    <a:pt x="49772" y="117669"/>
                    <a:pt x="51489" y="117203"/>
                    <a:pt x="52661" y="115689"/>
                  </a:cubicBezTo>
                  <a:cubicBezTo>
                    <a:pt x="53871" y="114174"/>
                    <a:pt x="53675" y="111145"/>
                    <a:pt x="52661" y="108815"/>
                  </a:cubicBezTo>
                  <a:cubicBezTo>
                    <a:pt x="51646" y="106427"/>
                    <a:pt x="52153" y="105786"/>
                    <a:pt x="51997" y="103805"/>
                  </a:cubicBezTo>
                  <a:cubicBezTo>
                    <a:pt x="51802" y="101883"/>
                    <a:pt x="52153" y="100601"/>
                    <a:pt x="53675" y="100368"/>
                  </a:cubicBezTo>
                  <a:cubicBezTo>
                    <a:pt x="55237" y="100135"/>
                    <a:pt x="55744" y="96932"/>
                    <a:pt x="56759" y="95417"/>
                  </a:cubicBezTo>
                  <a:cubicBezTo>
                    <a:pt x="57774" y="93902"/>
                    <a:pt x="57970" y="91747"/>
                    <a:pt x="57111" y="90233"/>
                  </a:cubicBezTo>
                  <a:cubicBezTo>
                    <a:pt x="56252" y="88718"/>
                    <a:pt x="58985" y="87611"/>
                    <a:pt x="60351" y="87203"/>
                  </a:cubicBezTo>
                  <a:cubicBezTo>
                    <a:pt x="61717" y="86796"/>
                    <a:pt x="62225" y="85281"/>
                    <a:pt x="60702" y="83766"/>
                  </a:cubicBezTo>
                  <a:cubicBezTo>
                    <a:pt x="59141" y="82252"/>
                    <a:pt x="62888" y="81611"/>
                    <a:pt x="64606" y="81378"/>
                  </a:cubicBezTo>
                  <a:cubicBezTo>
                    <a:pt x="66324" y="81145"/>
                    <a:pt x="65465" y="82893"/>
                    <a:pt x="65113" y="83533"/>
                  </a:cubicBezTo>
                  <a:cubicBezTo>
                    <a:pt x="64762" y="84174"/>
                    <a:pt x="64762" y="85281"/>
                    <a:pt x="65621" y="86330"/>
                  </a:cubicBezTo>
                  <a:cubicBezTo>
                    <a:pt x="66480" y="87436"/>
                    <a:pt x="66987" y="89126"/>
                    <a:pt x="66128" y="90233"/>
                  </a:cubicBezTo>
                  <a:cubicBezTo>
                    <a:pt x="65309" y="91281"/>
                    <a:pt x="66987" y="92388"/>
                    <a:pt x="68549" y="92796"/>
                  </a:cubicBezTo>
                  <a:cubicBezTo>
                    <a:pt x="70071" y="93262"/>
                    <a:pt x="71594" y="91281"/>
                    <a:pt x="72101" y="90000"/>
                  </a:cubicBezTo>
                  <a:cubicBezTo>
                    <a:pt x="72608" y="88718"/>
                    <a:pt x="73662" y="89592"/>
                    <a:pt x="74326" y="90000"/>
                  </a:cubicBezTo>
                  <a:cubicBezTo>
                    <a:pt x="75029" y="90466"/>
                    <a:pt x="75536" y="92155"/>
                    <a:pt x="75341" y="93902"/>
                  </a:cubicBezTo>
                  <a:cubicBezTo>
                    <a:pt x="75341" y="94019"/>
                    <a:pt x="75341" y="94077"/>
                    <a:pt x="75341" y="94194"/>
                  </a:cubicBezTo>
                  <a:cubicBezTo>
                    <a:pt x="75614" y="94368"/>
                    <a:pt x="75888" y="94427"/>
                    <a:pt x="76044" y="94252"/>
                  </a:cubicBezTo>
                  <a:cubicBezTo>
                    <a:pt x="76551" y="93553"/>
                    <a:pt x="76785" y="93029"/>
                    <a:pt x="77293" y="93902"/>
                  </a:cubicBezTo>
                  <a:cubicBezTo>
                    <a:pt x="77839" y="94776"/>
                    <a:pt x="78347" y="95533"/>
                    <a:pt x="79362" y="94893"/>
                  </a:cubicBezTo>
                  <a:cubicBezTo>
                    <a:pt x="80377" y="94252"/>
                    <a:pt x="80377" y="93669"/>
                    <a:pt x="81314" y="93669"/>
                  </a:cubicBezTo>
                  <a:cubicBezTo>
                    <a:pt x="82251" y="93669"/>
                    <a:pt x="82758" y="93145"/>
                    <a:pt x="83773" y="93262"/>
                  </a:cubicBezTo>
                  <a:cubicBezTo>
                    <a:pt x="84827" y="93378"/>
                    <a:pt x="85920" y="93262"/>
                    <a:pt x="85335" y="92038"/>
                  </a:cubicBezTo>
                  <a:cubicBezTo>
                    <a:pt x="84749" y="90873"/>
                    <a:pt x="84202" y="90466"/>
                    <a:pt x="84124" y="89475"/>
                  </a:cubicBezTo>
                  <a:cubicBezTo>
                    <a:pt x="84046" y="88485"/>
                    <a:pt x="84827" y="87728"/>
                    <a:pt x="83188" y="87728"/>
                  </a:cubicBezTo>
                  <a:cubicBezTo>
                    <a:pt x="81587" y="87728"/>
                    <a:pt x="80728" y="86854"/>
                    <a:pt x="79713" y="85805"/>
                  </a:cubicBezTo>
                  <a:cubicBezTo>
                    <a:pt x="78659" y="84699"/>
                    <a:pt x="77839" y="83009"/>
                    <a:pt x="78503" y="82135"/>
                  </a:cubicBezTo>
                  <a:cubicBezTo>
                    <a:pt x="79206" y="81262"/>
                    <a:pt x="80026" y="81495"/>
                    <a:pt x="80650" y="80504"/>
                  </a:cubicBezTo>
                  <a:cubicBezTo>
                    <a:pt x="81236" y="79514"/>
                    <a:pt x="80962" y="77825"/>
                    <a:pt x="82094" y="79106"/>
                  </a:cubicBezTo>
                  <a:cubicBezTo>
                    <a:pt x="83188" y="80388"/>
                    <a:pt x="83461" y="81728"/>
                    <a:pt x="84632" y="81902"/>
                  </a:cubicBezTo>
                  <a:cubicBezTo>
                    <a:pt x="85842" y="82135"/>
                    <a:pt x="87364" y="82893"/>
                    <a:pt x="88497" y="81495"/>
                  </a:cubicBezTo>
                  <a:cubicBezTo>
                    <a:pt x="89590" y="80097"/>
                    <a:pt x="88067" y="78233"/>
                    <a:pt x="89590" y="77941"/>
                  </a:cubicBezTo>
                  <a:cubicBezTo>
                    <a:pt x="91112" y="77592"/>
                    <a:pt x="92049" y="74679"/>
                    <a:pt x="93337" y="76194"/>
                  </a:cubicBezTo>
                  <a:cubicBezTo>
                    <a:pt x="94625" y="77708"/>
                    <a:pt x="95211" y="77592"/>
                    <a:pt x="95718" y="76543"/>
                  </a:cubicBezTo>
                  <a:cubicBezTo>
                    <a:pt x="96226" y="75436"/>
                    <a:pt x="96577" y="74563"/>
                    <a:pt x="95797" y="73514"/>
                  </a:cubicBezTo>
                  <a:cubicBezTo>
                    <a:pt x="95055" y="72407"/>
                    <a:pt x="95640" y="71009"/>
                    <a:pt x="96655" y="71359"/>
                  </a:cubicBezTo>
                  <a:cubicBezTo>
                    <a:pt x="97670" y="71650"/>
                    <a:pt x="98802" y="72000"/>
                    <a:pt x="98959" y="73048"/>
                  </a:cubicBezTo>
                  <a:cubicBezTo>
                    <a:pt x="99154" y="74155"/>
                    <a:pt x="99895" y="75320"/>
                    <a:pt x="100598" y="74155"/>
                  </a:cubicBezTo>
                  <a:cubicBezTo>
                    <a:pt x="101262" y="72932"/>
                    <a:pt x="101691" y="72757"/>
                    <a:pt x="102823" y="72873"/>
                  </a:cubicBezTo>
                  <a:cubicBezTo>
                    <a:pt x="103916" y="72932"/>
                    <a:pt x="104268" y="73922"/>
                    <a:pt x="104268" y="74796"/>
                  </a:cubicBezTo>
                  <a:cubicBezTo>
                    <a:pt x="104268" y="75669"/>
                    <a:pt x="105204" y="76077"/>
                    <a:pt x="104775" y="77067"/>
                  </a:cubicBezTo>
                  <a:cubicBezTo>
                    <a:pt x="104346" y="78058"/>
                    <a:pt x="103760" y="78233"/>
                    <a:pt x="104697" y="78466"/>
                  </a:cubicBezTo>
                  <a:cubicBezTo>
                    <a:pt x="105634" y="78699"/>
                    <a:pt x="106376" y="78815"/>
                    <a:pt x="106883" y="80213"/>
                  </a:cubicBezTo>
                  <a:cubicBezTo>
                    <a:pt x="107391" y="81611"/>
                    <a:pt x="107156" y="82776"/>
                    <a:pt x="108757" y="83766"/>
                  </a:cubicBezTo>
                  <a:cubicBezTo>
                    <a:pt x="110396" y="84699"/>
                    <a:pt x="110474" y="84524"/>
                    <a:pt x="111763" y="83941"/>
                  </a:cubicBezTo>
                  <a:cubicBezTo>
                    <a:pt x="112582" y="83650"/>
                    <a:pt x="113012" y="83126"/>
                    <a:pt x="113636" y="82543"/>
                  </a:cubicBezTo>
                  <a:cubicBezTo>
                    <a:pt x="112817" y="80912"/>
                    <a:pt x="114534" y="80679"/>
                    <a:pt x="113871" y="79223"/>
                  </a:cubicBezTo>
                  <a:cubicBezTo>
                    <a:pt x="113207" y="77708"/>
                    <a:pt x="112856" y="74679"/>
                    <a:pt x="112856" y="71650"/>
                  </a:cubicBezTo>
                  <a:cubicBezTo>
                    <a:pt x="112856" y="71417"/>
                    <a:pt x="112856" y="71126"/>
                    <a:pt x="112895" y="70893"/>
                  </a:cubicBezTo>
                  <a:cubicBezTo>
                    <a:pt x="110787" y="69029"/>
                    <a:pt x="110787" y="69029"/>
                    <a:pt x="110787" y="69029"/>
                  </a:cubicBezTo>
                  <a:cubicBezTo>
                    <a:pt x="110787" y="69029"/>
                    <a:pt x="108601" y="67398"/>
                    <a:pt x="108718" y="65592"/>
                  </a:cubicBezTo>
                  <a:cubicBezTo>
                    <a:pt x="108874" y="63844"/>
                    <a:pt x="109381" y="64834"/>
                    <a:pt x="107976" y="63669"/>
                  </a:cubicBezTo>
                  <a:cubicBezTo>
                    <a:pt x="106571" y="62563"/>
                    <a:pt x="106571" y="62213"/>
                    <a:pt x="105907" y="61106"/>
                  </a:cubicBezTo>
                  <a:cubicBezTo>
                    <a:pt x="105283" y="59941"/>
                    <a:pt x="105165" y="58485"/>
                    <a:pt x="105283" y="57203"/>
                  </a:cubicBezTo>
                  <a:cubicBezTo>
                    <a:pt x="105400" y="55922"/>
                    <a:pt x="106297" y="55223"/>
                    <a:pt x="105283" y="54757"/>
                  </a:cubicBezTo>
                  <a:cubicBezTo>
                    <a:pt x="104268" y="54291"/>
                    <a:pt x="102706" y="53650"/>
                    <a:pt x="104111" y="52310"/>
                  </a:cubicBezTo>
                  <a:cubicBezTo>
                    <a:pt x="105517" y="51029"/>
                    <a:pt x="106180" y="50854"/>
                    <a:pt x="106180" y="50854"/>
                  </a:cubicBezTo>
                  <a:cubicBezTo>
                    <a:pt x="106180" y="50854"/>
                    <a:pt x="106805" y="50737"/>
                    <a:pt x="108093" y="50213"/>
                  </a:cubicBezTo>
                  <a:cubicBezTo>
                    <a:pt x="109381" y="49747"/>
                    <a:pt x="110631" y="49747"/>
                    <a:pt x="111528" y="49747"/>
                  </a:cubicBezTo>
                  <a:cubicBezTo>
                    <a:pt x="112426" y="49747"/>
                    <a:pt x="114339" y="48932"/>
                    <a:pt x="115003" y="47825"/>
                  </a:cubicBezTo>
                  <a:cubicBezTo>
                    <a:pt x="115627" y="46660"/>
                    <a:pt x="117306" y="44213"/>
                    <a:pt x="117931" y="44912"/>
                  </a:cubicBezTo>
                  <a:cubicBezTo>
                    <a:pt x="118594" y="45553"/>
                    <a:pt x="120000" y="45378"/>
                    <a:pt x="120000" y="43281"/>
                  </a:cubicBezTo>
                  <a:cubicBezTo>
                    <a:pt x="120000" y="41184"/>
                    <a:pt x="120000" y="39203"/>
                    <a:pt x="119336" y="37456"/>
                  </a:cubicBezTo>
                  <a:close/>
                </a:path>
              </a:pathLst>
            </a:custGeom>
            <a:solidFill>
              <a:srgbClr val="C0504D">
                <a:lumMod val="75000"/>
              </a:srgbClr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7" name="Shape 3014">
              <a:extLst>
                <a:ext uri="{FF2B5EF4-FFF2-40B4-BE49-F238E27FC236}">
                  <a16:creationId xmlns:a16="http://schemas.microsoft.com/office/drawing/2014/main" id="{124679A7-DDD4-4B86-A311-BB425DFD3AB5}"/>
                </a:ext>
              </a:extLst>
            </p:cNvPr>
            <p:cNvSpPr/>
            <p:nvPr/>
          </p:nvSpPr>
          <p:spPr>
            <a:xfrm>
              <a:off x="1989" y="1453"/>
              <a:ext cx="1563" cy="120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8043" y="79553"/>
                  </a:moveTo>
                  <a:cubicBezTo>
                    <a:pt x="118826" y="78260"/>
                    <a:pt x="120000" y="78076"/>
                    <a:pt x="119466" y="76552"/>
                  </a:cubicBezTo>
                  <a:cubicBezTo>
                    <a:pt x="118897" y="75028"/>
                    <a:pt x="119679" y="73551"/>
                    <a:pt x="118292" y="73043"/>
                  </a:cubicBezTo>
                  <a:cubicBezTo>
                    <a:pt x="116905" y="72535"/>
                    <a:pt x="114629" y="72258"/>
                    <a:pt x="113633" y="71150"/>
                  </a:cubicBezTo>
                  <a:cubicBezTo>
                    <a:pt x="112637" y="70042"/>
                    <a:pt x="112531" y="69765"/>
                    <a:pt x="111144" y="69442"/>
                  </a:cubicBezTo>
                  <a:cubicBezTo>
                    <a:pt x="109756" y="69118"/>
                    <a:pt x="107800" y="68657"/>
                    <a:pt x="107480" y="67456"/>
                  </a:cubicBezTo>
                  <a:cubicBezTo>
                    <a:pt x="107302" y="66810"/>
                    <a:pt x="107516" y="66348"/>
                    <a:pt x="107551" y="65840"/>
                  </a:cubicBezTo>
                  <a:cubicBezTo>
                    <a:pt x="107018" y="65933"/>
                    <a:pt x="106342" y="66025"/>
                    <a:pt x="105702" y="66025"/>
                  </a:cubicBezTo>
                  <a:cubicBezTo>
                    <a:pt x="103995" y="66025"/>
                    <a:pt x="103781" y="66348"/>
                    <a:pt x="103319" y="65702"/>
                  </a:cubicBezTo>
                  <a:cubicBezTo>
                    <a:pt x="102821" y="65009"/>
                    <a:pt x="102608" y="65425"/>
                    <a:pt x="102216" y="66117"/>
                  </a:cubicBezTo>
                  <a:cubicBezTo>
                    <a:pt x="101825" y="66810"/>
                    <a:pt x="102074" y="68518"/>
                    <a:pt x="102216" y="69857"/>
                  </a:cubicBezTo>
                  <a:cubicBezTo>
                    <a:pt x="102359" y="71242"/>
                    <a:pt x="101967" y="71242"/>
                    <a:pt x="101363" y="71843"/>
                  </a:cubicBezTo>
                  <a:cubicBezTo>
                    <a:pt x="100723" y="72443"/>
                    <a:pt x="101292" y="73043"/>
                    <a:pt x="101221" y="75167"/>
                  </a:cubicBezTo>
                  <a:cubicBezTo>
                    <a:pt x="101114" y="77337"/>
                    <a:pt x="102679" y="76367"/>
                    <a:pt x="103852" y="76875"/>
                  </a:cubicBezTo>
                  <a:cubicBezTo>
                    <a:pt x="105026" y="77383"/>
                    <a:pt x="105382" y="78260"/>
                    <a:pt x="105168" y="79138"/>
                  </a:cubicBezTo>
                  <a:cubicBezTo>
                    <a:pt x="104919" y="79969"/>
                    <a:pt x="105311" y="80754"/>
                    <a:pt x="104848" y="82093"/>
                  </a:cubicBezTo>
                  <a:cubicBezTo>
                    <a:pt x="104386" y="83478"/>
                    <a:pt x="103212" y="82785"/>
                    <a:pt x="102074" y="82185"/>
                  </a:cubicBezTo>
                  <a:cubicBezTo>
                    <a:pt x="100901" y="81585"/>
                    <a:pt x="101896" y="83478"/>
                    <a:pt x="101825" y="83893"/>
                  </a:cubicBezTo>
                  <a:cubicBezTo>
                    <a:pt x="101754" y="84355"/>
                    <a:pt x="100972" y="84771"/>
                    <a:pt x="101754" y="85371"/>
                  </a:cubicBezTo>
                  <a:cubicBezTo>
                    <a:pt x="102537" y="85971"/>
                    <a:pt x="101967" y="85971"/>
                    <a:pt x="101114" y="86664"/>
                  </a:cubicBezTo>
                  <a:cubicBezTo>
                    <a:pt x="100260" y="87310"/>
                    <a:pt x="99976" y="87495"/>
                    <a:pt x="99727" y="86894"/>
                  </a:cubicBezTo>
                  <a:cubicBezTo>
                    <a:pt x="99478" y="86294"/>
                    <a:pt x="98944" y="85971"/>
                    <a:pt x="98269" y="85971"/>
                  </a:cubicBezTo>
                  <a:cubicBezTo>
                    <a:pt x="96455" y="86202"/>
                    <a:pt x="96384" y="85463"/>
                    <a:pt x="96170" y="83986"/>
                  </a:cubicBezTo>
                  <a:cubicBezTo>
                    <a:pt x="95921" y="82554"/>
                    <a:pt x="95139" y="82785"/>
                    <a:pt x="94285" y="82785"/>
                  </a:cubicBezTo>
                  <a:cubicBezTo>
                    <a:pt x="93432" y="82785"/>
                    <a:pt x="93503" y="82370"/>
                    <a:pt x="92365" y="81262"/>
                  </a:cubicBezTo>
                  <a:cubicBezTo>
                    <a:pt x="91191" y="80153"/>
                    <a:pt x="92187" y="80246"/>
                    <a:pt x="92720" y="78076"/>
                  </a:cubicBezTo>
                  <a:cubicBezTo>
                    <a:pt x="93289" y="75952"/>
                    <a:pt x="92258" y="74936"/>
                    <a:pt x="91511" y="73551"/>
                  </a:cubicBezTo>
                  <a:cubicBezTo>
                    <a:pt x="90729" y="72166"/>
                    <a:pt x="90657" y="70734"/>
                    <a:pt x="90409" y="69026"/>
                  </a:cubicBezTo>
                  <a:cubicBezTo>
                    <a:pt x="90160" y="67318"/>
                    <a:pt x="88559" y="67733"/>
                    <a:pt x="88381" y="67133"/>
                  </a:cubicBezTo>
                  <a:cubicBezTo>
                    <a:pt x="88239" y="66533"/>
                    <a:pt x="88168" y="66302"/>
                    <a:pt x="87065" y="65748"/>
                  </a:cubicBezTo>
                  <a:cubicBezTo>
                    <a:pt x="85963" y="65240"/>
                    <a:pt x="86283" y="65148"/>
                    <a:pt x="86212" y="63716"/>
                  </a:cubicBezTo>
                  <a:cubicBezTo>
                    <a:pt x="86176" y="63301"/>
                    <a:pt x="86105" y="62885"/>
                    <a:pt x="85998" y="62516"/>
                  </a:cubicBezTo>
                  <a:cubicBezTo>
                    <a:pt x="85892" y="62470"/>
                    <a:pt x="85820" y="62470"/>
                    <a:pt x="85749" y="62424"/>
                  </a:cubicBezTo>
                  <a:cubicBezTo>
                    <a:pt x="83864" y="61731"/>
                    <a:pt x="84505" y="63439"/>
                    <a:pt x="82940" y="63809"/>
                  </a:cubicBezTo>
                  <a:cubicBezTo>
                    <a:pt x="81410" y="64132"/>
                    <a:pt x="81410" y="62793"/>
                    <a:pt x="79988" y="61408"/>
                  </a:cubicBezTo>
                  <a:cubicBezTo>
                    <a:pt x="78601" y="60023"/>
                    <a:pt x="77036" y="59884"/>
                    <a:pt x="77498" y="57806"/>
                  </a:cubicBezTo>
                  <a:cubicBezTo>
                    <a:pt x="77960" y="55775"/>
                    <a:pt x="76893" y="53374"/>
                    <a:pt x="78601" y="52681"/>
                  </a:cubicBezTo>
                  <a:cubicBezTo>
                    <a:pt x="80308" y="51989"/>
                    <a:pt x="81873" y="50788"/>
                    <a:pt x="82015" y="48064"/>
                  </a:cubicBezTo>
                  <a:cubicBezTo>
                    <a:pt x="82157" y="45294"/>
                    <a:pt x="82157" y="43447"/>
                    <a:pt x="80628" y="42062"/>
                  </a:cubicBezTo>
                  <a:cubicBezTo>
                    <a:pt x="79063" y="40677"/>
                    <a:pt x="76111" y="38968"/>
                    <a:pt x="74724" y="40538"/>
                  </a:cubicBezTo>
                  <a:cubicBezTo>
                    <a:pt x="73301" y="42062"/>
                    <a:pt x="70989" y="45848"/>
                    <a:pt x="68500" y="46494"/>
                  </a:cubicBezTo>
                  <a:cubicBezTo>
                    <a:pt x="66010" y="47187"/>
                    <a:pt x="63378" y="48387"/>
                    <a:pt x="61209" y="47048"/>
                  </a:cubicBezTo>
                  <a:cubicBezTo>
                    <a:pt x="59039" y="45663"/>
                    <a:pt x="57794" y="46494"/>
                    <a:pt x="56692" y="44786"/>
                  </a:cubicBezTo>
                  <a:cubicBezTo>
                    <a:pt x="55589" y="43078"/>
                    <a:pt x="56834" y="39476"/>
                    <a:pt x="55127" y="39476"/>
                  </a:cubicBezTo>
                  <a:cubicBezTo>
                    <a:pt x="53420" y="39476"/>
                    <a:pt x="52637" y="40169"/>
                    <a:pt x="51428" y="38460"/>
                  </a:cubicBezTo>
                  <a:cubicBezTo>
                    <a:pt x="50183" y="36752"/>
                    <a:pt x="47053" y="36244"/>
                    <a:pt x="47231" y="35413"/>
                  </a:cubicBezTo>
                  <a:cubicBezTo>
                    <a:pt x="47374" y="34536"/>
                    <a:pt x="48618" y="31627"/>
                    <a:pt x="49863" y="31119"/>
                  </a:cubicBezTo>
                  <a:cubicBezTo>
                    <a:pt x="51108" y="30611"/>
                    <a:pt x="52637" y="30242"/>
                    <a:pt x="52815" y="28395"/>
                  </a:cubicBezTo>
                  <a:cubicBezTo>
                    <a:pt x="52957" y="26502"/>
                    <a:pt x="53278" y="24794"/>
                    <a:pt x="51108" y="23732"/>
                  </a:cubicBezTo>
                  <a:cubicBezTo>
                    <a:pt x="48938" y="22716"/>
                    <a:pt x="43781" y="22716"/>
                    <a:pt x="42857" y="23085"/>
                  </a:cubicBezTo>
                  <a:cubicBezTo>
                    <a:pt x="41932" y="23409"/>
                    <a:pt x="41790" y="23732"/>
                    <a:pt x="40829" y="25302"/>
                  </a:cubicBezTo>
                  <a:cubicBezTo>
                    <a:pt x="39905" y="26825"/>
                    <a:pt x="38055" y="29041"/>
                    <a:pt x="36170" y="26641"/>
                  </a:cubicBezTo>
                  <a:cubicBezTo>
                    <a:pt x="34321" y="24286"/>
                    <a:pt x="32934" y="23224"/>
                    <a:pt x="32294" y="21515"/>
                  </a:cubicBezTo>
                  <a:cubicBezTo>
                    <a:pt x="31689" y="19807"/>
                    <a:pt x="30266" y="18283"/>
                    <a:pt x="30266" y="16760"/>
                  </a:cubicBezTo>
                  <a:cubicBezTo>
                    <a:pt x="30266" y="15190"/>
                    <a:pt x="29519" y="14174"/>
                    <a:pt x="30444" y="12789"/>
                  </a:cubicBezTo>
                  <a:cubicBezTo>
                    <a:pt x="31369" y="11450"/>
                    <a:pt x="31511" y="10573"/>
                    <a:pt x="31049" y="9049"/>
                  </a:cubicBezTo>
                  <a:cubicBezTo>
                    <a:pt x="30729" y="7895"/>
                    <a:pt x="30195" y="4940"/>
                    <a:pt x="30160" y="2631"/>
                  </a:cubicBezTo>
                  <a:cubicBezTo>
                    <a:pt x="29733" y="2400"/>
                    <a:pt x="29199" y="2031"/>
                    <a:pt x="28452" y="1431"/>
                  </a:cubicBezTo>
                  <a:cubicBezTo>
                    <a:pt x="26710" y="0"/>
                    <a:pt x="26461" y="1662"/>
                    <a:pt x="24611" y="1431"/>
                  </a:cubicBezTo>
                  <a:cubicBezTo>
                    <a:pt x="23935" y="1338"/>
                    <a:pt x="23615" y="1246"/>
                    <a:pt x="23509" y="1108"/>
                  </a:cubicBezTo>
                  <a:cubicBezTo>
                    <a:pt x="23046" y="1800"/>
                    <a:pt x="22548" y="2677"/>
                    <a:pt x="22371" y="3555"/>
                  </a:cubicBezTo>
                  <a:cubicBezTo>
                    <a:pt x="21908" y="5632"/>
                    <a:pt x="23615" y="7849"/>
                    <a:pt x="21126" y="8864"/>
                  </a:cubicBezTo>
                  <a:cubicBezTo>
                    <a:pt x="18636" y="9880"/>
                    <a:pt x="16751" y="9372"/>
                    <a:pt x="15222" y="10757"/>
                  </a:cubicBezTo>
                  <a:cubicBezTo>
                    <a:pt x="13657" y="12096"/>
                    <a:pt x="11950" y="11773"/>
                    <a:pt x="10847" y="13297"/>
                  </a:cubicBezTo>
                  <a:cubicBezTo>
                    <a:pt x="9780" y="14867"/>
                    <a:pt x="7433" y="15375"/>
                    <a:pt x="6970" y="17083"/>
                  </a:cubicBezTo>
                  <a:cubicBezTo>
                    <a:pt x="6508" y="18791"/>
                    <a:pt x="5441" y="19115"/>
                    <a:pt x="4018" y="19299"/>
                  </a:cubicBezTo>
                  <a:cubicBezTo>
                    <a:pt x="2631" y="19484"/>
                    <a:pt x="0" y="20500"/>
                    <a:pt x="0" y="23593"/>
                  </a:cubicBezTo>
                  <a:cubicBezTo>
                    <a:pt x="0" y="26641"/>
                    <a:pt x="782" y="29734"/>
                    <a:pt x="924" y="31442"/>
                  </a:cubicBezTo>
                  <a:cubicBezTo>
                    <a:pt x="1066" y="33151"/>
                    <a:pt x="1707" y="35228"/>
                    <a:pt x="924" y="36567"/>
                  </a:cubicBezTo>
                  <a:cubicBezTo>
                    <a:pt x="284" y="37722"/>
                    <a:pt x="1209" y="36660"/>
                    <a:pt x="2240" y="39569"/>
                  </a:cubicBezTo>
                  <a:cubicBezTo>
                    <a:pt x="3129" y="39476"/>
                    <a:pt x="4090" y="39338"/>
                    <a:pt x="4943" y="39476"/>
                  </a:cubicBezTo>
                  <a:cubicBezTo>
                    <a:pt x="6970" y="39846"/>
                    <a:pt x="8855" y="41739"/>
                    <a:pt x="10705" y="41877"/>
                  </a:cubicBezTo>
                  <a:cubicBezTo>
                    <a:pt x="12554" y="42062"/>
                    <a:pt x="13515" y="40861"/>
                    <a:pt x="14759" y="43078"/>
                  </a:cubicBezTo>
                  <a:cubicBezTo>
                    <a:pt x="16004" y="45294"/>
                    <a:pt x="17249" y="46864"/>
                    <a:pt x="18778" y="47187"/>
                  </a:cubicBezTo>
                  <a:cubicBezTo>
                    <a:pt x="20343" y="47556"/>
                    <a:pt x="20023" y="47372"/>
                    <a:pt x="22513" y="46171"/>
                  </a:cubicBezTo>
                  <a:cubicBezTo>
                    <a:pt x="25002" y="44971"/>
                    <a:pt x="25323" y="43262"/>
                    <a:pt x="27634" y="43770"/>
                  </a:cubicBezTo>
                  <a:cubicBezTo>
                    <a:pt x="29982" y="44278"/>
                    <a:pt x="33076" y="45986"/>
                    <a:pt x="34001" y="44647"/>
                  </a:cubicBezTo>
                  <a:cubicBezTo>
                    <a:pt x="34961" y="43262"/>
                    <a:pt x="35245" y="41369"/>
                    <a:pt x="38197" y="43447"/>
                  </a:cubicBezTo>
                  <a:cubicBezTo>
                    <a:pt x="41149" y="45479"/>
                    <a:pt x="43639" y="45479"/>
                    <a:pt x="43781" y="46864"/>
                  </a:cubicBezTo>
                  <a:cubicBezTo>
                    <a:pt x="43959" y="48203"/>
                    <a:pt x="44422" y="48895"/>
                    <a:pt x="45986" y="48064"/>
                  </a:cubicBezTo>
                  <a:cubicBezTo>
                    <a:pt x="47516" y="47187"/>
                    <a:pt x="49401" y="45155"/>
                    <a:pt x="49543" y="47048"/>
                  </a:cubicBezTo>
                  <a:cubicBezTo>
                    <a:pt x="49685" y="48895"/>
                    <a:pt x="49223" y="51989"/>
                    <a:pt x="50930" y="52866"/>
                  </a:cubicBezTo>
                  <a:cubicBezTo>
                    <a:pt x="52637" y="53697"/>
                    <a:pt x="55447" y="54574"/>
                    <a:pt x="56372" y="55913"/>
                  </a:cubicBezTo>
                  <a:cubicBezTo>
                    <a:pt x="57332" y="57298"/>
                    <a:pt x="59039" y="60900"/>
                    <a:pt x="60284" y="60530"/>
                  </a:cubicBezTo>
                  <a:cubicBezTo>
                    <a:pt x="61493" y="60207"/>
                    <a:pt x="63378" y="57298"/>
                    <a:pt x="64303" y="59699"/>
                  </a:cubicBezTo>
                  <a:cubicBezTo>
                    <a:pt x="65228" y="62100"/>
                    <a:pt x="67397" y="62793"/>
                    <a:pt x="67717" y="64132"/>
                  </a:cubicBezTo>
                  <a:cubicBezTo>
                    <a:pt x="68037" y="65517"/>
                    <a:pt x="69140" y="66856"/>
                    <a:pt x="68500" y="67918"/>
                  </a:cubicBezTo>
                  <a:cubicBezTo>
                    <a:pt x="67895" y="68934"/>
                    <a:pt x="67397" y="69118"/>
                    <a:pt x="69887" y="70319"/>
                  </a:cubicBezTo>
                  <a:cubicBezTo>
                    <a:pt x="70989" y="71150"/>
                    <a:pt x="70669" y="72350"/>
                    <a:pt x="70669" y="73228"/>
                  </a:cubicBezTo>
                  <a:cubicBezTo>
                    <a:pt x="70669" y="74059"/>
                    <a:pt x="70669" y="74428"/>
                    <a:pt x="71772" y="75629"/>
                  </a:cubicBezTo>
                  <a:cubicBezTo>
                    <a:pt x="72839" y="76783"/>
                    <a:pt x="73799" y="78537"/>
                    <a:pt x="73159" y="80384"/>
                  </a:cubicBezTo>
                  <a:cubicBezTo>
                    <a:pt x="72554" y="82277"/>
                    <a:pt x="71914" y="82970"/>
                    <a:pt x="71914" y="83662"/>
                  </a:cubicBezTo>
                  <a:cubicBezTo>
                    <a:pt x="71914" y="84355"/>
                    <a:pt x="71772" y="86710"/>
                    <a:pt x="70847" y="85879"/>
                  </a:cubicBezTo>
                  <a:cubicBezTo>
                    <a:pt x="69887" y="85001"/>
                    <a:pt x="70207" y="83478"/>
                    <a:pt x="69887" y="85001"/>
                  </a:cubicBezTo>
                  <a:cubicBezTo>
                    <a:pt x="69602" y="86571"/>
                    <a:pt x="69140" y="87079"/>
                    <a:pt x="68500" y="86894"/>
                  </a:cubicBezTo>
                  <a:cubicBezTo>
                    <a:pt x="67895" y="86710"/>
                    <a:pt x="67113" y="88280"/>
                    <a:pt x="67895" y="89111"/>
                  </a:cubicBezTo>
                  <a:cubicBezTo>
                    <a:pt x="68642" y="89988"/>
                    <a:pt x="68180" y="91004"/>
                    <a:pt x="67255" y="92204"/>
                  </a:cubicBezTo>
                  <a:cubicBezTo>
                    <a:pt x="66330" y="93405"/>
                    <a:pt x="64445" y="92389"/>
                    <a:pt x="64623" y="94605"/>
                  </a:cubicBezTo>
                  <a:cubicBezTo>
                    <a:pt x="64765" y="96821"/>
                    <a:pt x="64623" y="98022"/>
                    <a:pt x="64303" y="99545"/>
                  </a:cubicBezTo>
                  <a:cubicBezTo>
                    <a:pt x="63983" y="101115"/>
                    <a:pt x="63698" y="101946"/>
                    <a:pt x="62276" y="101439"/>
                  </a:cubicBezTo>
                  <a:cubicBezTo>
                    <a:pt x="60889" y="100931"/>
                    <a:pt x="59964" y="101623"/>
                    <a:pt x="58861" y="100100"/>
                  </a:cubicBezTo>
                  <a:cubicBezTo>
                    <a:pt x="57794" y="98530"/>
                    <a:pt x="57332" y="96637"/>
                    <a:pt x="56692" y="98714"/>
                  </a:cubicBezTo>
                  <a:cubicBezTo>
                    <a:pt x="56087" y="100746"/>
                    <a:pt x="55909" y="102639"/>
                    <a:pt x="57937" y="103008"/>
                  </a:cubicBezTo>
                  <a:cubicBezTo>
                    <a:pt x="59964" y="103332"/>
                    <a:pt x="61991" y="102639"/>
                    <a:pt x="62738" y="104163"/>
                  </a:cubicBezTo>
                  <a:cubicBezTo>
                    <a:pt x="63521" y="105732"/>
                    <a:pt x="64623" y="106748"/>
                    <a:pt x="66188" y="106933"/>
                  </a:cubicBezTo>
                  <a:cubicBezTo>
                    <a:pt x="66899" y="106979"/>
                    <a:pt x="67540" y="106887"/>
                    <a:pt x="68037" y="106887"/>
                  </a:cubicBezTo>
                  <a:cubicBezTo>
                    <a:pt x="67788" y="105917"/>
                    <a:pt x="66970" y="104994"/>
                    <a:pt x="66864" y="104255"/>
                  </a:cubicBezTo>
                  <a:cubicBezTo>
                    <a:pt x="66721" y="103332"/>
                    <a:pt x="67895" y="102916"/>
                    <a:pt x="68571" y="102916"/>
                  </a:cubicBezTo>
                  <a:cubicBezTo>
                    <a:pt x="69282" y="102916"/>
                    <a:pt x="69282" y="102639"/>
                    <a:pt x="71061" y="101623"/>
                  </a:cubicBezTo>
                  <a:cubicBezTo>
                    <a:pt x="72839" y="100607"/>
                    <a:pt x="72768" y="101023"/>
                    <a:pt x="73941" y="101254"/>
                  </a:cubicBezTo>
                  <a:cubicBezTo>
                    <a:pt x="75115" y="101531"/>
                    <a:pt x="74724" y="104440"/>
                    <a:pt x="74724" y="105455"/>
                  </a:cubicBezTo>
                  <a:cubicBezTo>
                    <a:pt x="74724" y="106517"/>
                    <a:pt x="75115" y="106425"/>
                    <a:pt x="76360" y="106564"/>
                  </a:cubicBezTo>
                  <a:cubicBezTo>
                    <a:pt x="77605" y="106748"/>
                    <a:pt x="77107" y="107856"/>
                    <a:pt x="77213" y="108549"/>
                  </a:cubicBezTo>
                  <a:cubicBezTo>
                    <a:pt x="77285" y="109242"/>
                    <a:pt x="77747" y="109149"/>
                    <a:pt x="78529" y="109934"/>
                  </a:cubicBezTo>
                  <a:cubicBezTo>
                    <a:pt x="79312" y="110673"/>
                    <a:pt x="79703" y="111458"/>
                    <a:pt x="80308" y="112058"/>
                  </a:cubicBezTo>
                  <a:cubicBezTo>
                    <a:pt x="80912" y="112658"/>
                    <a:pt x="81624" y="112381"/>
                    <a:pt x="82086" y="111642"/>
                  </a:cubicBezTo>
                  <a:cubicBezTo>
                    <a:pt x="82548" y="110858"/>
                    <a:pt x="83189" y="110442"/>
                    <a:pt x="84042" y="111135"/>
                  </a:cubicBezTo>
                  <a:cubicBezTo>
                    <a:pt x="84896" y="111781"/>
                    <a:pt x="83722" y="112381"/>
                    <a:pt x="84647" y="113351"/>
                  </a:cubicBezTo>
                  <a:cubicBezTo>
                    <a:pt x="85607" y="114274"/>
                    <a:pt x="85429" y="115567"/>
                    <a:pt x="85500" y="116490"/>
                  </a:cubicBezTo>
                  <a:cubicBezTo>
                    <a:pt x="85607" y="117460"/>
                    <a:pt x="86354" y="117599"/>
                    <a:pt x="87314" y="118383"/>
                  </a:cubicBezTo>
                  <a:cubicBezTo>
                    <a:pt x="88239" y="119168"/>
                    <a:pt x="88310" y="118291"/>
                    <a:pt x="90017" y="119168"/>
                  </a:cubicBezTo>
                  <a:cubicBezTo>
                    <a:pt x="91724" y="120000"/>
                    <a:pt x="91333" y="119492"/>
                    <a:pt x="93112" y="118753"/>
                  </a:cubicBezTo>
                  <a:cubicBezTo>
                    <a:pt x="94925" y="117968"/>
                    <a:pt x="94143" y="116167"/>
                    <a:pt x="94214" y="115382"/>
                  </a:cubicBezTo>
                  <a:cubicBezTo>
                    <a:pt x="94285" y="114782"/>
                    <a:pt x="95566" y="114921"/>
                    <a:pt x="96704" y="115013"/>
                  </a:cubicBezTo>
                  <a:cubicBezTo>
                    <a:pt x="97059" y="114413"/>
                    <a:pt x="97593" y="113674"/>
                    <a:pt x="98020" y="113351"/>
                  </a:cubicBezTo>
                  <a:cubicBezTo>
                    <a:pt x="98802" y="112751"/>
                    <a:pt x="97700" y="112150"/>
                    <a:pt x="98269" y="111365"/>
                  </a:cubicBezTo>
                  <a:cubicBezTo>
                    <a:pt x="98802" y="110580"/>
                    <a:pt x="98873" y="110257"/>
                    <a:pt x="98020" y="109934"/>
                  </a:cubicBezTo>
                  <a:cubicBezTo>
                    <a:pt x="97166" y="109565"/>
                    <a:pt x="95850" y="109057"/>
                    <a:pt x="96704" y="108457"/>
                  </a:cubicBezTo>
                  <a:cubicBezTo>
                    <a:pt x="97557" y="107856"/>
                    <a:pt x="98020" y="107025"/>
                    <a:pt x="98553" y="107164"/>
                  </a:cubicBezTo>
                  <a:cubicBezTo>
                    <a:pt x="99122" y="107348"/>
                    <a:pt x="100118" y="107949"/>
                    <a:pt x="100260" y="107348"/>
                  </a:cubicBezTo>
                  <a:cubicBezTo>
                    <a:pt x="100438" y="106748"/>
                    <a:pt x="100652" y="106056"/>
                    <a:pt x="101114" y="106564"/>
                  </a:cubicBezTo>
                  <a:cubicBezTo>
                    <a:pt x="101576" y="107071"/>
                    <a:pt x="101434" y="107626"/>
                    <a:pt x="102430" y="107533"/>
                  </a:cubicBezTo>
                  <a:cubicBezTo>
                    <a:pt x="103461" y="107441"/>
                    <a:pt x="103675" y="106748"/>
                    <a:pt x="102999" y="106056"/>
                  </a:cubicBezTo>
                  <a:cubicBezTo>
                    <a:pt x="102288" y="105363"/>
                    <a:pt x="101683" y="105640"/>
                    <a:pt x="102288" y="104855"/>
                  </a:cubicBezTo>
                  <a:cubicBezTo>
                    <a:pt x="102928" y="104116"/>
                    <a:pt x="102608" y="103655"/>
                    <a:pt x="102216" y="103332"/>
                  </a:cubicBezTo>
                  <a:cubicBezTo>
                    <a:pt x="101825" y="103008"/>
                    <a:pt x="102145" y="102916"/>
                    <a:pt x="102537" y="102131"/>
                  </a:cubicBezTo>
                  <a:cubicBezTo>
                    <a:pt x="102928" y="101346"/>
                    <a:pt x="103461" y="101346"/>
                    <a:pt x="103390" y="100330"/>
                  </a:cubicBezTo>
                  <a:cubicBezTo>
                    <a:pt x="103319" y="99315"/>
                    <a:pt x="104315" y="98530"/>
                    <a:pt x="103781" y="97837"/>
                  </a:cubicBezTo>
                  <a:cubicBezTo>
                    <a:pt x="103212" y="97191"/>
                    <a:pt x="102928" y="96221"/>
                    <a:pt x="102216" y="96406"/>
                  </a:cubicBezTo>
                  <a:cubicBezTo>
                    <a:pt x="101505" y="96590"/>
                    <a:pt x="100829" y="96590"/>
                    <a:pt x="100901" y="95898"/>
                  </a:cubicBezTo>
                  <a:cubicBezTo>
                    <a:pt x="100972" y="95205"/>
                    <a:pt x="101434" y="94282"/>
                    <a:pt x="102074" y="93913"/>
                  </a:cubicBezTo>
                  <a:cubicBezTo>
                    <a:pt x="102679" y="93589"/>
                    <a:pt x="102750" y="92897"/>
                    <a:pt x="102359" y="92112"/>
                  </a:cubicBezTo>
                  <a:cubicBezTo>
                    <a:pt x="101967" y="91373"/>
                    <a:pt x="101576" y="89711"/>
                    <a:pt x="103141" y="89572"/>
                  </a:cubicBezTo>
                  <a:cubicBezTo>
                    <a:pt x="104706" y="89388"/>
                    <a:pt x="105773" y="88972"/>
                    <a:pt x="106093" y="89803"/>
                  </a:cubicBezTo>
                  <a:cubicBezTo>
                    <a:pt x="106413" y="90681"/>
                    <a:pt x="107338" y="91696"/>
                    <a:pt x="108512" y="91512"/>
                  </a:cubicBezTo>
                  <a:cubicBezTo>
                    <a:pt x="109685" y="91373"/>
                    <a:pt x="109828" y="90773"/>
                    <a:pt x="110752" y="90773"/>
                  </a:cubicBezTo>
                  <a:cubicBezTo>
                    <a:pt x="111677" y="90773"/>
                    <a:pt x="112637" y="91696"/>
                    <a:pt x="112637" y="90173"/>
                  </a:cubicBezTo>
                  <a:cubicBezTo>
                    <a:pt x="112637" y="88603"/>
                    <a:pt x="111215" y="87772"/>
                    <a:pt x="112246" y="87402"/>
                  </a:cubicBezTo>
                  <a:cubicBezTo>
                    <a:pt x="113242" y="87079"/>
                    <a:pt x="113313" y="86479"/>
                    <a:pt x="113953" y="86987"/>
                  </a:cubicBezTo>
                  <a:cubicBezTo>
                    <a:pt x="114558" y="87495"/>
                    <a:pt x="114736" y="87587"/>
                    <a:pt x="114949" y="86987"/>
                  </a:cubicBezTo>
                  <a:cubicBezTo>
                    <a:pt x="115198" y="86387"/>
                    <a:pt x="114949" y="86479"/>
                    <a:pt x="115874" y="86664"/>
                  </a:cubicBezTo>
                  <a:cubicBezTo>
                    <a:pt x="116834" y="86802"/>
                    <a:pt x="119146" y="86710"/>
                    <a:pt x="119395" y="85509"/>
                  </a:cubicBezTo>
                  <a:cubicBezTo>
                    <a:pt x="119608" y="84355"/>
                    <a:pt x="119395" y="83893"/>
                    <a:pt x="118684" y="82878"/>
                  </a:cubicBezTo>
                  <a:cubicBezTo>
                    <a:pt x="117972" y="81862"/>
                    <a:pt x="117296" y="80846"/>
                    <a:pt x="118043" y="79553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8" name="Shape 3015">
              <a:extLst>
                <a:ext uri="{FF2B5EF4-FFF2-40B4-BE49-F238E27FC236}">
                  <a16:creationId xmlns:a16="http://schemas.microsoft.com/office/drawing/2014/main" id="{6C9B4B69-ECA2-4D49-AFB5-ED6E50941F60}"/>
                </a:ext>
              </a:extLst>
            </p:cNvPr>
            <p:cNvSpPr/>
            <p:nvPr/>
          </p:nvSpPr>
          <p:spPr>
            <a:xfrm>
              <a:off x="3110" y="1852"/>
              <a:ext cx="302" cy="47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5679" y="65444"/>
                  </a:moveTo>
                  <a:cubicBezTo>
                    <a:pt x="11358" y="66833"/>
                    <a:pt x="11725" y="67413"/>
                    <a:pt x="12458" y="68918"/>
                  </a:cubicBezTo>
                  <a:cubicBezTo>
                    <a:pt x="13374" y="70424"/>
                    <a:pt x="21618" y="69382"/>
                    <a:pt x="22900" y="73667"/>
                  </a:cubicBezTo>
                  <a:cubicBezTo>
                    <a:pt x="24183" y="77953"/>
                    <a:pt x="24549" y="81544"/>
                    <a:pt x="28580" y="85019"/>
                  </a:cubicBezTo>
                  <a:cubicBezTo>
                    <a:pt x="32427" y="88494"/>
                    <a:pt x="37740" y="91042"/>
                    <a:pt x="34809" y="96370"/>
                  </a:cubicBezTo>
                  <a:cubicBezTo>
                    <a:pt x="32061" y="101814"/>
                    <a:pt x="26931" y="101583"/>
                    <a:pt x="32977" y="104362"/>
                  </a:cubicBezTo>
                  <a:cubicBezTo>
                    <a:pt x="38839" y="107142"/>
                    <a:pt x="38473" y="108185"/>
                    <a:pt x="42870" y="108185"/>
                  </a:cubicBezTo>
                  <a:cubicBezTo>
                    <a:pt x="47267" y="108185"/>
                    <a:pt x="51297" y="107606"/>
                    <a:pt x="52580" y="111196"/>
                  </a:cubicBezTo>
                  <a:cubicBezTo>
                    <a:pt x="53679" y="114903"/>
                    <a:pt x="54045" y="116756"/>
                    <a:pt x="63389" y="116177"/>
                  </a:cubicBezTo>
                  <a:cubicBezTo>
                    <a:pt x="66870" y="116177"/>
                    <a:pt x="69618" y="116988"/>
                    <a:pt x="70900" y="118494"/>
                  </a:cubicBezTo>
                  <a:cubicBezTo>
                    <a:pt x="72183" y="120000"/>
                    <a:pt x="73648" y="119536"/>
                    <a:pt x="78045" y="117915"/>
                  </a:cubicBezTo>
                  <a:cubicBezTo>
                    <a:pt x="82442" y="116177"/>
                    <a:pt x="85374" y="116177"/>
                    <a:pt x="81343" y="114671"/>
                  </a:cubicBezTo>
                  <a:cubicBezTo>
                    <a:pt x="77312" y="113166"/>
                    <a:pt x="81343" y="112123"/>
                    <a:pt x="81709" y="110965"/>
                  </a:cubicBezTo>
                  <a:cubicBezTo>
                    <a:pt x="82076" y="109922"/>
                    <a:pt x="76946" y="105173"/>
                    <a:pt x="82992" y="106679"/>
                  </a:cubicBezTo>
                  <a:cubicBezTo>
                    <a:pt x="88854" y="108185"/>
                    <a:pt x="94900" y="109922"/>
                    <a:pt x="97282" y="106447"/>
                  </a:cubicBezTo>
                  <a:cubicBezTo>
                    <a:pt x="99664" y="103088"/>
                    <a:pt x="97648" y="101119"/>
                    <a:pt x="98931" y="99034"/>
                  </a:cubicBezTo>
                  <a:cubicBezTo>
                    <a:pt x="100030" y="96833"/>
                    <a:pt x="98198" y="94633"/>
                    <a:pt x="92152" y="93359"/>
                  </a:cubicBezTo>
                  <a:cubicBezTo>
                    <a:pt x="86106" y="92084"/>
                    <a:pt x="78045" y="94517"/>
                    <a:pt x="78595" y="89073"/>
                  </a:cubicBezTo>
                  <a:cubicBezTo>
                    <a:pt x="78961" y="83745"/>
                    <a:pt x="76030" y="82239"/>
                    <a:pt x="79328" y="80733"/>
                  </a:cubicBezTo>
                  <a:cubicBezTo>
                    <a:pt x="82442" y="79227"/>
                    <a:pt x="84458" y="79227"/>
                    <a:pt x="83725" y="75752"/>
                  </a:cubicBezTo>
                  <a:cubicBezTo>
                    <a:pt x="82992" y="72393"/>
                    <a:pt x="81709" y="68108"/>
                    <a:pt x="83725" y="66370"/>
                  </a:cubicBezTo>
                  <a:cubicBezTo>
                    <a:pt x="85740" y="64633"/>
                    <a:pt x="86839" y="63590"/>
                    <a:pt x="89404" y="65328"/>
                  </a:cubicBezTo>
                  <a:cubicBezTo>
                    <a:pt x="91786" y="66949"/>
                    <a:pt x="92885" y="66138"/>
                    <a:pt x="101679" y="66138"/>
                  </a:cubicBezTo>
                  <a:cubicBezTo>
                    <a:pt x="104977" y="66138"/>
                    <a:pt x="108458" y="65907"/>
                    <a:pt x="111206" y="65675"/>
                  </a:cubicBezTo>
                  <a:cubicBezTo>
                    <a:pt x="111572" y="64864"/>
                    <a:pt x="111389" y="64054"/>
                    <a:pt x="110106" y="62895"/>
                  </a:cubicBezTo>
                  <a:cubicBezTo>
                    <a:pt x="106992" y="60347"/>
                    <a:pt x="106992" y="59652"/>
                    <a:pt x="108458" y="57104"/>
                  </a:cubicBezTo>
                  <a:cubicBezTo>
                    <a:pt x="110106" y="54555"/>
                    <a:pt x="107725" y="53281"/>
                    <a:pt x="112122" y="51312"/>
                  </a:cubicBezTo>
                  <a:cubicBezTo>
                    <a:pt x="115419" y="49806"/>
                    <a:pt x="117618" y="48301"/>
                    <a:pt x="120000" y="46216"/>
                  </a:cubicBezTo>
                  <a:cubicBezTo>
                    <a:pt x="117068" y="45173"/>
                    <a:pt x="118167" y="40540"/>
                    <a:pt x="106076" y="38223"/>
                  </a:cubicBezTo>
                  <a:cubicBezTo>
                    <a:pt x="92519" y="35675"/>
                    <a:pt x="90137" y="38687"/>
                    <a:pt x="82992" y="35675"/>
                  </a:cubicBezTo>
                  <a:cubicBezTo>
                    <a:pt x="75664" y="32664"/>
                    <a:pt x="74931" y="25830"/>
                    <a:pt x="79694" y="22818"/>
                  </a:cubicBezTo>
                  <a:cubicBezTo>
                    <a:pt x="84458" y="19806"/>
                    <a:pt x="89404" y="18069"/>
                    <a:pt x="91786" y="14594"/>
                  </a:cubicBezTo>
                  <a:cubicBezTo>
                    <a:pt x="94167" y="11235"/>
                    <a:pt x="90137" y="7760"/>
                    <a:pt x="86839" y="6023"/>
                  </a:cubicBezTo>
                  <a:cubicBezTo>
                    <a:pt x="83725" y="4285"/>
                    <a:pt x="80427" y="0"/>
                    <a:pt x="75664" y="2200"/>
                  </a:cubicBezTo>
                  <a:cubicBezTo>
                    <a:pt x="70900" y="4285"/>
                    <a:pt x="64488" y="3938"/>
                    <a:pt x="59725" y="8223"/>
                  </a:cubicBezTo>
                  <a:cubicBezTo>
                    <a:pt x="54961" y="12509"/>
                    <a:pt x="48549" y="13783"/>
                    <a:pt x="49282" y="17606"/>
                  </a:cubicBezTo>
                  <a:cubicBezTo>
                    <a:pt x="50015" y="21428"/>
                    <a:pt x="54045" y="27104"/>
                    <a:pt x="49282" y="30115"/>
                  </a:cubicBezTo>
                  <a:cubicBezTo>
                    <a:pt x="44519" y="33127"/>
                    <a:pt x="40488" y="38687"/>
                    <a:pt x="44519" y="39961"/>
                  </a:cubicBezTo>
                  <a:cubicBezTo>
                    <a:pt x="48549" y="41235"/>
                    <a:pt x="51664" y="48996"/>
                    <a:pt x="42137" y="49343"/>
                  </a:cubicBezTo>
                  <a:cubicBezTo>
                    <a:pt x="32427" y="49806"/>
                    <a:pt x="25282" y="45984"/>
                    <a:pt x="22167" y="49806"/>
                  </a:cubicBezTo>
                  <a:cubicBezTo>
                    <a:pt x="19053" y="53513"/>
                    <a:pt x="9343" y="58378"/>
                    <a:pt x="183" y="57335"/>
                  </a:cubicBezTo>
                  <a:cubicBezTo>
                    <a:pt x="732" y="58262"/>
                    <a:pt x="1099" y="59305"/>
                    <a:pt x="1282" y="60347"/>
                  </a:cubicBezTo>
                  <a:cubicBezTo>
                    <a:pt x="1648" y="63938"/>
                    <a:pt x="0" y="64169"/>
                    <a:pt x="5679" y="65444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39" name="Shape 3016">
              <a:extLst>
                <a:ext uri="{FF2B5EF4-FFF2-40B4-BE49-F238E27FC236}">
                  <a16:creationId xmlns:a16="http://schemas.microsoft.com/office/drawing/2014/main" id="{F74C381C-37D0-47A8-A26F-C6E2C296969D}"/>
                </a:ext>
              </a:extLst>
            </p:cNvPr>
            <p:cNvSpPr/>
            <p:nvPr/>
          </p:nvSpPr>
          <p:spPr>
            <a:xfrm>
              <a:off x="4177" y="2830"/>
              <a:ext cx="568" cy="69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7457" y="27865"/>
                  </a:moveTo>
                  <a:cubicBezTo>
                    <a:pt x="114914" y="25208"/>
                    <a:pt x="115696" y="21744"/>
                    <a:pt x="111002" y="19973"/>
                  </a:cubicBezTo>
                  <a:cubicBezTo>
                    <a:pt x="106308" y="18201"/>
                    <a:pt x="102102" y="17476"/>
                    <a:pt x="102689" y="15543"/>
                  </a:cubicBezTo>
                  <a:cubicBezTo>
                    <a:pt x="103374" y="13530"/>
                    <a:pt x="109144" y="10872"/>
                    <a:pt x="106112" y="9503"/>
                  </a:cubicBezTo>
                  <a:cubicBezTo>
                    <a:pt x="103178" y="8214"/>
                    <a:pt x="103569" y="6845"/>
                    <a:pt x="100537" y="7409"/>
                  </a:cubicBezTo>
                  <a:cubicBezTo>
                    <a:pt x="97603" y="8053"/>
                    <a:pt x="92909" y="9100"/>
                    <a:pt x="89877" y="7570"/>
                  </a:cubicBezTo>
                  <a:cubicBezTo>
                    <a:pt x="86943" y="6120"/>
                    <a:pt x="85867" y="1610"/>
                    <a:pt x="81955" y="3865"/>
                  </a:cubicBezTo>
                  <a:cubicBezTo>
                    <a:pt x="78141" y="6120"/>
                    <a:pt x="78826" y="6442"/>
                    <a:pt x="76674" y="8214"/>
                  </a:cubicBezTo>
                  <a:cubicBezTo>
                    <a:pt x="74523" y="9986"/>
                    <a:pt x="72762" y="12402"/>
                    <a:pt x="70220" y="10469"/>
                  </a:cubicBezTo>
                  <a:cubicBezTo>
                    <a:pt x="67677" y="8456"/>
                    <a:pt x="69144" y="8053"/>
                    <a:pt x="70709" y="7167"/>
                  </a:cubicBezTo>
                  <a:cubicBezTo>
                    <a:pt x="72176" y="6281"/>
                    <a:pt x="74132" y="5073"/>
                    <a:pt x="73056" y="3543"/>
                  </a:cubicBezTo>
                  <a:cubicBezTo>
                    <a:pt x="71980" y="2093"/>
                    <a:pt x="69828" y="0"/>
                    <a:pt x="68068" y="1369"/>
                  </a:cubicBezTo>
                  <a:cubicBezTo>
                    <a:pt x="66405" y="2657"/>
                    <a:pt x="65330" y="4912"/>
                    <a:pt x="62982" y="5798"/>
                  </a:cubicBezTo>
                  <a:cubicBezTo>
                    <a:pt x="60733" y="6684"/>
                    <a:pt x="58386" y="8697"/>
                    <a:pt x="56528" y="7409"/>
                  </a:cubicBezTo>
                  <a:cubicBezTo>
                    <a:pt x="55843" y="8053"/>
                    <a:pt x="55061" y="8536"/>
                    <a:pt x="54180" y="9100"/>
                  </a:cubicBezTo>
                  <a:cubicBezTo>
                    <a:pt x="52518" y="10308"/>
                    <a:pt x="50366" y="10872"/>
                    <a:pt x="49290" y="9664"/>
                  </a:cubicBezTo>
                  <a:cubicBezTo>
                    <a:pt x="48215" y="8456"/>
                    <a:pt x="47139" y="8214"/>
                    <a:pt x="43716" y="8214"/>
                  </a:cubicBezTo>
                  <a:cubicBezTo>
                    <a:pt x="40293" y="8214"/>
                    <a:pt x="40097" y="8456"/>
                    <a:pt x="39902" y="10147"/>
                  </a:cubicBezTo>
                  <a:cubicBezTo>
                    <a:pt x="39706" y="11758"/>
                    <a:pt x="38435" y="12644"/>
                    <a:pt x="34621" y="12644"/>
                  </a:cubicBezTo>
                  <a:cubicBezTo>
                    <a:pt x="30709" y="12644"/>
                    <a:pt x="32469" y="13288"/>
                    <a:pt x="31198" y="14577"/>
                  </a:cubicBezTo>
                  <a:cubicBezTo>
                    <a:pt x="29828" y="15946"/>
                    <a:pt x="27970" y="17637"/>
                    <a:pt x="23863" y="19409"/>
                  </a:cubicBezTo>
                  <a:cubicBezTo>
                    <a:pt x="19853" y="21181"/>
                    <a:pt x="18581" y="20859"/>
                    <a:pt x="15745" y="20697"/>
                  </a:cubicBezTo>
                  <a:cubicBezTo>
                    <a:pt x="13007" y="20617"/>
                    <a:pt x="13202" y="21664"/>
                    <a:pt x="12811" y="22550"/>
                  </a:cubicBezTo>
                  <a:cubicBezTo>
                    <a:pt x="12322" y="23436"/>
                    <a:pt x="11931" y="24161"/>
                    <a:pt x="8508" y="24724"/>
                  </a:cubicBezTo>
                  <a:cubicBezTo>
                    <a:pt x="6552" y="25127"/>
                    <a:pt x="5281" y="26818"/>
                    <a:pt x="4498" y="28187"/>
                  </a:cubicBezTo>
                  <a:cubicBezTo>
                    <a:pt x="5867" y="28429"/>
                    <a:pt x="7237" y="28671"/>
                    <a:pt x="8117" y="29234"/>
                  </a:cubicBezTo>
                  <a:cubicBezTo>
                    <a:pt x="10660" y="31006"/>
                    <a:pt x="11931" y="33422"/>
                    <a:pt x="11051" y="34872"/>
                  </a:cubicBezTo>
                  <a:cubicBezTo>
                    <a:pt x="10268" y="36402"/>
                    <a:pt x="14474" y="39382"/>
                    <a:pt x="14083" y="43248"/>
                  </a:cubicBezTo>
                  <a:cubicBezTo>
                    <a:pt x="13594" y="47114"/>
                    <a:pt x="8508" y="49208"/>
                    <a:pt x="4205" y="52187"/>
                  </a:cubicBezTo>
                  <a:cubicBezTo>
                    <a:pt x="0" y="55248"/>
                    <a:pt x="1662" y="58791"/>
                    <a:pt x="4694" y="62093"/>
                  </a:cubicBezTo>
                  <a:cubicBezTo>
                    <a:pt x="7628" y="65395"/>
                    <a:pt x="9388" y="64429"/>
                    <a:pt x="9388" y="67167"/>
                  </a:cubicBezTo>
                  <a:cubicBezTo>
                    <a:pt x="9388" y="69825"/>
                    <a:pt x="10660" y="70469"/>
                    <a:pt x="10660" y="73449"/>
                  </a:cubicBezTo>
                  <a:cubicBezTo>
                    <a:pt x="10660" y="76429"/>
                    <a:pt x="14963" y="76671"/>
                    <a:pt x="17017" y="78523"/>
                  </a:cubicBezTo>
                  <a:cubicBezTo>
                    <a:pt x="19168" y="80295"/>
                    <a:pt x="18777" y="82067"/>
                    <a:pt x="21320" y="83838"/>
                  </a:cubicBezTo>
                  <a:cubicBezTo>
                    <a:pt x="23863" y="85691"/>
                    <a:pt x="23471" y="85369"/>
                    <a:pt x="18777" y="88026"/>
                  </a:cubicBezTo>
                  <a:cubicBezTo>
                    <a:pt x="14083" y="90765"/>
                    <a:pt x="17017" y="92214"/>
                    <a:pt x="16625" y="95516"/>
                  </a:cubicBezTo>
                  <a:cubicBezTo>
                    <a:pt x="16234" y="98818"/>
                    <a:pt x="19168" y="100912"/>
                    <a:pt x="20440" y="102684"/>
                  </a:cubicBezTo>
                  <a:cubicBezTo>
                    <a:pt x="21711" y="104456"/>
                    <a:pt x="26014" y="103892"/>
                    <a:pt x="29828" y="102040"/>
                  </a:cubicBezTo>
                  <a:cubicBezTo>
                    <a:pt x="33740" y="100268"/>
                    <a:pt x="34132" y="100268"/>
                    <a:pt x="35892" y="101154"/>
                  </a:cubicBezTo>
                  <a:cubicBezTo>
                    <a:pt x="37555" y="102040"/>
                    <a:pt x="38435" y="103248"/>
                    <a:pt x="37946" y="105020"/>
                  </a:cubicBezTo>
                  <a:cubicBezTo>
                    <a:pt x="37555" y="106872"/>
                    <a:pt x="35012" y="108322"/>
                    <a:pt x="30317" y="110416"/>
                  </a:cubicBezTo>
                  <a:cubicBezTo>
                    <a:pt x="25623" y="112510"/>
                    <a:pt x="26503" y="115248"/>
                    <a:pt x="29828" y="117583"/>
                  </a:cubicBezTo>
                  <a:cubicBezTo>
                    <a:pt x="33251" y="119999"/>
                    <a:pt x="37946" y="117906"/>
                    <a:pt x="42249" y="115248"/>
                  </a:cubicBezTo>
                  <a:cubicBezTo>
                    <a:pt x="46552" y="112510"/>
                    <a:pt x="51638" y="113395"/>
                    <a:pt x="55061" y="111060"/>
                  </a:cubicBezTo>
                  <a:cubicBezTo>
                    <a:pt x="58484" y="108644"/>
                    <a:pt x="61515" y="113154"/>
                    <a:pt x="64938" y="114281"/>
                  </a:cubicBezTo>
                  <a:cubicBezTo>
                    <a:pt x="68361" y="115489"/>
                    <a:pt x="65721" y="109208"/>
                    <a:pt x="66992" y="106872"/>
                  </a:cubicBezTo>
                  <a:cubicBezTo>
                    <a:pt x="67286" y="106469"/>
                    <a:pt x="67677" y="106228"/>
                    <a:pt x="68166" y="106067"/>
                  </a:cubicBezTo>
                  <a:cubicBezTo>
                    <a:pt x="67188" y="104778"/>
                    <a:pt x="66112" y="103167"/>
                    <a:pt x="66601" y="102201"/>
                  </a:cubicBezTo>
                  <a:cubicBezTo>
                    <a:pt x="67481" y="100590"/>
                    <a:pt x="68753" y="99543"/>
                    <a:pt x="68948" y="97610"/>
                  </a:cubicBezTo>
                  <a:cubicBezTo>
                    <a:pt x="69144" y="95677"/>
                    <a:pt x="68361" y="92697"/>
                    <a:pt x="70024" y="91006"/>
                  </a:cubicBezTo>
                  <a:cubicBezTo>
                    <a:pt x="71784" y="89395"/>
                    <a:pt x="71784" y="88348"/>
                    <a:pt x="72567" y="87140"/>
                  </a:cubicBezTo>
                  <a:cubicBezTo>
                    <a:pt x="73447" y="85932"/>
                    <a:pt x="74718" y="85530"/>
                    <a:pt x="76185" y="84161"/>
                  </a:cubicBezTo>
                  <a:cubicBezTo>
                    <a:pt x="77750" y="82791"/>
                    <a:pt x="77555" y="82953"/>
                    <a:pt x="76870" y="81020"/>
                  </a:cubicBezTo>
                  <a:cubicBezTo>
                    <a:pt x="76185" y="79087"/>
                    <a:pt x="74327" y="77879"/>
                    <a:pt x="76479" y="76590"/>
                  </a:cubicBezTo>
                  <a:cubicBezTo>
                    <a:pt x="78533" y="75221"/>
                    <a:pt x="81564" y="74174"/>
                    <a:pt x="78337" y="71758"/>
                  </a:cubicBezTo>
                  <a:cubicBezTo>
                    <a:pt x="75110" y="69422"/>
                    <a:pt x="75110" y="65073"/>
                    <a:pt x="77555" y="64026"/>
                  </a:cubicBezTo>
                  <a:cubicBezTo>
                    <a:pt x="79902" y="62979"/>
                    <a:pt x="85183" y="63543"/>
                    <a:pt x="87334" y="59838"/>
                  </a:cubicBezTo>
                  <a:cubicBezTo>
                    <a:pt x="89486" y="56134"/>
                    <a:pt x="90073" y="54604"/>
                    <a:pt x="88997" y="51140"/>
                  </a:cubicBezTo>
                  <a:cubicBezTo>
                    <a:pt x="88019" y="47758"/>
                    <a:pt x="87139" y="45825"/>
                    <a:pt x="89290" y="44134"/>
                  </a:cubicBezTo>
                  <a:cubicBezTo>
                    <a:pt x="91344" y="42523"/>
                    <a:pt x="90757" y="42201"/>
                    <a:pt x="95647" y="42523"/>
                  </a:cubicBezTo>
                  <a:cubicBezTo>
                    <a:pt x="100537" y="42845"/>
                    <a:pt x="97408" y="43248"/>
                    <a:pt x="100537" y="42845"/>
                  </a:cubicBezTo>
                  <a:cubicBezTo>
                    <a:pt x="103765" y="42362"/>
                    <a:pt x="104449" y="42040"/>
                    <a:pt x="104841" y="40590"/>
                  </a:cubicBezTo>
                  <a:cubicBezTo>
                    <a:pt x="105232" y="39060"/>
                    <a:pt x="104841" y="38979"/>
                    <a:pt x="107579" y="38818"/>
                  </a:cubicBezTo>
                  <a:cubicBezTo>
                    <a:pt x="110415" y="38657"/>
                    <a:pt x="113838" y="37449"/>
                    <a:pt x="115110" y="36080"/>
                  </a:cubicBezTo>
                  <a:cubicBezTo>
                    <a:pt x="116381" y="34791"/>
                    <a:pt x="116577" y="33906"/>
                    <a:pt x="116772" y="32536"/>
                  </a:cubicBezTo>
                  <a:cubicBezTo>
                    <a:pt x="117066" y="31167"/>
                    <a:pt x="120000" y="30604"/>
                    <a:pt x="117457" y="27865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0" name="Shape 3017">
              <a:extLst>
                <a:ext uri="{FF2B5EF4-FFF2-40B4-BE49-F238E27FC236}">
                  <a16:creationId xmlns:a16="http://schemas.microsoft.com/office/drawing/2014/main" id="{A3B8A143-DBA7-4C26-974B-FAFEB166257F}"/>
                </a:ext>
              </a:extLst>
            </p:cNvPr>
            <p:cNvSpPr/>
            <p:nvPr/>
          </p:nvSpPr>
          <p:spPr>
            <a:xfrm>
              <a:off x="3549" y="2532"/>
              <a:ext cx="896" cy="493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9550" y="106829"/>
                  </a:moveTo>
                  <a:cubicBezTo>
                    <a:pt x="91720" y="106041"/>
                    <a:pt x="91968" y="105028"/>
                    <a:pt x="92279" y="103789"/>
                  </a:cubicBezTo>
                  <a:cubicBezTo>
                    <a:pt x="92527" y="102551"/>
                    <a:pt x="92403" y="101088"/>
                    <a:pt x="94139" y="101200"/>
                  </a:cubicBezTo>
                  <a:cubicBezTo>
                    <a:pt x="95937" y="101425"/>
                    <a:pt x="96744" y="101876"/>
                    <a:pt x="99286" y="99399"/>
                  </a:cubicBezTo>
                  <a:cubicBezTo>
                    <a:pt x="101891" y="96923"/>
                    <a:pt x="103069" y="94559"/>
                    <a:pt x="103937" y="92645"/>
                  </a:cubicBezTo>
                  <a:cubicBezTo>
                    <a:pt x="104744" y="90844"/>
                    <a:pt x="103627" y="89943"/>
                    <a:pt x="106108" y="89943"/>
                  </a:cubicBezTo>
                  <a:cubicBezTo>
                    <a:pt x="108527" y="89943"/>
                    <a:pt x="109333" y="88705"/>
                    <a:pt x="109457" y="86454"/>
                  </a:cubicBezTo>
                  <a:cubicBezTo>
                    <a:pt x="109581" y="84090"/>
                    <a:pt x="109705" y="83752"/>
                    <a:pt x="111875" y="83752"/>
                  </a:cubicBezTo>
                  <a:cubicBezTo>
                    <a:pt x="114046" y="83752"/>
                    <a:pt x="114728" y="84090"/>
                    <a:pt x="115410" y="85778"/>
                  </a:cubicBezTo>
                  <a:cubicBezTo>
                    <a:pt x="116093" y="87467"/>
                    <a:pt x="117457" y="86679"/>
                    <a:pt x="118511" y="84990"/>
                  </a:cubicBezTo>
                  <a:cubicBezTo>
                    <a:pt x="119069" y="84202"/>
                    <a:pt x="119565" y="83527"/>
                    <a:pt x="120000" y="82626"/>
                  </a:cubicBezTo>
                  <a:cubicBezTo>
                    <a:pt x="119937" y="82514"/>
                    <a:pt x="119813" y="82401"/>
                    <a:pt x="119751" y="82288"/>
                  </a:cubicBezTo>
                  <a:cubicBezTo>
                    <a:pt x="118511" y="79812"/>
                    <a:pt x="118945" y="77673"/>
                    <a:pt x="117581" y="74296"/>
                  </a:cubicBezTo>
                  <a:cubicBezTo>
                    <a:pt x="116217" y="71031"/>
                    <a:pt x="114232" y="69793"/>
                    <a:pt x="114480" y="64727"/>
                  </a:cubicBezTo>
                  <a:cubicBezTo>
                    <a:pt x="114728" y="59774"/>
                    <a:pt x="111875" y="57636"/>
                    <a:pt x="113364" y="55159"/>
                  </a:cubicBezTo>
                  <a:cubicBezTo>
                    <a:pt x="114852" y="52682"/>
                    <a:pt x="115968" y="50994"/>
                    <a:pt x="113798" y="48517"/>
                  </a:cubicBezTo>
                  <a:cubicBezTo>
                    <a:pt x="111627" y="45928"/>
                    <a:pt x="112434" y="47279"/>
                    <a:pt x="110821" y="45928"/>
                  </a:cubicBezTo>
                  <a:cubicBezTo>
                    <a:pt x="109209" y="44577"/>
                    <a:pt x="109705" y="44465"/>
                    <a:pt x="108713" y="45253"/>
                  </a:cubicBezTo>
                  <a:cubicBezTo>
                    <a:pt x="107720" y="45928"/>
                    <a:pt x="107224" y="46716"/>
                    <a:pt x="106294" y="44803"/>
                  </a:cubicBezTo>
                  <a:cubicBezTo>
                    <a:pt x="105302" y="42889"/>
                    <a:pt x="104496" y="40300"/>
                    <a:pt x="103627" y="40525"/>
                  </a:cubicBezTo>
                  <a:cubicBezTo>
                    <a:pt x="102759" y="40750"/>
                    <a:pt x="102325" y="39849"/>
                    <a:pt x="101953" y="38836"/>
                  </a:cubicBezTo>
                  <a:cubicBezTo>
                    <a:pt x="101519" y="37936"/>
                    <a:pt x="100837" y="35572"/>
                    <a:pt x="99782" y="38048"/>
                  </a:cubicBezTo>
                  <a:cubicBezTo>
                    <a:pt x="98666" y="40525"/>
                    <a:pt x="97922" y="40412"/>
                    <a:pt x="96868" y="40637"/>
                  </a:cubicBezTo>
                  <a:cubicBezTo>
                    <a:pt x="95813" y="40863"/>
                    <a:pt x="93767" y="40300"/>
                    <a:pt x="92899" y="38836"/>
                  </a:cubicBezTo>
                  <a:cubicBezTo>
                    <a:pt x="91968" y="37373"/>
                    <a:pt x="89736" y="31632"/>
                    <a:pt x="88124" y="31181"/>
                  </a:cubicBezTo>
                  <a:cubicBezTo>
                    <a:pt x="86511" y="30619"/>
                    <a:pt x="86697" y="32082"/>
                    <a:pt x="85209" y="33320"/>
                  </a:cubicBezTo>
                  <a:cubicBezTo>
                    <a:pt x="83720" y="34559"/>
                    <a:pt x="82852" y="34671"/>
                    <a:pt x="81736" y="32983"/>
                  </a:cubicBezTo>
                  <a:cubicBezTo>
                    <a:pt x="80682" y="31407"/>
                    <a:pt x="78945" y="29606"/>
                    <a:pt x="79131" y="27242"/>
                  </a:cubicBezTo>
                  <a:cubicBezTo>
                    <a:pt x="79317" y="24765"/>
                    <a:pt x="79689" y="23864"/>
                    <a:pt x="79379" y="21951"/>
                  </a:cubicBezTo>
                  <a:cubicBezTo>
                    <a:pt x="79131" y="20150"/>
                    <a:pt x="78387" y="16435"/>
                    <a:pt x="77147" y="17560"/>
                  </a:cubicBezTo>
                  <a:cubicBezTo>
                    <a:pt x="75968" y="18686"/>
                    <a:pt x="76155" y="22176"/>
                    <a:pt x="74170" y="22964"/>
                  </a:cubicBezTo>
                  <a:cubicBezTo>
                    <a:pt x="72186" y="23639"/>
                    <a:pt x="72186" y="21388"/>
                    <a:pt x="71379" y="20375"/>
                  </a:cubicBezTo>
                  <a:cubicBezTo>
                    <a:pt x="70573" y="19474"/>
                    <a:pt x="69829" y="19024"/>
                    <a:pt x="68279" y="19362"/>
                  </a:cubicBezTo>
                  <a:cubicBezTo>
                    <a:pt x="66728" y="19699"/>
                    <a:pt x="66046" y="20487"/>
                    <a:pt x="64558" y="21613"/>
                  </a:cubicBezTo>
                  <a:cubicBezTo>
                    <a:pt x="63069" y="22851"/>
                    <a:pt x="60155" y="23639"/>
                    <a:pt x="57860" y="23076"/>
                  </a:cubicBezTo>
                  <a:cubicBezTo>
                    <a:pt x="55565" y="22626"/>
                    <a:pt x="55379" y="22851"/>
                    <a:pt x="52279" y="21050"/>
                  </a:cubicBezTo>
                  <a:cubicBezTo>
                    <a:pt x="49240" y="19249"/>
                    <a:pt x="49054" y="17898"/>
                    <a:pt x="47627" y="17673"/>
                  </a:cubicBezTo>
                  <a:cubicBezTo>
                    <a:pt x="46201" y="17448"/>
                    <a:pt x="42976" y="14296"/>
                    <a:pt x="41860" y="11594"/>
                  </a:cubicBezTo>
                  <a:cubicBezTo>
                    <a:pt x="40930" y="9455"/>
                    <a:pt x="38387" y="3039"/>
                    <a:pt x="35968" y="0"/>
                  </a:cubicBezTo>
                  <a:cubicBezTo>
                    <a:pt x="35658" y="675"/>
                    <a:pt x="35224" y="1350"/>
                    <a:pt x="34852" y="2138"/>
                  </a:cubicBezTo>
                  <a:cubicBezTo>
                    <a:pt x="33488" y="4615"/>
                    <a:pt x="33488" y="5966"/>
                    <a:pt x="30883" y="3827"/>
                  </a:cubicBezTo>
                  <a:cubicBezTo>
                    <a:pt x="28341" y="1688"/>
                    <a:pt x="28217" y="5290"/>
                    <a:pt x="26170" y="5290"/>
                  </a:cubicBezTo>
                  <a:cubicBezTo>
                    <a:pt x="24124" y="5290"/>
                    <a:pt x="23875" y="5290"/>
                    <a:pt x="23441" y="3377"/>
                  </a:cubicBezTo>
                  <a:cubicBezTo>
                    <a:pt x="23069" y="1575"/>
                    <a:pt x="22077" y="3827"/>
                    <a:pt x="18294" y="3039"/>
                  </a:cubicBezTo>
                  <a:cubicBezTo>
                    <a:pt x="14511" y="2138"/>
                    <a:pt x="15069" y="4615"/>
                    <a:pt x="15069" y="5966"/>
                  </a:cubicBezTo>
                  <a:cubicBezTo>
                    <a:pt x="15069" y="7204"/>
                    <a:pt x="15875" y="7992"/>
                    <a:pt x="17488" y="7992"/>
                  </a:cubicBezTo>
                  <a:cubicBezTo>
                    <a:pt x="19100" y="7992"/>
                    <a:pt x="18976" y="9906"/>
                    <a:pt x="18852" y="11932"/>
                  </a:cubicBezTo>
                  <a:cubicBezTo>
                    <a:pt x="18728" y="14071"/>
                    <a:pt x="21271" y="13395"/>
                    <a:pt x="23193" y="13621"/>
                  </a:cubicBezTo>
                  <a:cubicBezTo>
                    <a:pt x="25054" y="13846"/>
                    <a:pt x="24248" y="17560"/>
                    <a:pt x="24124" y="20150"/>
                  </a:cubicBezTo>
                  <a:cubicBezTo>
                    <a:pt x="24000" y="22626"/>
                    <a:pt x="21271" y="22401"/>
                    <a:pt x="19100" y="22176"/>
                  </a:cubicBezTo>
                  <a:cubicBezTo>
                    <a:pt x="16930" y="21951"/>
                    <a:pt x="17116" y="25103"/>
                    <a:pt x="16124" y="27354"/>
                  </a:cubicBezTo>
                  <a:cubicBezTo>
                    <a:pt x="15193" y="29718"/>
                    <a:pt x="14759" y="30506"/>
                    <a:pt x="16000" y="32195"/>
                  </a:cubicBezTo>
                  <a:cubicBezTo>
                    <a:pt x="17240" y="33883"/>
                    <a:pt x="18170" y="35797"/>
                    <a:pt x="18604" y="37823"/>
                  </a:cubicBezTo>
                  <a:cubicBezTo>
                    <a:pt x="18790" y="38836"/>
                    <a:pt x="18480" y="40863"/>
                    <a:pt x="18170" y="42664"/>
                  </a:cubicBezTo>
                  <a:cubicBezTo>
                    <a:pt x="20031" y="42326"/>
                    <a:pt x="21953" y="43339"/>
                    <a:pt x="23379" y="43114"/>
                  </a:cubicBezTo>
                  <a:cubicBezTo>
                    <a:pt x="25240" y="42889"/>
                    <a:pt x="23813" y="46604"/>
                    <a:pt x="23565" y="48742"/>
                  </a:cubicBezTo>
                  <a:cubicBezTo>
                    <a:pt x="23379" y="50994"/>
                    <a:pt x="25426" y="51894"/>
                    <a:pt x="26418" y="55384"/>
                  </a:cubicBezTo>
                  <a:cubicBezTo>
                    <a:pt x="27472" y="58761"/>
                    <a:pt x="27472" y="62589"/>
                    <a:pt x="27472" y="66641"/>
                  </a:cubicBezTo>
                  <a:cubicBezTo>
                    <a:pt x="27472" y="70694"/>
                    <a:pt x="25240" y="71031"/>
                    <a:pt x="24186" y="69793"/>
                  </a:cubicBezTo>
                  <a:cubicBezTo>
                    <a:pt x="23193" y="68442"/>
                    <a:pt x="20527" y="73170"/>
                    <a:pt x="19534" y="75422"/>
                  </a:cubicBezTo>
                  <a:cubicBezTo>
                    <a:pt x="18480" y="77560"/>
                    <a:pt x="15441" y="79136"/>
                    <a:pt x="14015" y="79136"/>
                  </a:cubicBezTo>
                  <a:cubicBezTo>
                    <a:pt x="12589" y="79136"/>
                    <a:pt x="10604" y="79136"/>
                    <a:pt x="8558" y="80037"/>
                  </a:cubicBezTo>
                  <a:cubicBezTo>
                    <a:pt x="6511" y="81050"/>
                    <a:pt x="5519" y="81275"/>
                    <a:pt x="5519" y="81275"/>
                  </a:cubicBezTo>
                  <a:cubicBezTo>
                    <a:pt x="5519" y="81275"/>
                    <a:pt x="4465" y="81613"/>
                    <a:pt x="2232" y="84090"/>
                  </a:cubicBezTo>
                  <a:cubicBezTo>
                    <a:pt x="0" y="86679"/>
                    <a:pt x="2480" y="87917"/>
                    <a:pt x="4093" y="88818"/>
                  </a:cubicBezTo>
                  <a:cubicBezTo>
                    <a:pt x="5705" y="89718"/>
                    <a:pt x="4279" y="91069"/>
                    <a:pt x="4093" y="93545"/>
                  </a:cubicBezTo>
                  <a:cubicBezTo>
                    <a:pt x="3906" y="96022"/>
                    <a:pt x="4093" y="98836"/>
                    <a:pt x="5085" y="101088"/>
                  </a:cubicBezTo>
                  <a:cubicBezTo>
                    <a:pt x="6139" y="103227"/>
                    <a:pt x="6139" y="103902"/>
                    <a:pt x="8372" y="106041"/>
                  </a:cubicBezTo>
                  <a:cubicBezTo>
                    <a:pt x="10604" y="108292"/>
                    <a:pt x="9798" y="106378"/>
                    <a:pt x="9550" y="109756"/>
                  </a:cubicBezTo>
                  <a:cubicBezTo>
                    <a:pt x="9364" y="113245"/>
                    <a:pt x="12837" y="116397"/>
                    <a:pt x="12837" y="116397"/>
                  </a:cubicBezTo>
                  <a:cubicBezTo>
                    <a:pt x="16186" y="120000"/>
                    <a:pt x="16186" y="120000"/>
                    <a:pt x="16186" y="120000"/>
                  </a:cubicBezTo>
                  <a:cubicBezTo>
                    <a:pt x="16310" y="115272"/>
                    <a:pt x="17054" y="113133"/>
                    <a:pt x="18046" y="109418"/>
                  </a:cubicBezTo>
                  <a:cubicBezTo>
                    <a:pt x="19100" y="105253"/>
                    <a:pt x="22387" y="103114"/>
                    <a:pt x="24806" y="101088"/>
                  </a:cubicBezTo>
                  <a:cubicBezTo>
                    <a:pt x="27224" y="98949"/>
                    <a:pt x="28341" y="106041"/>
                    <a:pt x="29705" y="104015"/>
                  </a:cubicBezTo>
                  <a:cubicBezTo>
                    <a:pt x="31069" y="101876"/>
                    <a:pt x="31875" y="104352"/>
                    <a:pt x="34852" y="104803"/>
                  </a:cubicBezTo>
                  <a:cubicBezTo>
                    <a:pt x="37829" y="105253"/>
                    <a:pt x="35658" y="97711"/>
                    <a:pt x="33736" y="94333"/>
                  </a:cubicBezTo>
                  <a:cubicBezTo>
                    <a:pt x="31875" y="91069"/>
                    <a:pt x="37023" y="89831"/>
                    <a:pt x="39441" y="89831"/>
                  </a:cubicBezTo>
                  <a:cubicBezTo>
                    <a:pt x="41860" y="89831"/>
                    <a:pt x="44341" y="90619"/>
                    <a:pt x="45953" y="92307"/>
                  </a:cubicBezTo>
                  <a:cubicBezTo>
                    <a:pt x="47565" y="93996"/>
                    <a:pt x="49736" y="94333"/>
                    <a:pt x="54077" y="93095"/>
                  </a:cubicBezTo>
                  <a:cubicBezTo>
                    <a:pt x="58418" y="91857"/>
                    <a:pt x="57302" y="95572"/>
                    <a:pt x="59224" y="98949"/>
                  </a:cubicBezTo>
                  <a:cubicBezTo>
                    <a:pt x="61085" y="102326"/>
                    <a:pt x="63007" y="100637"/>
                    <a:pt x="65984" y="98499"/>
                  </a:cubicBezTo>
                  <a:cubicBezTo>
                    <a:pt x="68961" y="96472"/>
                    <a:pt x="68403" y="93996"/>
                    <a:pt x="70325" y="92645"/>
                  </a:cubicBezTo>
                  <a:cubicBezTo>
                    <a:pt x="72186" y="91407"/>
                    <a:pt x="72744" y="95234"/>
                    <a:pt x="71689" y="96472"/>
                  </a:cubicBezTo>
                  <a:cubicBezTo>
                    <a:pt x="70573" y="97711"/>
                    <a:pt x="71379" y="99737"/>
                    <a:pt x="74108" y="102326"/>
                  </a:cubicBezTo>
                  <a:cubicBezTo>
                    <a:pt x="76837" y="104803"/>
                    <a:pt x="76031" y="98949"/>
                    <a:pt x="77891" y="95234"/>
                  </a:cubicBezTo>
                  <a:cubicBezTo>
                    <a:pt x="79813" y="91407"/>
                    <a:pt x="80062" y="92307"/>
                    <a:pt x="82480" y="94784"/>
                  </a:cubicBezTo>
                  <a:cubicBezTo>
                    <a:pt x="84961" y="97260"/>
                    <a:pt x="83038" y="100187"/>
                    <a:pt x="83038" y="106491"/>
                  </a:cubicBezTo>
                  <a:cubicBezTo>
                    <a:pt x="83038" y="110656"/>
                    <a:pt x="85147" y="111106"/>
                    <a:pt x="87007" y="111669"/>
                  </a:cubicBezTo>
                  <a:cubicBezTo>
                    <a:pt x="87503" y="109756"/>
                    <a:pt x="88310" y="107392"/>
                    <a:pt x="89550" y="106829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1" name="Shape 3018">
              <a:extLst>
                <a:ext uri="{FF2B5EF4-FFF2-40B4-BE49-F238E27FC236}">
                  <a16:creationId xmlns:a16="http://schemas.microsoft.com/office/drawing/2014/main" id="{33B25E4C-0FCC-4FC6-80B1-59A4D634F988}"/>
                </a:ext>
              </a:extLst>
            </p:cNvPr>
            <p:cNvSpPr/>
            <p:nvPr/>
          </p:nvSpPr>
          <p:spPr>
            <a:xfrm>
              <a:off x="4490" y="2996"/>
              <a:ext cx="503" cy="57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044" y="18401"/>
                  </a:moveTo>
                  <a:cubicBezTo>
                    <a:pt x="112941" y="16271"/>
                    <a:pt x="108639" y="18595"/>
                    <a:pt x="105661" y="19661"/>
                  </a:cubicBezTo>
                  <a:cubicBezTo>
                    <a:pt x="102794" y="20726"/>
                    <a:pt x="102794" y="21210"/>
                    <a:pt x="99375" y="20823"/>
                  </a:cubicBezTo>
                  <a:cubicBezTo>
                    <a:pt x="95955" y="20435"/>
                    <a:pt x="96507" y="19467"/>
                    <a:pt x="94191" y="16174"/>
                  </a:cubicBezTo>
                  <a:cubicBezTo>
                    <a:pt x="91764" y="12784"/>
                    <a:pt x="90000" y="15205"/>
                    <a:pt x="88897" y="17046"/>
                  </a:cubicBezTo>
                  <a:cubicBezTo>
                    <a:pt x="87794" y="18983"/>
                    <a:pt x="86250" y="19370"/>
                    <a:pt x="84375" y="20532"/>
                  </a:cubicBezTo>
                  <a:cubicBezTo>
                    <a:pt x="82610" y="21791"/>
                    <a:pt x="79301" y="21016"/>
                    <a:pt x="76985" y="20048"/>
                  </a:cubicBezTo>
                  <a:cubicBezTo>
                    <a:pt x="74669" y="19079"/>
                    <a:pt x="73566" y="17336"/>
                    <a:pt x="73014" y="15302"/>
                  </a:cubicBezTo>
                  <a:cubicBezTo>
                    <a:pt x="72463" y="13268"/>
                    <a:pt x="70477" y="11331"/>
                    <a:pt x="68272" y="9782"/>
                  </a:cubicBezTo>
                  <a:cubicBezTo>
                    <a:pt x="66176" y="8329"/>
                    <a:pt x="67610" y="6682"/>
                    <a:pt x="67720" y="3389"/>
                  </a:cubicBezTo>
                  <a:cubicBezTo>
                    <a:pt x="67941" y="0"/>
                    <a:pt x="63750" y="2033"/>
                    <a:pt x="61764" y="2905"/>
                  </a:cubicBezTo>
                  <a:cubicBezTo>
                    <a:pt x="60882" y="3389"/>
                    <a:pt x="59227" y="3389"/>
                    <a:pt x="57794" y="3196"/>
                  </a:cubicBezTo>
                  <a:cubicBezTo>
                    <a:pt x="57463" y="3486"/>
                    <a:pt x="57242" y="3874"/>
                    <a:pt x="57132" y="4261"/>
                  </a:cubicBezTo>
                  <a:cubicBezTo>
                    <a:pt x="56911" y="5907"/>
                    <a:pt x="56691" y="6973"/>
                    <a:pt x="55257" y="8523"/>
                  </a:cubicBezTo>
                  <a:cubicBezTo>
                    <a:pt x="53823" y="10169"/>
                    <a:pt x="49963" y="11622"/>
                    <a:pt x="46764" y="11815"/>
                  </a:cubicBezTo>
                  <a:cubicBezTo>
                    <a:pt x="43676" y="12009"/>
                    <a:pt x="44117" y="12106"/>
                    <a:pt x="43676" y="13946"/>
                  </a:cubicBezTo>
                  <a:cubicBezTo>
                    <a:pt x="43235" y="15690"/>
                    <a:pt x="42463" y="16077"/>
                    <a:pt x="38823" y="16658"/>
                  </a:cubicBezTo>
                  <a:cubicBezTo>
                    <a:pt x="35294" y="17142"/>
                    <a:pt x="38823" y="16658"/>
                    <a:pt x="33308" y="16271"/>
                  </a:cubicBezTo>
                  <a:cubicBezTo>
                    <a:pt x="27794" y="15883"/>
                    <a:pt x="28455" y="16271"/>
                    <a:pt x="26139" y="18208"/>
                  </a:cubicBezTo>
                  <a:cubicBezTo>
                    <a:pt x="23713" y="20242"/>
                    <a:pt x="24705" y="22566"/>
                    <a:pt x="25808" y="26634"/>
                  </a:cubicBezTo>
                  <a:cubicBezTo>
                    <a:pt x="27022" y="30799"/>
                    <a:pt x="26360" y="32639"/>
                    <a:pt x="23933" y="37094"/>
                  </a:cubicBezTo>
                  <a:cubicBezTo>
                    <a:pt x="21507" y="41549"/>
                    <a:pt x="15551" y="40871"/>
                    <a:pt x="12904" y="42130"/>
                  </a:cubicBezTo>
                  <a:cubicBezTo>
                    <a:pt x="10147" y="43389"/>
                    <a:pt x="10147" y="48619"/>
                    <a:pt x="13786" y="51428"/>
                  </a:cubicBezTo>
                  <a:cubicBezTo>
                    <a:pt x="17426" y="54334"/>
                    <a:pt x="14007" y="55593"/>
                    <a:pt x="11691" y="57239"/>
                  </a:cubicBezTo>
                  <a:cubicBezTo>
                    <a:pt x="9264" y="58789"/>
                    <a:pt x="11360" y="60242"/>
                    <a:pt x="12132" y="62566"/>
                  </a:cubicBezTo>
                  <a:cubicBezTo>
                    <a:pt x="12904" y="64891"/>
                    <a:pt x="13125" y="64697"/>
                    <a:pt x="11360" y="66343"/>
                  </a:cubicBezTo>
                  <a:cubicBezTo>
                    <a:pt x="9705" y="67990"/>
                    <a:pt x="8272" y="68474"/>
                    <a:pt x="7279" y="69927"/>
                  </a:cubicBezTo>
                  <a:cubicBezTo>
                    <a:pt x="6397" y="71380"/>
                    <a:pt x="6397" y="72639"/>
                    <a:pt x="4411" y="74576"/>
                  </a:cubicBezTo>
                  <a:cubicBezTo>
                    <a:pt x="2536" y="76610"/>
                    <a:pt x="3419" y="80193"/>
                    <a:pt x="3198" y="82518"/>
                  </a:cubicBezTo>
                  <a:cubicBezTo>
                    <a:pt x="2977" y="84842"/>
                    <a:pt x="1544" y="86101"/>
                    <a:pt x="551" y="88038"/>
                  </a:cubicBezTo>
                  <a:cubicBezTo>
                    <a:pt x="0" y="89200"/>
                    <a:pt x="1213" y="91138"/>
                    <a:pt x="2316" y="92687"/>
                  </a:cubicBezTo>
                  <a:cubicBezTo>
                    <a:pt x="5183" y="91815"/>
                    <a:pt x="11139" y="93946"/>
                    <a:pt x="13125" y="93656"/>
                  </a:cubicBezTo>
                  <a:cubicBezTo>
                    <a:pt x="15551" y="93268"/>
                    <a:pt x="17867" y="95108"/>
                    <a:pt x="19301" y="96852"/>
                  </a:cubicBezTo>
                  <a:cubicBezTo>
                    <a:pt x="20845" y="98692"/>
                    <a:pt x="24705" y="98983"/>
                    <a:pt x="27022" y="97239"/>
                  </a:cubicBezTo>
                  <a:cubicBezTo>
                    <a:pt x="29448" y="95399"/>
                    <a:pt x="30000" y="97627"/>
                    <a:pt x="30882" y="100435"/>
                  </a:cubicBezTo>
                  <a:cubicBezTo>
                    <a:pt x="31875" y="103341"/>
                    <a:pt x="38161" y="106150"/>
                    <a:pt x="37610" y="111573"/>
                  </a:cubicBezTo>
                  <a:cubicBezTo>
                    <a:pt x="37389" y="114576"/>
                    <a:pt x="40367" y="117772"/>
                    <a:pt x="43125" y="120000"/>
                  </a:cubicBezTo>
                  <a:cubicBezTo>
                    <a:pt x="44669" y="119031"/>
                    <a:pt x="46323" y="118159"/>
                    <a:pt x="48308" y="117288"/>
                  </a:cubicBezTo>
                  <a:cubicBezTo>
                    <a:pt x="54044" y="114769"/>
                    <a:pt x="54044" y="115157"/>
                    <a:pt x="59338" y="110895"/>
                  </a:cubicBezTo>
                  <a:cubicBezTo>
                    <a:pt x="64632" y="106537"/>
                    <a:pt x="67058" y="104794"/>
                    <a:pt x="68051" y="100048"/>
                  </a:cubicBezTo>
                  <a:cubicBezTo>
                    <a:pt x="68933" y="95399"/>
                    <a:pt x="64191" y="94721"/>
                    <a:pt x="71911" y="93656"/>
                  </a:cubicBezTo>
                  <a:cubicBezTo>
                    <a:pt x="79522" y="92590"/>
                    <a:pt x="83382" y="92881"/>
                    <a:pt x="82941" y="89007"/>
                  </a:cubicBezTo>
                  <a:cubicBezTo>
                    <a:pt x="82500" y="85036"/>
                    <a:pt x="89669" y="86101"/>
                    <a:pt x="89669" y="83196"/>
                  </a:cubicBezTo>
                  <a:cubicBezTo>
                    <a:pt x="89669" y="80387"/>
                    <a:pt x="84926" y="76803"/>
                    <a:pt x="89669" y="75641"/>
                  </a:cubicBezTo>
                  <a:cubicBezTo>
                    <a:pt x="94522" y="74576"/>
                    <a:pt x="95514" y="74576"/>
                    <a:pt x="94963" y="70702"/>
                  </a:cubicBezTo>
                  <a:cubicBezTo>
                    <a:pt x="94522" y="66731"/>
                    <a:pt x="96397" y="65956"/>
                    <a:pt x="99816" y="65665"/>
                  </a:cubicBezTo>
                  <a:cubicBezTo>
                    <a:pt x="103235" y="65278"/>
                    <a:pt x="104117" y="61694"/>
                    <a:pt x="104117" y="58111"/>
                  </a:cubicBezTo>
                  <a:cubicBezTo>
                    <a:pt x="104117" y="54527"/>
                    <a:pt x="95514" y="54527"/>
                    <a:pt x="101691" y="49878"/>
                  </a:cubicBezTo>
                  <a:cubicBezTo>
                    <a:pt x="107977" y="45133"/>
                    <a:pt x="106102" y="45907"/>
                    <a:pt x="103235" y="43389"/>
                  </a:cubicBezTo>
                  <a:cubicBezTo>
                    <a:pt x="100257" y="40871"/>
                    <a:pt x="94522" y="36513"/>
                    <a:pt x="100808" y="36513"/>
                  </a:cubicBezTo>
                  <a:cubicBezTo>
                    <a:pt x="106985" y="36513"/>
                    <a:pt x="106985" y="38740"/>
                    <a:pt x="109963" y="33995"/>
                  </a:cubicBezTo>
                  <a:cubicBezTo>
                    <a:pt x="112830" y="29346"/>
                    <a:pt x="115698" y="27602"/>
                    <a:pt x="117132" y="25084"/>
                  </a:cubicBezTo>
                  <a:cubicBezTo>
                    <a:pt x="117794" y="23922"/>
                    <a:pt x="118897" y="22953"/>
                    <a:pt x="120000" y="21791"/>
                  </a:cubicBezTo>
                  <a:cubicBezTo>
                    <a:pt x="119779" y="21694"/>
                    <a:pt x="119558" y="21694"/>
                    <a:pt x="119227" y="21694"/>
                  </a:cubicBezTo>
                  <a:cubicBezTo>
                    <a:pt x="117132" y="21404"/>
                    <a:pt x="115147" y="20532"/>
                    <a:pt x="114044" y="18401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2" name="Shape 3019">
              <a:extLst>
                <a:ext uri="{FF2B5EF4-FFF2-40B4-BE49-F238E27FC236}">
                  <a16:creationId xmlns:a16="http://schemas.microsoft.com/office/drawing/2014/main" id="{74EE4070-2AFA-42A8-9ACF-AB8C8B6BE1A1}"/>
                </a:ext>
              </a:extLst>
            </p:cNvPr>
            <p:cNvSpPr/>
            <p:nvPr/>
          </p:nvSpPr>
          <p:spPr>
            <a:xfrm>
              <a:off x="3695" y="1645"/>
              <a:ext cx="410" cy="74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9254" y="119776"/>
                  </a:moveTo>
                  <a:cubicBezTo>
                    <a:pt x="23728" y="119552"/>
                    <a:pt x="24000" y="119105"/>
                    <a:pt x="28474" y="117464"/>
                  </a:cubicBezTo>
                  <a:cubicBezTo>
                    <a:pt x="32949" y="115823"/>
                    <a:pt x="35932" y="113586"/>
                    <a:pt x="41491" y="113884"/>
                  </a:cubicBezTo>
                  <a:cubicBezTo>
                    <a:pt x="47050" y="114108"/>
                    <a:pt x="48542" y="113287"/>
                    <a:pt x="50033" y="112169"/>
                  </a:cubicBezTo>
                  <a:cubicBezTo>
                    <a:pt x="51525" y="111124"/>
                    <a:pt x="52474" y="108887"/>
                    <a:pt x="56000" y="108887"/>
                  </a:cubicBezTo>
                  <a:cubicBezTo>
                    <a:pt x="59525" y="108887"/>
                    <a:pt x="62779" y="109558"/>
                    <a:pt x="63457" y="108216"/>
                  </a:cubicBezTo>
                  <a:cubicBezTo>
                    <a:pt x="64000" y="106799"/>
                    <a:pt x="62237" y="105009"/>
                    <a:pt x="66983" y="105158"/>
                  </a:cubicBezTo>
                  <a:cubicBezTo>
                    <a:pt x="71728" y="105307"/>
                    <a:pt x="74983" y="104711"/>
                    <a:pt x="77559" y="104188"/>
                  </a:cubicBezTo>
                  <a:cubicBezTo>
                    <a:pt x="80271" y="103666"/>
                    <a:pt x="82983" y="101951"/>
                    <a:pt x="84474" y="102921"/>
                  </a:cubicBezTo>
                  <a:cubicBezTo>
                    <a:pt x="85966" y="103890"/>
                    <a:pt x="89220" y="104338"/>
                    <a:pt x="90983" y="103070"/>
                  </a:cubicBezTo>
                  <a:cubicBezTo>
                    <a:pt x="92745" y="101876"/>
                    <a:pt x="92474" y="100758"/>
                    <a:pt x="97220" y="100609"/>
                  </a:cubicBezTo>
                  <a:cubicBezTo>
                    <a:pt x="101966" y="100459"/>
                    <a:pt x="104271" y="98520"/>
                    <a:pt x="106576" y="96730"/>
                  </a:cubicBezTo>
                  <a:cubicBezTo>
                    <a:pt x="109016" y="94940"/>
                    <a:pt x="109559" y="92852"/>
                    <a:pt x="107796" y="92181"/>
                  </a:cubicBezTo>
                  <a:cubicBezTo>
                    <a:pt x="106033" y="91510"/>
                    <a:pt x="110779" y="88452"/>
                    <a:pt x="108745" y="86364"/>
                  </a:cubicBezTo>
                  <a:cubicBezTo>
                    <a:pt x="106576" y="84275"/>
                    <a:pt x="112000" y="82784"/>
                    <a:pt x="106305" y="80696"/>
                  </a:cubicBezTo>
                  <a:cubicBezTo>
                    <a:pt x="100745" y="78607"/>
                    <a:pt x="98033" y="76146"/>
                    <a:pt x="101966" y="74580"/>
                  </a:cubicBezTo>
                  <a:cubicBezTo>
                    <a:pt x="105762" y="73088"/>
                    <a:pt x="108067" y="73088"/>
                    <a:pt x="107525" y="70031"/>
                  </a:cubicBezTo>
                  <a:cubicBezTo>
                    <a:pt x="106983" y="67047"/>
                    <a:pt x="106305" y="67122"/>
                    <a:pt x="109559" y="64810"/>
                  </a:cubicBezTo>
                  <a:cubicBezTo>
                    <a:pt x="112813" y="62423"/>
                    <a:pt x="114033" y="61379"/>
                    <a:pt x="114305" y="59515"/>
                  </a:cubicBezTo>
                  <a:cubicBezTo>
                    <a:pt x="114576" y="57725"/>
                    <a:pt x="114305" y="56382"/>
                    <a:pt x="111322" y="54965"/>
                  </a:cubicBezTo>
                  <a:cubicBezTo>
                    <a:pt x="108474" y="53623"/>
                    <a:pt x="106305" y="52653"/>
                    <a:pt x="106305" y="51236"/>
                  </a:cubicBezTo>
                  <a:cubicBezTo>
                    <a:pt x="106305" y="49894"/>
                    <a:pt x="106033" y="48924"/>
                    <a:pt x="101016" y="48104"/>
                  </a:cubicBezTo>
                  <a:cubicBezTo>
                    <a:pt x="96000" y="47209"/>
                    <a:pt x="92745" y="45419"/>
                    <a:pt x="94237" y="42510"/>
                  </a:cubicBezTo>
                  <a:cubicBezTo>
                    <a:pt x="95728" y="39676"/>
                    <a:pt x="99525" y="40497"/>
                    <a:pt x="99525" y="37961"/>
                  </a:cubicBezTo>
                  <a:cubicBezTo>
                    <a:pt x="99525" y="35500"/>
                    <a:pt x="99525" y="35798"/>
                    <a:pt x="99525" y="34530"/>
                  </a:cubicBezTo>
                  <a:cubicBezTo>
                    <a:pt x="99525" y="33262"/>
                    <a:pt x="97491" y="29683"/>
                    <a:pt x="101559" y="30503"/>
                  </a:cubicBezTo>
                  <a:cubicBezTo>
                    <a:pt x="105762" y="31323"/>
                    <a:pt x="109288" y="32293"/>
                    <a:pt x="112000" y="30354"/>
                  </a:cubicBezTo>
                  <a:cubicBezTo>
                    <a:pt x="114576" y="28415"/>
                    <a:pt x="116067" y="27594"/>
                    <a:pt x="116745" y="26401"/>
                  </a:cubicBezTo>
                  <a:cubicBezTo>
                    <a:pt x="117288" y="25133"/>
                    <a:pt x="120000" y="23343"/>
                    <a:pt x="117016" y="21404"/>
                  </a:cubicBezTo>
                  <a:cubicBezTo>
                    <a:pt x="114033" y="19465"/>
                    <a:pt x="114033" y="19167"/>
                    <a:pt x="114033" y="17973"/>
                  </a:cubicBezTo>
                  <a:cubicBezTo>
                    <a:pt x="114033" y="16706"/>
                    <a:pt x="114983" y="15288"/>
                    <a:pt x="110779" y="15288"/>
                  </a:cubicBezTo>
                  <a:cubicBezTo>
                    <a:pt x="106576" y="15288"/>
                    <a:pt x="96000" y="14766"/>
                    <a:pt x="100745" y="12305"/>
                  </a:cubicBezTo>
                  <a:cubicBezTo>
                    <a:pt x="105491" y="9770"/>
                    <a:pt x="101288" y="10366"/>
                    <a:pt x="105491" y="9770"/>
                  </a:cubicBezTo>
                  <a:cubicBezTo>
                    <a:pt x="109559" y="9247"/>
                    <a:pt x="114033" y="9247"/>
                    <a:pt x="112000" y="7159"/>
                  </a:cubicBezTo>
                  <a:cubicBezTo>
                    <a:pt x="109966" y="5071"/>
                    <a:pt x="106305" y="6637"/>
                    <a:pt x="105762" y="4847"/>
                  </a:cubicBezTo>
                  <a:cubicBezTo>
                    <a:pt x="105220" y="3206"/>
                    <a:pt x="105220" y="1044"/>
                    <a:pt x="100338" y="0"/>
                  </a:cubicBezTo>
                  <a:cubicBezTo>
                    <a:pt x="100474" y="1566"/>
                    <a:pt x="102101" y="4474"/>
                    <a:pt x="98033" y="4922"/>
                  </a:cubicBezTo>
                  <a:cubicBezTo>
                    <a:pt x="93288" y="5518"/>
                    <a:pt x="88542" y="4400"/>
                    <a:pt x="88000" y="6339"/>
                  </a:cubicBezTo>
                  <a:cubicBezTo>
                    <a:pt x="87457" y="8278"/>
                    <a:pt x="82711" y="9919"/>
                    <a:pt x="79728" y="8576"/>
                  </a:cubicBezTo>
                  <a:cubicBezTo>
                    <a:pt x="76745" y="7159"/>
                    <a:pt x="73762" y="5518"/>
                    <a:pt x="72000" y="7458"/>
                  </a:cubicBezTo>
                  <a:cubicBezTo>
                    <a:pt x="70237" y="9397"/>
                    <a:pt x="67796" y="12977"/>
                    <a:pt x="63050" y="11858"/>
                  </a:cubicBezTo>
                  <a:cubicBezTo>
                    <a:pt x="58305" y="10739"/>
                    <a:pt x="51254" y="9919"/>
                    <a:pt x="48949" y="11858"/>
                  </a:cubicBezTo>
                  <a:cubicBezTo>
                    <a:pt x="46508" y="13797"/>
                    <a:pt x="42983" y="19912"/>
                    <a:pt x="41762" y="21852"/>
                  </a:cubicBezTo>
                  <a:cubicBezTo>
                    <a:pt x="40542" y="23716"/>
                    <a:pt x="36474" y="25133"/>
                    <a:pt x="34711" y="24611"/>
                  </a:cubicBezTo>
                  <a:cubicBezTo>
                    <a:pt x="32949" y="24014"/>
                    <a:pt x="27525" y="22075"/>
                    <a:pt x="27525" y="24835"/>
                  </a:cubicBezTo>
                  <a:cubicBezTo>
                    <a:pt x="27525" y="27594"/>
                    <a:pt x="28203" y="30354"/>
                    <a:pt x="22237" y="29011"/>
                  </a:cubicBezTo>
                  <a:cubicBezTo>
                    <a:pt x="18033" y="28042"/>
                    <a:pt x="16813" y="25655"/>
                    <a:pt x="14779" y="25804"/>
                  </a:cubicBezTo>
                  <a:cubicBezTo>
                    <a:pt x="16000" y="27669"/>
                    <a:pt x="18847" y="29608"/>
                    <a:pt x="20474" y="30652"/>
                  </a:cubicBezTo>
                  <a:cubicBezTo>
                    <a:pt x="22508" y="32069"/>
                    <a:pt x="21288" y="34381"/>
                    <a:pt x="19254" y="35649"/>
                  </a:cubicBezTo>
                  <a:cubicBezTo>
                    <a:pt x="17220" y="36842"/>
                    <a:pt x="16949" y="37812"/>
                    <a:pt x="16000" y="40646"/>
                  </a:cubicBezTo>
                  <a:cubicBezTo>
                    <a:pt x="15186" y="43405"/>
                    <a:pt x="14508" y="43107"/>
                    <a:pt x="14237" y="46687"/>
                  </a:cubicBezTo>
                  <a:cubicBezTo>
                    <a:pt x="13966" y="50267"/>
                    <a:pt x="10711" y="50043"/>
                    <a:pt x="5423" y="52653"/>
                  </a:cubicBezTo>
                  <a:cubicBezTo>
                    <a:pt x="0" y="55264"/>
                    <a:pt x="11254" y="60633"/>
                    <a:pt x="13423" y="62050"/>
                  </a:cubicBezTo>
                  <a:cubicBezTo>
                    <a:pt x="15457" y="63393"/>
                    <a:pt x="15728" y="64810"/>
                    <a:pt x="13016" y="66078"/>
                  </a:cubicBezTo>
                  <a:cubicBezTo>
                    <a:pt x="10440" y="67271"/>
                    <a:pt x="10711" y="67719"/>
                    <a:pt x="13423" y="69807"/>
                  </a:cubicBezTo>
                  <a:cubicBezTo>
                    <a:pt x="16000" y="71821"/>
                    <a:pt x="10033" y="71448"/>
                    <a:pt x="8000" y="73387"/>
                  </a:cubicBezTo>
                  <a:cubicBezTo>
                    <a:pt x="5966" y="75326"/>
                    <a:pt x="3932" y="78085"/>
                    <a:pt x="7457" y="80024"/>
                  </a:cubicBezTo>
                  <a:cubicBezTo>
                    <a:pt x="10983" y="81963"/>
                    <a:pt x="10033" y="86811"/>
                    <a:pt x="10033" y="89422"/>
                  </a:cubicBezTo>
                  <a:cubicBezTo>
                    <a:pt x="10033" y="92032"/>
                    <a:pt x="12203" y="92703"/>
                    <a:pt x="15728" y="97178"/>
                  </a:cubicBezTo>
                  <a:cubicBezTo>
                    <a:pt x="19254" y="101578"/>
                    <a:pt x="14508" y="103368"/>
                    <a:pt x="12474" y="105978"/>
                  </a:cubicBezTo>
                  <a:cubicBezTo>
                    <a:pt x="10440" y="108589"/>
                    <a:pt x="8271" y="111274"/>
                    <a:pt x="8677" y="115376"/>
                  </a:cubicBezTo>
                  <a:cubicBezTo>
                    <a:pt x="8813" y="117165"/>
                    <a:pt x="9084" y="118582"/>
                    <a:pt x="9762" y="119776"/>
                  </a:cubicBezTo>
                  <a:cubicBezTo>
                    <a:pt x="12745" y="119925"/>
                    <a:pt x="16677" y="120000"/>
                    <a:pt x="19254" y="119776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3" name="Shape 3020">
              <a:extLst>
                <a:ext uri="{FF2B5EF4-FFF2-40B4-BE49-F238E27FC236}">
                  <a16:creationId xmlns:a16="http://schemas.microsoft.com/office/drawing/2014/main" id="{23E5A50F-88ED-4EA0-826D-2351A1C78C64}"/>
                </a:ext>
              </a:extLst>
            </p:cNvPr>
            <p:cNvSpPr/>
            <p:nvPr/>
          </p:nvSpPr>
          <p:spPr>
            <a:xfrm>
              <a:off x="3729" y="2138"/>
              <a:ext cx="698" cy="56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04900" y="111125"/>
                  </a:moveTo>
                  <a:cubicBezTo>
                    <a:pt x="107443" y="110238"/>
                    <a:pt x="107443" y="108956"/>
                    <a:pt x="109509" y="108167"/>
                  </a:cubicBezTo>
                  <a:cubicBezTo>
                    <a:pt x="111655" y="107477"/>
                    <a:pt x="111814" y="107674"/>
                    <a:pt x="111655" y="104716"/>
                  </a:cubicBezTo>
                  <a:cubicBezTo>
                    <a:pt x="111417" y="101758"/>
                    <a:pt x="111814" y="99786"/>
                    <a:pt x="110384" y="97222"/>
                  </a:cubicBezTo>
                  <a:cubicBezTo>
                    <a:pt x="109033" y="94658"/>
                    <a:pt x="109033" y="93968"/>
                    <a:pt x="109033" y="92884"/>
                  </a:cubicBezTo>
                  <a:cubicBezTo>
                    <a:pt x="109033" y="91700"/>
                    <a:pt x="109350" y="87953"/>
                    <a:pt x="106807" y="92292"/>
                  </a:cubicBezTo>
                  <a:cubicBezTo>
                    <a:pt x="104185" y="96631"/>
                    <a:pt x="103152" y="95250"/>
                    <a:pt x="102119" y="94165"/>
                  </a:cubicBezTo>
                  <a:cubicBezTo>
                    <a:pt x="101006" y="92982"/>
                    <a:pt x="100211" y="90813"/>
                    <a:pt x="98622" y="91405"/>
                  </a:cubicBezTo>
                  <a:cubicBezTo>
                    <a:pt x="97033" y="91898"/>
                    <a:pt x="95523" y="91207"/>
                    <a:pt x="95523" y="89235"/>
                  </a:cubicBezTo>
                  <a:cubicBezTo>
                    <a:pt x="95523" y="87165"/>
                    <a:pt x="96317" y="84798"/>
                    <a:pt x="93377" y="84207"/>
                  </a:cubicBezTo>
                  <a:cubicBezTo>
                    <a:pt x="90437" y="83714"/>
                    <a:pt x="89086" y="83714"/>
                    <a:pt x="88927" y="81150"/>
                  </a:cubicBezTo>
                  <a:cubicBezTo>
                    <a:pt x="88688" y="78586"/>
                    <a:pt x="89960" y="79474"/>
                    <a:pt x="91867" y="79671"/>
                  </a:cubicBezTo>
                  <a:cubicBezTo>
                    <a:pt x="93774" y="79868"/>
                    <a:pt x="96158" y="79474"/>
                    <a:pt x="96556" y="76417"/>
                  </a:cubicBezTo>
                  <a:cubicBezTo>
                    <a:pt x="96874" y="73262"/>
                    <a:pt x="93933" y="67444"/>
                    <a:pt x="96715" y="67247"/>
                  </a:cubicBezTo>
                  <a:cubicBezTo>
                    <a:pt x="99496" y="67050"/>
                    <a:pt x="102119" y="67641"/>
                    <a:pt x="100688" y="65275"/>
                  </a:cubicBezTo>
                  <a:cubicBezTo>
                    <a:pt x="99337" y="62908"/>
                    <a:pt x="101006" y="62119"/>
                    <a:pt x="99814" y="60147"/>
                  </a:cubicBezTo>
                  <a:cubicBezTo>
                    <a:pt x="98622" y="58077"/>
                    <a:pt x="97907" y="56302"/>
                    <a:pt x="99496" y="55710"/>
                  </a:cubicBezTo>
                  <a:cubicBezTo>
                    <a:pt x="101006" y="55217"/>
                    <a:pt x="102596" y="52851"/>
                    <a:pt x="104503" y="55020"/>
                  </a:cubicBezTo>
                  <a:cubicBezTo>
                    <a:pt x="106410" y="57189"/>
                    <a:pt x="107841" y="56696"/>
                    <a:pt x="108158" y="58471"/>
                  </a:cubicBezTo>
                  <a:cubicBezTo>
                    <a:pt x="108476" y="60345"/>
                    <a:pt x="112132" y="61626"/>
                    <a:pt x="113165" y="60640"/>
                  </a:cubicBezTo>
                  <a:cubicBezTo>
                    <a:pt x="114198" y="59753"/>
                    <a:pt x="113006" y="58274"/>
                    <a:pt x="115470" y="57189"/>
                  </a:cubicBezTo>
                  <a:cubicBezTo>
                    <a:pt x="117854" y="56105"/>
                    <a:pt x="120000" y="55020"/>
                    <a:pt x="118410" y="53048"/>
                  </a:cubicBezTo>
                  <a:cubicBezTo>
                    <a:pt x="116821" y="50977"/>
                    <a:pt x="116344" y="50484"/>
                    <a:pt x="116344" y="48808"/>
                  </a:cubicBezTo>
                  <a:cubicBezTo>
                    <a:pt x="116344" y="47132"/>
                    <a:pt x="115788" y="45850"/>
                    <a:pt x="113165" y="45850"/>
                  </a:cubicBezTo>
                  <a:cubicBezTo>
                    <a:pt x="110622" y="45850"/>
                    <a:pt x="109509" y="45160"/>
                    <a:pt x="108715" y="43681"/>
                  </a:cubicBezTo>
                  <a:cubicBezTo>
                    <a:pt x="107841" y="42202"/>
                    <a:pt x="108317" y="38751"/>
                    <a:pt x="105695" y="39145"/>
                  </a:cubicBezTo>
                  <a:cubicBezTo>
                    <a:pt x="103152" y="39441"/>
                    <a:pt x="101880" y="42596"/>
                    <a:pt x="98781" y="41709"/>
                  </a:cubicBezTo>
                  <a:cubicBezTo>
                    <a:pt x="95682" y="40723"/>
                    <a:pt x="94649" y="40624"/>
                    <a:pt x="93933" y="39145"/>
                  </a:cubicBezTo>
                  <a:cubicBezTo>
                    <a:pt x="93218" y="37666"/>
                    <a:pt x="93218" y="36384"/>
                    <a:pt x="90278" y="35102"/>
                  </a:cubicBezTo>
                  <a:cubicBezTo>
                    <a:pt x="87337" y="33820"/>
                    <a:pt x="85748" y="34018"/>
                    <a:pt x="83682" y="32539"/>
                  </a:cubicBezTo>
                  <a:cubicBezTo>
                    <a:pt x="81615" y="31059"/>
                    <a:pt x="81933" y="30369"/>
                    <a:pt x="83125" y="28003"/>
                  </a:cubicBezTo>
                  <a:cubicBezTo>
                    <a:pt x="84397" y="25636"/>
                    <a:pt x="84000" y="25439"/>
                    <a:pt x="86622" y="23566"/>
                  </a:cubicBezTo>
                  <a:cubicBezTo>
                    <a:pt x="89245" y="21791"/>
                    <a:pt x="89960" y="18438"/>
                    <a:pt x="91708" y="16466"/>
                  </a:cubicBezTo>
                  <a:cubicBezTo>
                    <a:pt x="93377" y="14494"/>
                    <a:pt x="95841" y="9663"/>
                    <a:pt x="97748" y="8282"/>
                  </a:cubicBezTo>
                  <a:cubicBezTo>
                    <a:pt x="99655" y="6803"/>
                    <a:pt x="103311" y="0"/>
                    <a:pt x="95523" y="7888"/>
                  </a:cubicBezTo>
                  <a:cubicBezTo>
                    <a:pt x="92741" y="8972"/>
                    <a:pt x="87496" y="15382"/>
                    <a:pt x="88529" y="10057"/>
                  </a:cubicBezTo>
                  <a:cubicBezTo>
                    <a:pt x="89562" y="4732"/>
                    <a:pt x="90993" y="4732"/>
                    <a:pt x="88211" y="4732"/>
                  </a:cubicBezTo>
                  <a:cubicBezTo>
                    <a:pt x="85430" y="4732"/>
                    <a:pt x="85430" y="394"/>
                    <a:pt x="82331" y="4930"/>
                  </a:cubicBezTo>
                  <a:cubicBezTo>
                    <a:pt x="81615" y="6803"/>
                    <a:pt x="80741" y="7099"/>
                    <a:pt x="78993" y="6211"/>
                  </a:cubicBezTo>
                  <a:cubicBezTo>
                    <a:pt x="77245" y="5324"/>
                    <a:pt x="77642" y="4930"/>
                    <a:pt x="75496" y="5521"/>
                  </a:cubicBezTo>
                  <a:cubicBezTo>
                    <a:pt x="73430" y="6014"/>
                    <a:pt x="73112" y="5817"/>
                    <a:pt x="70490" y="5324"/>
                  </a:cubicBezTo>
                  <a:cubicBezTo>
                    <a:pt x="67867" y="4732"/>
                    <a:pt x="66357" y="3648"/>
                    <a:pt x="64450" y="3253"/>
                  </a:cubicBezTo>
                  <a:cubicBezTo>
                    <a:pt x="63099" y="3056"/>
                    <a:pt x="60397" y="2267"/>
                    <a:pt x="57774" y="2859"/>
                  </a:cubicBezTo>
                  <a:cubicBezTo>
                    <a:pt x="58887" y="4930"/>
                    <a:pt x="56980" y="6705"/>
                    <a:pt x="58013" y="8972"/>
                  </a:cubicBezTo>
                  <a:cubicBezTo>
                    <a:pt x="59205" y="11733"/>
                    <a:pt x="56423" y="15776"/>
                    <a:pt x="57456" y="16663"/>
                  </a:cubicBezTo>
                  <a:cubicBezTo>
                    <a:pt x="58490" y="17551"/>
                    <a:pt x="58172" y="20312"/>
                    <a:pt x="56741" y="22678"/>
                  </a:cubicBezTo>
                  <a:cubicBezTo>
                    <a:pt x="55390" y="25045"/>
                    <a:pt x="54039" y="27608"/>
                    <a:pt x="51258" y="27806"/>
                  </a:cubicBezTo>
                  <a:cubicBezTo>
                    <a:pt x="48476" y="28003"/>
                    <a:pt x="48635" y="29482"/>
                    <a:pt x="47602" y="31059"/>
                  </a:cubicBezTo>
                  <a:cubicBezTo>
                    <a:pt x="46569" y="32736"/>
                    <a:pt x="44662" y="32144"/>
                    <a:pt x="43788" y="30862"/>
                  </a:cubicBezTo>
                  <a:cubicBezTo>
                    <a:pt x="42913" y="29580"/>
                    <a:pt x="41324" y="31848"/>
                    <a:pt x="39735" y="32539"/>
                  </a:cubicBezTo>
                  <a:cubicBezTo>
                    <a:pt x="38225" y="33229"/>
                    <a:pt x="36317" y="34018"/>
                    <a:pt x="33536" y="33820"/>
                  </a:cubicBezTo>
                  <a:cubicBezTo>
                    <a:pt x="30754" y="33623"/>
                    <a:pt x="31788" y="35990"/>
                    <a:pt x="31470" y="37863"/>
                  </a:cubicBezTo>
                  <a:cubicBezTo>
                    <a:pt x="31072" y="39638"/>
                    <a:pt x="29165" y="38751"/>
                    <a:pt x="27099" y="38751"/>
                  </a:cubicBezTo>
                  <a:cubicBezTo>
                    <a:pt x="25033" y="38751"/>
                    <a:pt x="24476" y="41709"/>
                    <a:pt x="23602" y="43089"/>
                  </a:cubicBezTo>
                  <a:cubicBezTo>
                    <a:pt x="22728" y="44568"/>
                    <a:pt x="21854" y="45653"/>
                    <a:pt x="18596" y="45357"/>
                  </a:cubicBezTo>
                  <a:cubicBezTo>
                    <a:pt x="15337" y="44963"/>
                    <a:pt x="13589" y="47921"/>
                    <a:pt x="10966" y="50090"/>
                  </a:cubicBezTo>
                  <a:cubicBezTo>
                    <a:pt x="8344" y="52259"/>
                    <a:pt x="8185" y="52851"/>
                    <a:pt x="5562" y="53147"/>
                  </a:cubicBezTo>
                  <a:cubicBezTo>
                    <a:pt x="4052" y="53442"/>
                    <a:pt x="1748" y="53344"/>
                    <a:pt x="0" y="53147"/>
                  </a:cubicBezTo>
                  <a:cubicBezTo>
                    <a:pt x="476" y="55316"/>
                    <a:pt x="1271" y="56894"/>
                    <a:pt x="2463" y="58471"/>
                  </a:cubicBezTo>
                  <a:cubicBezTo>
                    <a:pt x="4529" y="61232"/>
                    <a:pt x="5721" y="63007"/>
                    <a:pt x="6993" y="67444"/>
                  </a:cubicBezTo>
                  <a:cubicBezTo>
                    <a:pt x="8185" y="71783"/>
                    <a:pt x="14066" y="76713"/>
                    <a:pt x="15496" y="79474"/>
                  </a:cubicBezTo>
                  <a:cubicBezTo>
                    <a:pt x="16450" y="81347"/>
                    <a:pt x="15973" y="82728"/>
                    <a:pt x="15019" y="84009"/>
                  </a:cubicBezTo>
                  <a:cubicBezTo>
                    <a:pt x="18119" y="86672"/>
                    <a:pt x="21377" y="92292"/>
                    <a:pt x="22569" y="94165"/>
                  </a:cubicBezTo>
                  <a:cubicBezTo>
                    <a:pt x="24000" y="96532"/>
                    <a:pt x="28132" y="99293"/>
                    <a:pt x="29960" y="99490"/>
                  </a:cubicBezTo>
                  <a:cubicBezTo>
                    <a:pt x="31788" y="99687"/>
                    <a:pt x="32026" y="100870"/>
                    <a:pt x="35920" y="102448"/>
                  </a:cubicBezTo>
                  <a:cubicBezTo>
                    <a:pt x="39894" y="104026"/>
                    <a:pt x="40132" y="103829"/>
                    <a:pt x="43072" y="104223"/>
                  </a:cubicBezTo>
                  <a:cubicBezTo>
                    <a:pt x="46013" y="104716"/>
                    <a:pt x="49748" y="104026"/>
                    <a:pt x="51655" y="102941"/>
                  </a:cubicBezTo>
                  <a:cubicBezTo>
                    <a:pt x="53562" y="101955"/>
                    <a:pt x="54437" y="101265"/>
                    <a:pt x="56423" y="100969"/>
                  </a:cubicBezTo>
                  <a:cubicBezTo>
                    <a:pt x="58410" y="100673"/>
                    <a:pt x="59364" y="101068"/>
                    <a:pt x="60397" y="101857"/>
                  </a:cubicBezTo>
                  <a:cubicBezTo>
                    <a:pt x="61430" y="102744"/>
                    <a:pt x="61430" y="104716"/>
                    <a:pt x="63973" y="104124"/>
                  </a:cubicBezTo>
                  <a:cubicBezTo>
                    <a:pt x="66516" y="103434"/>
                    <a:pt x="66278" y="100377"/>
                    <a:pt x="67788" y="99391"/>
                  </a:cubicBezTo>
                  <a:cubicBezTo>
                    <a:pt x="69377" y="98405"/>
                    <a:pt x="70331" y="101659"/>
                    <a:pt x="70649" y="103237"/>
                  </a:cubicBezTo>
                  <a:cubicBezTo>
                    <a:pt x="71046" y="104913"/>
                    <a:pt x="70569" y="105702"/>
                    <a:pt x="70331" y="107871"/>
                  </a:cubicBezTo>
                  <a:cubicBezTo>
                    <a:pt x="70092" y="109942"/>
                    <a:pt x="72317" y="111520"/>
                    <a:pt x="73668" y="112900"/>
                  </a:cubicBezTo>
                  <a:cubicBezTo>
                    <a:pt x="75099" y="114379"/>
                    <a:pt x="76211" y="114281"/>
                    <a:pt x="78119" y="113196"/>
                  </a:cubicBezTo>
                  <a:cubicBezTo>
                    <a:pt x="80026" y="112111"/>
                    <a:pt x="79788" y="110829"/>
                    <a:pt x="81854" y="111322"/>
                  </a:cubicBezTo>
                  <a:cubicBezTo>
                    <a:pt x="83920" y="111717"/>
                    <a:pt x="86781" y="116746"/>
                    <a:pt x="87973" y="118027"/>
                  </a:cubicBezTo>
                  <a:cubicBezTo>
                    <a:pt x="89086" y="119309"/>
                    <a:pt x="91708" y="119802"/>
                    <a:pt x="93059" y="119605"/>
                  </a:cubicBezTo>
                  <a:cubicBezTo>
                    <a:pt x="94410" y="119408"/>
                    <a:pt x="95364" y="119506"/>
                    <a:pt x="96794" y="117337"/>
                  </a:cubicBezTo>
                  <a:cubicBezTo>
                    <a:pt x="98145" y="115168"/>
                    <a:pt x="99019" y="117239"/>
                    <a:pt x="99576" y="118027"/>
                  </a:cubicBezTo>
                  <a:cubicBezTo>
                    <a:pt x="100052" y="118915"/>
                    <a:pt x="100609" y="119704"/>
                    <a:pt x="101721" y="119506"/>
                  </a:cubicBezTo>
                  <a:cubicBezTo>
                    <a:pt x="102039" y="119506"/>
                    <a:pt x="102437" y="119605"/>
                    <a:pt x="102754" y="120000"/>
                  </a:cubicBezTo>
                  <a:cubicBezTo>
                    <a:pt x="103072" y="118915"/>
                    <a:pt x="103390" y="117436"/>
                    <a:pt x="103470" y="116055"/>
                  </a:cubicBezTo>
                  <a:cubicBezTo>
                    <a:pt x="103629" y="113097"/>
                    <a:pt x="102278" y="112013"/>
                    <a:pt x="104900" y="111125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4" name="Shape 3021">
              <a:extLst>
                <a:ext uri="{FF2B5EF4-FFF2-40B4-BE49-F238E27FC236}">
                  <a16:creationId xmlns:a16="http://schemas.microsoft.com/office/drawing/2014/main" id="{15131969-95D8-469D-A030-8797CF3B618C}"/>
                </a:ext>
              </a:extLst>
            </p:cNvPr>
            <p:cNvSpPr/>
            <p:nvPr/>
          </p:nvSpPr>
          <p:spPr>
            <a:xfrm>
              <a:off x="4247" y="2312"/>
              <a:ext cx="562" cy="58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25242" y="2454"/>
                  </a:moveTo>
                  <a:cubicBezTo>
                    <a:pt x="24847" y="2643"/>
                    <a:pt x="24256" y="2926"/>
                    <a:pt x="23664" y="3115"/>
                  </a:cubicBezTo>
                  <a:cubicBezTo>
                    <a:pt x="24157" y="4154"/>
                    <a:pt x="24256" y="5476"/>
                    <a:pt x="24847" y="6231"/>
                  </a:cubicBezTo>
                  <a:cubicBezTo>
                    <a:pt x="25834" y="7647"/>
                    <a:pt x="27214" y="8308"/>
                    <a:pt x="30369" y="8308"/>
                  </a:cubicBezTo>
                  <a:cubicBezTo>
                    <a:pt x="33623" y="8308"/>
                    <a:pt x="34313" y="9535"/>
                    <a:pt x="34313" y="11140"/>
                  </a:cubicBezTo>
                  <a:cubicBezTo>
                    <a:pt x="34313" y="12745"/>
                    <a:pt x="34905" y="13217"/>
                    <a:pt x="36877" y="15200"/>
                  </a:cubicBezTo>
                  <a:cubicBezTo>
                    <a:pt x="38849" y="17088"/>
                    <a:pt x="36187" y="18127"/>
                    <a:pt x="33229" y="19166"/>
                  </a:cubicBezTo>
                  <a:cubicBezTo>
                    <a:pt x="30172" y="20204"/>
                    <a:pt x="31651" y="21620"/>
                    <a:pt x="30369" y="22470"/>
                  </a:cubicBezTo>
                  <a:cubicBezTo>
                    <a:pt x="29087" y="23414"/>
                    <a:pt x="24552" y="22187"/>
                    <a:pt x="24157" y="20393"/>
                  </a:cubicBezTo>
                  <a:cubicBezTo>
                    <a:pt x="23763" y="18693"/>
                    <a:pt x="21988" y="19166"/>
                    <a:pt x="19622" y="17088"/>
                  </a:cubicBezTo>
                  <a:cubicBezTo>
                    <a:pt x="17255" y="15011"/>
                    <a:pt x="15283" y="17277"/>
                    <a:pt x="13410" y="17749"/>
                  </a:cubicBezTo>
                  <a:cubicBezTo>
                    <a:pt x="11437" y="18316"/>
                    <a:pt x="12325" y="20015"/>
                    <a:pt x="13804" y="21998"/>
                  </a:cubicBezTo>
                  <a:cubicBezTo>
                    <a:pt x="15283" y="23886"/>
                    <a:pt x="13212" y="24642"/>
                    <a:pt x="14889" y="26907"/>
                  </a:cubicBezTo>
                  <a:cubicBezTo>
                    <a:pt x="16663" y="29173"/>
                    <a:pt x="13410" y="28607"/>
                    <a:pt x="9958" y="28796"/>
                  </a:cubicBezTo>
                  <a:cubicBezTo>
                    <a:pt x="6507" y="28985"/>
                    <a:pt x="10156" y="34555"/>
                    <a:pt x="9761" y="37576"/>
                  </a:cubicBezTo>
                  <a:cubicBezTo>
                    <a:pt x="9268" y="40503"/>
                    <a:pt x="6310" y="40881"/>
                    <a:pt x="3944" y="40692"/>
                  </a:cubicBezTo>
                  <a:cubicBezTo>
                    <a:pt x="1577" y="40503"/>
                    <a:pt x="0" y="39653"/>
                    <a:pt x="295" y="42108"/>
                  </a:cubicBezTo>
                  <a:cubicBezTo>
                    <a:pt x="493" y="44563"/>
                    <a:pt x="2169" y="44563"/>
                    <a:pt x="5817" y="45035"/>
                  </a:cubicBezTo>
                  <a:cubicBezTo>
                    <a:pt x="9465" y="45601"/>
                    <a:pt x="8479" y="47867"/>
                    <a:pt x="8479" y="49850"/>
                  </a:cubicBezTo>
                  <a:cubicBezTo>
                    <a:pt x="8479" y="51738"/>
                    <a:pt x="10353" y="52399"/>
                    <a:pt x="12325" y="51927"/>
                  </a:cubicBezTo>
                  <a:cubicBezTo>
                    <a:pt x="14297" y="51361"/>
                    <a:pt x="15283" y="53438"/>
                    <a:pt x="16663" y="54571"/>
                  </a:cubicBezTo>
                  <a:cubicBezTo>
                    <a:pt x="17945" y="55609"/>
                    <a:pt x="19227" y="56931"/>
                    <a:pt x="22481" y="52777"/>
                  </a:cubicBezTo>
                  <a:cubicBezTo>
                    <a:pt x="25636" y="48623"/>
                    <a:pt x="25242" y="52210"/>
                    <a:pt x="25242" y="53343"/>
                  </a:cubicBezTo>
                  <a:cubicBezTo>
                    <a:pt x="25242" y="54382"/>
                    <a:pt x="25242" y="55043"/>
                    <a:pt x="26918" y="57498"/>
                  </a:cubicBezTo>
                  <a:cubicBezTo>
                    <a:pt x="28693" y="59952"/>
                    <a:pt x="28200" y="61841"/>
                    <a:pt x="28496" y="64673"/>
                  </a:cubicBezTo>
                  <a:cubicBezTo>
                    <a:pt x="28693" y="67505"/>
                    <a:pt x="28496" y="67317"/>
                    <a:pt x="25834" y="67977"/>
                  </a:cubicBezTo>
                  <a:cubicBezTo>
                    <a:pt x="23270" y="68733"/>
                    <a:pt x="23270" y="69960"/>
                    <a:pt x="20115" y="70810"/>
                  </a:cubicBezTo>
                  <a:cubicBezTo>
                    <a:pt x="16861" y="71660"/>
                    <a:pt x="18537" y="72698"/>
                    <a:pt x="18340" y="75531"/>
                  </a:cubicBezTo>
                  <a:cubicBezTo>
                    <a:pt x="18241" y="76852"/>
                    <a:pt x="17847" y="78269"/>
                    <a:pt x="17452" y="79307"/>
                  </a:cubicBezTo>
                  <a:cubicBezTo>
                    <a:pt x="18438" y="79968"/>
                    <a:pt x="19326" y="81290"/>
                    <a:pt x="20410" y="82423"/>
                  </a:cubicBezTo>
                  <a:cubicBezTo>
                    <a:pt x="21889" y="84028"/>
                    <a:pt x="22678" y="83367"/>
                    <a:pt x="24256" y="82800"/>
                  </a:cubicBezTo>
                  <a:cubicBezTo>
                    <a:pt x="25834" y="82140"/>
                    <a:pt x="25045" y="82234"/>
                    <a:pt x="27608" y="83367"/>
                  </a:cubicBezTo>
                  <a:cubicBezTo>
                    <a:pt x="30172" y="84500"/>
                    <a:pt x="28890" y="83367"/>
                    <a:pt x="32341" y="85538"/>
                  </a:cubicBezTo>
                  <a:cubicBezTo>
                    <a:pt x="35792" y="87616"/>
                    <a:pt x="34018" y="89032"/>
                    <a:pt x="31651" y="91109"/>
                  </a:cubicBezTo>
                  <a:cubicBezTo>
                    <a:pt x="29285" y="93186"/>
                    <a:pt x="33820" y="94980"/>
                    <a:pt x="33426" y="99134"/>
                  </a:cubicBezTo>
                  <a:cubicBezTo>
                    <a:pt x="33032" y="103383"/>
                    <a:pt x="36187" y="104421"/>
                    <a:pt x="38356" y="107159"/>
                  </a:cubicBezTo>
                  <a:cubicBezTo>
                    <a:pt x="40525" y="109992"/>
                    <a:pt x="39835" y="111785"/>
                    <a:pt x="41807" y="113863"/>
                  </a:cubicBezTo>
                  <a:cubicBezTo>
                    <a:pt x="43779" y="115940"/>
                    <a:pt x="46343" y="113296"/>
                    <a:pt x="48709" y="112258"/>
                  </a:cubicBezTo>
                  <a:cubicBezTo>
                    <a:pt x="51076" y="111219"/>
                    <a:pt x="52161" y="108575"/>
                    <a:pt x="53837" y="107065"/>
                  </a:cubicBezTo>
                  <a:cubicBezTo>
                    <a:pt x="55612" y="105460"/>
                    <a:pt x="57781" y="107915"/>
                    <a:pt x="58866" y="109614"/>
                  </a:cubicBezTo>
                  <a:cubicBezTo>
                    <a:pt x="59950" y="111408"/>
                    <a:pt x="57978" y="112824"/>
                    <a:pt x="56499" y="113863"/>
                  </a:cubicBezTo>
                  <a:cubicBezTo>
                    <a:pt x="54921" y="114901"/>
                    <a:pt x="53442" y="115373"/>
                    <a:pt x="56006" y="117734"/>
                  </a:cubicBezTo>
                  <a:cubicBezTo>
                    <a:pt x="58570" y="119999"/>
                    <a:pt x="60345" y="117167"/>
                    <a:pt x="62514" y="115090"/>
                  </a:cubicBezTo>
                  <a:cubicBezTo>
                    <a:pt x="64683" y="113013"/>
                    <a:pt x="63993" y="112635"/>
                    <a:pt x="67838" y="109992"/>
                  </a:cubicBezTo>
                  <a:cubicBezTo>
                    <a:pt x="71783" y="107348"/>
                    <a:pt x="72867" y="112635"/>
                    <a:pt x="75825" y="114335"/>
                  </a:cubicBezTo>
                  <a:cubicBezTo>
                    <a:pt x="78882" y="116129"/>
                    <a:pt x="83615" y="114901"/>
                    <a:pt x="86573" y="114146"/>
                  </a:cubicBezTo>
                  <a:cubicBezTo>
                    <a:pt x="89630" y="113485"/>
                    <a:pt x="89235" y="115090"/>
                    <a:pt x="92193" y="116601"/>
                  </a:cubicBezTo>
                  <a:cubicBezTo>
                    <a:pt x="92588" y="116789"/>
                    <a:pt x="92785" y="116978"/>
                    <a:pt x="92884" y="117167"/>
                  </a:cubicBezTo>
                  <a:cubicBezTo>
                    <a:pt x="94264" y="116884"/>
                    <a:pt x="95546" y="116317"/>
                    <a:pt x="95940" y="115373"/>
                  </a:cubicBezTo>
                  <a:cubicBezTo>
                    <a:pt x="96926" y="113296"/>
                    <a:pt x="98110" y="112541"/>
                    <a:pt x="99490" y="111502"/>
                  </a:cubicBezTo>
                  <a:cubicBezTo>
                    <a:pt x="100969" y="110464"/>
                    <a:pt x="103434" y="109425"/>
                    <a:pt x="103730" y="107254"/>
                  </a:cubicBezTo>
                  <a:cubicBezTo>
                    <a:pt x="104026" y="105177"/>
                    <a:pt x="104223" y="103194"/>
                    <a:pt x="105505" y="101872"/>
                  </a:cubicBezTo>
                  <a:cubicBezTo>
                    <a:pt x="106787" y="100550"/>
                    <a:pt x="108069" y="99701"/>
                    <a:pt x="106787" y="98190"/>
                  </a:cubicBezTo>
                  <a:cubicBezTo>
                    <a:pt x="105505" y="96774"/>
                    <a:pt x="101462" y="94413"/>
                    <a:pt x="105012" y="93658"/>
                  </a:cubicBezTo>
                  <a:cubicBezTo>
                    <a:pt x="108562" y="92808"/>
                    <a:pt x="109745" y="92714"/>
                    <a:pt x="111618" y="92053"/>
                  </a:cubicBezTo>
                  <a:cubicBezTo>
                    <a:pt x="113590" y="91392"/>
                    <a:pt x="117337" y="91298"/>
                    <a:pt x="115858" y="89409"/>
                  </a:cubicBezTo>
                  <a:cubicBezTo>
                    <a:pt x="114379" y="87616"/>
                    <a:pt x="111618" y="86388"/>
                    <a:pt x="114083" y="84405"/>
                  </a:cubicBezTo>
                  <a:cubicBezTo>
                    <a:pt x="116450" y="82517"/>
                    <a:pt x="120000" y="78646"/>
                    <a:pt x="118225" y="75814"/>
                  </a:cubicBezTo>
                  <a:cubicBezTo>
                    <a:pt x="116450" y="72887"/>
                    <a:pt x="117337" y="71754"/>
                    <a:pt x="114576" y="71565"/>
                  </a:cubicBezTo>
                  <a:cubicBezTo>
                    <a:pt x="111815" y="71471"/>
                    <a:pt x="110238" y="67505"/>
                    <a:pt x="106589" y="70243"/>
                  </a:cubicBezTo>
                  <a:cubicBezTo>
                    <a:pt x="103040" y="73076"/>
                    <a:pt x="99687" y="73265"/>
                    <a:pt x="98405" y="72132"/>
                  </a:cubicBezTo>
                  <a:cubicBezTo>
                    <a:pt x="97124" y="70904"/>
                    <a:pt x="97222" y="70055"/>
                    <a:pt x="97715" y="67694"/>
                  </a:cubicBezTo>
                  <a:cubicBezTo>
                    <a:pt x="98208" y="65334"/>
                    <a:pt x="99687" y="64484"/>
                    <a:pt x="96433" y="63351"/>
                  </a:cubicBezTo>
                  <a:cubicBezTo>
                    <a:pt x="93278" y="62124"/>
                    <a:pt x="91306" y="62407"/>
                    <a:pt x="89334" y="60708"/>
                  </a:cubicBezTo>
                  <a:cubicBezTo>
                    <a:pt x="87460" y="59008"/>
                    <a:pt x="85981" y="59291"/>
                    <a:pt x="85686" y="57403"/>
                  </a:cubicBezTo>
                  <a:cubicBezTo>
                    <a:pt x="85291" y="55609"/>
                    <a:pt x="83023" y="54665"/>
                    <a:pt x="85981" y="53060"/>
                  </a:cubicBezTo>
                  <a:cubicBezTo>
                    <a:pt x="88841" y="51549"/>
                    <a:pt x="90616" y="50605"/>
                    <a:pt x="90616" y="47962"/>
                  </a:cubicBezTo>
                  <a:cubicBezTo>
                    <a:pt x="90616" y="45318"/>
                    <a:pt x="87855" y="43996"/>
                    <a:pt x="87559" y="42958"/>
                  </a:cubicBezTo>
                  <a:cubicBezTo>
                    <a:pt x="87263" y="41919"/>
                    <a:pt x="90320" y="38804"/>
                    <a:pt x="92884" y="40503"/>
                  </a:cubicBezTo>
                  <a:cubicBezTo>
                    <a:pt x="95447" y="42202"/>
                    <a:pt x="97715" y="42958"/>
                    <a:pt x="99687" y="41919"/>
                  </a:cubicBezTo>
                  <a:cubicBezTo>
                    <a:pt x="101659" y="40881"/>
                    <a:pt x="101265" y="39181"/>
                    <a:pt x="99884" y="36726"/>
                  </a:cubicBezTo>
                  <a:cubicBezTo>
                    <a:pt x="98405" y="34177"/>
                    <a:pt x="96631" y="31911"/>
                    <a:pt x="94165" y="31911"/>
                  </a:cubicBezTo>
                  <a:cubicBezTo>
                    <a:pt x="91799" y="31911"/>
                    <a:pt x="89827" y="32478"/>
                    <a:pt x="90024" y="34555"/>
                  </a:cubicBezTo>
                  <a:cubicBezTo>
                    <a:pt x="90123" y="36726"/>
                    <a:pt x="90517" y="37765"/>
                    <a:pt x="88545" y="37954"/>
                  </a:cubicBezTo>
                  <a:cubicBezTo>
                    <a:pt x="86573" y="38237"/>
                    <a:pt x="82136" y="40125"/>
                    <a:pt x="79868" y="37954"/>
                  </a:cubicBezTo>
                  <a:cubicBezTo>
                    <a:pt x="77600" y="35877"/>
                    <a:pt x="77896" y="29740"/>
                    <a:pt x="75628" y="29740"/>
                  </a:cubicBezTo>
                  <a:cubicBezTo>
                    <a:pt x="73360" y="29740"/>
                    <a:pt x="69120" y="29740"/>
                    <a:pt x="69515" y="28040"/>
                  </a:cubicBezTo>
                  <a:cubicBezTo>
                    <a:pt x="69811" y="26341"/>
                    <a:pt x="69022" y="24453"/>
                    <a:pt x="71585" y="22942"/>
                  </a:cubicBezTo>
                  <a:cubicBezTo>
                    <a:pt x="74149" y="21337"/>
                    <a:pt x="73853" y="19638"/>
                    <a:pt x="72078" y="18033"/>
                  </a:cubicBezTo>
                  <a:cubicBezTo>
                    <a:pt x="70304" y="16428"/>
                    <a:pt x="68529" y="15295"/>
                    <a:pt x="67247" y="16994"/>
                  </a:cubicBezTo>
                  <a:cubicBezTo>
                    <a:pt x="65965" y="18693"/>
                    <a:pt x="64782" y="19638"/>
                    <a:pt x="63500" y="17655"/>
                  </a:cubicBezTo>
                  <a:cubicBezTo>
                    <a:pt x="62218" y="15672"/>
                    <a:pt x="61528" y="14539"/>
                    <a:pt x="59654" y="13029"/>
                  </a:cubicBezTo>
                  <a:cubicBezTo>
                    <a:pt x="57682" y="11612"/>
                    <a:pt x="57682" y="10952"/>
                    <a:pt x="53344" y="11046"/>
                  </a:cubicBezTo>
                  <a:cubicBezTo>
                    <a:pt x="49005" y="11235"/>
                    <a:pt x="49597" y="10479"/>
                    <a:pt x="49104" y="9252"/>
                  </a:cubicBezTo>
                  <a:cubicBezTo>
                    <a:pt x="48611" y="8119"/>
                    <a:pt x="48512" y="7553"/>
                    <a:pt x="46737" y="7647"/>
                  </a:cubicBezTo>
                  <a:cubicBezTo>
                    <a:pt x="44963" y="7836"/>
                    <a:pt x="42990" y="8497"/>
                    <a:pt x="41413" y="6797"/>
                  </a:cubicBezTo>
                  <a:cubicBezTo>
                    <a:pt x="39737" y="5098"/>
                    <a:pt x="36581" y="4437"/>
                    <a:pt x="34116" y="3210"/>
                  </a:cubicBezTo>
                  <a:cubicBezTo>
                    <a:pt x="31651" y="2077"/>
                    <a:pt x="28792" y="1793"/>
                    <a:pt x="28496" y="472"/>
                  </a:cubicBezTo>
                  <a:cubicBezTo>
                    <a:pt x="28397" y="377"/>
                    <a:pt x="28397" y="188"/>
                    <a:pt x="28397" y="0"/>
                  </a:cubicBezTo>
                  <a:cubicBezTo>
                    <a:pt x="26918" y="660"/>
                    <a:pt x="26031" y="2077"/>
                    <a:pt x="25242" y="2454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5" name="Shape 3022">
              <a:extLst>
                <a:ext uri="{FF2B5EF4-FFF2-40B4-BE49-F238E27FC236}">
                  <a16:creationId xmlns:a16="http://schemas.microsoft.com/office/drawing/2014/main" id="{800418F8-1007-4A9E-AACA-4EE2E7F8D883}"/>
                </a:ext>
              </a:extLst>
            </p:cNvPr>
            <p:cNvSpPr/>
            <p:nvPr/>
          </p:nvSpPr>
          <p:spPr>
            <a:xfrm>
              <a:off x="4377" y="2218"/>
              <a:ext cx="670" cy="469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6160" y="114076"/>
                  </a:moveTo>
                  <a:cubicBezTo>
                    <a:pt x="76408" y="112537"/>
                    <a:pt x="78812" y="113247"/>
                    <a:pt x="79806" y="112063"/>
                  </a:cubicBezTo>
                  <a:cubicBezTo>
                    <a:pt x="80718" y="110878"/>
                    <a:pt x="82209" y="113129"/>
                    <a:pt x="82624" y="114550"/>
                  </a:cubicBezTo>
                  <a:cubicBezTo>
                    <a:pt x="83038" y="116090"/>
                    <a:pt x="83867" y="116564"/>
                    <a:pt x="85524" y="117393"/>
                  </a:cubicBezTo>
                  <a:cubicBezTo>
                    <a:pt x="87099" y="118223"/>
                    <a:pt x="87099" y="119052"/>
                    <a:pt x="88922" y="117986"/>
                  </a:cubicBezTo>
                  <a:cubicBezTo>
                    <a:pt x="90662" y="117038"/>
                    <a:pt x="91325" y="115024"/>
                    <a:pt x="92734" y="117512"/>
                  </a:cubicBezTo>
                  <a:cubicBezTo>
                    <a:pt x="94060" y="120000"/>
                    <a:pt x="94475" y="119170"/>
                    <a:pt x="96132" y="118460"/>
                  </a:cubicBezTo>
                  <a:cubicBezTo>
                    <a:pt x="97707" y="117867"/>
                    <a:pt x="98701" y="117630"/>
                    <a:pt x="98701" y="115735"/>
                  </a:cubicBezTo>
                  <a:cubicBezTo>
                    <a:pt x="98701" y="113721"/>
                    <a:pt x="99116" y="113721"/>
                    <a:pt x="100193" y="112892"/>
                  </a:cubicBezTo>
                  <a:cubicBezTo>
                    <a:pt x="101270" y="112063"/>
                    <a:pt x="101685" y="112418"/>
                    <a:pt x="102099" y="109812"/>
                  </a:cubicBezTo>
                  <a:cubicBezTo>
                    <a:pt x="102513" y="107087"/>
                    <a:pt x="104005" y="107798"/>
                    <a:pt x="104254" y="105192"/>
                  </a:cubicBezTo>
                  <a:cubicBezTo>
                    <a:pt x="104502" y="102586"/>
                    <a:pt x="101767" y="100691"/>
                    <a:pt x="103674" y="99861"/>
                  </a:cubicBezTo>
                  <a:cubicBezTo>
                    <a:pt x="105580" y="99032"/>
                    <a:pt x="107237" y="99269"/>
                    <a:pt x="106408" y="97137"/>
                  </a:cubicBezTo>
                  <a:cubicBezTo>
                    <a:pt x="105580" y="95004"/>
                    <a:pt x="104751" y="94294"/>
                    <a:pt x="103259" y="92635"/>
                  </a:cubicBezTo>
                  <a:cubicBezTo>
                    <a:pt x="101767" y="90977"/>
                    <a:pt x="101353" y="88726"/>
                    <a:pt x="102762" y="88252"/>
                  </a:cubicBezTo>
                  <a:cubicBezTo>
                    <a:pt x="103756" y="87778"/>
                    <a:pt x="103756" y="86831"/>
                    <a:pt x="105580" y="87897"/>
                  </a:cubicBezTo>
                  <a:cubicBezTo>
                    <a:pt x="105745" y="87186"/>
                    <a:pt x="106491" y="86949"/>
                    <a:pt x="108066" y="87778"/>
                  </a:cubicBezTo>
                  <a:cubicBezTo>
                    <a:pt x="113121" y="90384"/>
                    <a:pt x="118591" y="96071"/>
                    <a:pt x="119337" y="92991"/>
                  </a:cubicBezTo>
                  <a:cubicBezTo>
                    <a:pt x="120000" y="89911"/>
                    <a:pt x="117099" y="86475"/>
                    <a:pt x="117099" y="82922"/>
                  </a:cubicBezTo>
                  <a:cubicBezTo>
                    <a:pt x="117099" y="79368"/>
                    <a:pt x="116022" y="77709"/>
                    <a:pt x="113535" y="77709"/>
                  </a:cubicBezTo>
                  <a:cubicBezTo>
                    <a:pt x="110966" y="77709"/>
                    <a:pt x="108066" y="78065"/>
                    <a:pt x="106988" y="74629"/>
                  </a:cubicBezTo>
                  <a:cubicBezTo>
                    <a:pt x="105911" y="71076"/>
                    <a:pt x="105165" y="67166"/>
                    <a:pt x="101187" y="67166"/>
                  </a:cubicBezTo>
                  <a:cubicBezTo>
                    <a:pt x="97209" y="67166"/>
                    <a:pt x="95055" y="65389"/>
                    <a:pt x="95055" y="62783"/>
                  </a:cubicBezTo>
                  <a:cubicBezTo>
                    <a:pt x="95055" y="60059"/>
                    <a:pt x="99033" y="59703"/>
                    <a:pt x="95801" y="56150"/>
                  </a:cubicBezTo>
                  <a:cubicBezTo>
                    <a:pt x="92486" y="52596"/>
                    <a:pt x="86353" y="44304"/>
                    <a:pt x="84944" y="40394"/>
                  </a:cubicBezTo>
                  <a:cubicBezTo>
                    <a:pt x="83453" y="36367"/>
                    <a:pt x="83867" y="34590"/>
                    <a:pt x="80220" y="31510"/>
                  </a:cubicBezTo>
                  <a:cubicBezTo>
                    <a:pt x="76574" y="28548"/>
                    <a:pt x="76574" y="28904"/>
                    <a:pt x="76988" y="25468"/>
                  </a:cubicBezTo>
                  <a:cubicBezTo>
                    <a:pt x="77320" y="21915"/>
                    <a:pt x="75165" y="18835"/>
                    <a:pt x="71850" y="17532"/>
                  </a:cubicBezTo>
                  <a:cubicBezTo>
                    <a:pt x="68618" y="16229"/>
                    <a:pt x="64640" y="16584"/>
                    <a:pt x="62071" y="13978"/>
                  </a:cubicBezTo>
                  <a:cubicBezTo>
                    <a:pt x="59585" y="11372"/>
                    <a:pt x="54116" y="10542"/>
                    <a:pt x="53784" y="6159"/>
                  </a:cubicBezTo>
                  <a:cubicBezTo>
                    <a:pt x="53535" y="3435"/>
                    <a:pt x="53784" y="2724"/>
                    <a:pt x="54530" y="1184"/>
                  </a:cubicBezTo>
                  <a:cubicBezTo>
                    <a:pt x="49392" y="0"/>
                    <a:pt x="49723" y="1539"/>
                    <a:pt x="47320" y="3435"/>
                  </a:cubicBezTo>
                  <a:cubicBezTo>
                    <a:pt x="44668" y="5567"/>
                    <a:pt x="45497" y="7699"/>
                    <a:pt x="45082" y="11490"/>
                  </a:cubicBezTo>
                  <a:cubicBezTo>
                    <a:pt x="44668" y="15281"/>
                    <a:pt x="42182" y="15399"/>
                    <a:pt x="39613" y="15755"/>
                  </a:cubicBezTo>
                  <a:cubicBezTo>
                    <a:pt x="37044" y="16110"/>
                    <a:pt x="37955" y="19427"/>
                    <a:pt x="37209" y="21678"/>
                  </a:cubicBezTo>
                  <a:cubicBezTo>
                    <a:pt x="36381" y="24047"/>
                    <a:pt x="34309" y="22981"/>
                    <a:pt x="33895" y="22625"/>
                  </a:cubicBezTo>
                  <a:cubicBezTo>
                    <a:pt x="33480" y="22388"/>
                    <a:pt x="33232" y="20019"/>
                    <a:pt x="31574" y="18242"/>
                  </a:cubicBezTo>
                  <a:cubicBezTo>
                    <a:pt x="27430" y="16584"/>
                    <a:pt x="27265" y="18835"/>
                    <a:pt x="27430" y="20848"/>
                  </a:cubicBezTo>
                  <a:cubicBezTo>
                    <a:pt x="27513" y="22862"/>
                    <a:pt x="26436" y="22388"/>
                    <a:pt x="24696" y="24165"/>
                  </a:cubicBezTo>
                  <a:cubicBezTo>
                    <a:pt x="22955" y="25942"/>
                    <a:pt x="22790" y="28311"/>
                    <a:pt x="20718" y="24995"/>
                  </a:cubicBezTo>
                  <a:cubicBezTo>
                    <a:pt x="18729" y="21678"/>
                    <a:pt x="16243" y="25468"/>
                    <a:pt x="15082" y="24165"/>
                  </a:cubicBezTo>
                  <a:cubicBezTo>
                    <a:pt x="13839" y="22862"/>
                    <a:pt x="11685" y="18716"/>
                    <a:pt x="9613" y="15873"/>
                  </a:cubicBezTo>
                  <a:cubicBezTo>
                    <a:pt x="7541" y="13149"/>
                    <a:pt x="6049" y="13978"/>
                    <a:pt x="3480" y="15636"/>
                  </a:cubicBezTo>
                  <a:cubicBezTo>
                    <a:pt x="911" y="17295"/>
                    <a:pt x="828" y="16229"/>
                    <a:pt x="414" y="17887"/>
                  </a:cubicBezTo>
                  <a:cubicBezTo>
                    <a:pt x="0" y="19545"/>
                    <a:pt x="82" y="23336"/>
                    <a:pt x="414" y="24995"/>
                  </a:cubicBezTo>
                  <a:cubicBezTo>
                    <a:pt x="662" y="26653"/>
                    <a:pt x="3066" y="27008"/>
                    <a:pt x="5138" y="28430"/>
                  </a:cubicBezTo>
                  <a:cubicBezTo>
                    <a:pt x="7209" y="29970"/>
                    <a:pt x="9861" y="30799"/>
                    <a:pt x="11270" y="32931"/>
                  </a:cubicBezTo>
                  <a:cubicBezTo>
                    <a:pt x="12596" y="35064"/>
                    <a:pt x="14254" y="34234"/>
                    <a:pt x="15745" y="33998"/>
                  </a:cubicBezTo>
                  <a:cubicBezTo>
                    <a:pt x="17237" y="33879"/>
                    <a:pt x="17320" y="34590"/>
                    <a:pt x="17734" y="36011"/>
                  </a:cubicBezTo>
                  <a:cubicBezTo>
                    <a:pt x="18149" y="37551"/>
                    <a:pt x="17651" y="38499"/>
                    <a:pt x="21298" y="38262"/>
                  </a:cubicBezTo>
                  <a:cubicBezTo>
                    <a:pt x="24944" y="38144"/>
                    <a:pt x="24944" y="38973"/>
                    <a:pt x="26602" y="40750"/>
                  </a:cubicBezTo>
                  <a:cubicBezTo>
                    <a:pt x="28176" y="42645"/>
                    <a:pt x="28756" y="44067"/>
                    <a:pt x="29834" y="46554"/>
                  </a:cubicBezTo>
                  <a:cubicBezTo>
                    <a:pt x="30911" y="49042"/>
                    <a:pt x="31906" y="47857"/>
                    <a:pt x="32983" y="45725"/>
                  </a:cubicBezTo>
                  <a:cubicBezTo>
                    <a:pt x="34060" y="43593"/>
                    <a:pt x="35552" y="45014"/>
                    <a:pt x="37044" y="47028"/>
                  </a:cubicBezTo>
                  <a:cubicBezTo>
                    <a:pt x="38535" y="49042"/>
                    <a:pt x="38784" y="51174"/>
                    <a:pt x="36629" y="53188"/>
                  </a:cubicBezTo>
                  <a:cubicBezTo>
                    <a:pt x="34475" y="55083"/>
                    <a:pt x="35138" y="57453"/>
                    <a:pt x="34889" y="59585"/>
                  </a:cubicBezTo>
                  <a:cubicBezTo>
                    <a:pt x="34558" y="61717"/>
                    <a:pt x="38121" y="61717"/>
                    <a:pt x="40027" y="61717"/>
                  </a:cubicBezTo>
                  <a:cubicBezTo>
                    <a:pt x="41933" y="61717"/>
                    <a:pt x="41685" y="69417"/>
                    <a:pt x="43591" y="72023"/>
                  </a:cubicBezTo>
                  <a:cubicBezTo>
                    <a:pt x="45497" y="74748"/>
                    <a:pt x="49226" y="72379"/>
                    <a:pt x="50883" y="72023"/>
                  </a:cubicBezTo>
                  <a:cubicBezTo>
                    <a:pt x="52541" y="71786"/>
                    <a:pt x="52209" y="70483"/>
                    <a:pt x="52127" y="67759"/>
                  </a:cubicBezTo>
                  <a:cubicBezTo>
                    <a:pt x="51961" y="65153"/>
                    <a:pt x="53618" y="64442"/>
                    <a:pt x="55607" y="64442"/>
                  </a:cubicBezTo>
                  <a:cubicBezTo>
                    <a:pt x="57679" y="64442"/>
                    <a:pt x="59171" y="67285"/>
                    <a:pt x="60414" y="70483"/>
                  </a:cubicBezTo>
                  <a:cubicBezTo>
                    <a:pt x="61574" y="73563"/>
                    <a:pt x="61906" y="75695"/>
                    <a:pt x="60248" y="76999"/>
                  </a:cubicBezTo>
                  <a:cubicBezTo>
                    <a:pt x="58591" y="78302"/>
                    <a:pt x="56685" y="77354"/>
                    <a:pt x="54530" y="75222"/>
                  </a:cubicBezTo>
                  <a:cubicBezTo>
                    <a:pt x="52375" y="73089"/>
                    <a:pt x="49806" y="76999"/>
                    <a:pt x="50055" y="78302"/>
                  </a:cubicBezTo>
                  <a:cubicBezTo>
                    <a:pt x="50303" y="79605"/>
                    <a:pt x="52624" y="81263"/>
                    <a:pt x="52624" y="84580"/>
                  </a:cubicBezTo>
                  <a:cubicBezTo>
                    <a:pt x="52624" y="87897"/>
                    <a:pt x="51132" y="89081"/>
                    <a:pt x="48729" y="90977"/>
                  </a:cubicBezTo>
                  <a:cubicBezTo>
                    <a:pt x="46243" y="92991"/>
                    <a:pt x="48149" y="94175"/>
                    <a:pt x="48480" y="96426"/>
                  </a:cubicBezTo>
                  <a:cubicBezTo>
                    <a:pt x="48729" y="98795"/>
                    <a:pt x="49972" y="98440"/>
                    <a:pt x="51546" y="100572"/>
                  </a:cubicBezTo>
                  <a:cubicBezTo>
                    <a:pt x="53204" y="102704"/>
                    <a:pt x="54861" y="102349"/>
                    <a:pt x="57513" y="103889"/>
                  </a:cubicBezTo>
                  <a:cubicBezTo>
                    <a:pt x="60248" y="105310"/>
                    <a:pt x="59005" y="106377"/>
                    <a:pt x="58591" y="109338"/>
                  </a:cubicBezTo>
                  <a:cubicBezTo>
                    <a:pt x="58176" y="112300"/>
                    <a:pt x="58093" y="113366"/>
                    <a:pt x="59171" y="114906"/>
                  </a:cubicBezTo>
                  <a:cubicBezTo>
                    <a:pt x="60248" y="116327"/>
                    <a:pt x="63066" y="116090"/>
                    <a:pt x="66049" y="112537"/>
                  </a:cubicBezTo>
                  <a:cubicBezTo>
                    <a:pt x="69116" y="109101"/>
                    <a:pt x="70441" y="114076"/>
                    <a:pt x="72762" y="114195"/>
                  </a:cubicBezTo>
                  <a:cubicBezTo>
                    <a:pt x="73922" y="114313"/>
                    <a:pt x="74337" y="114787"/>
                    <a:pt x="74668" y="115616"/>
                  </a:cubicBezTo>
                  <a:cubicBezTo>
                    <a:pt x="75331" y="115261"/>
                    <a:pt x="75994" y="114787"/>
                    <a:pt x="76160" y="114076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6" name="Shape 3023">
              <a:extLst>
                <a:ext uri="{FF2B5EF4-FFF2-40B4-BE49-F238E27FC236}">
                  <a16:creationId xmlns:a16="http://schemas.microsoft.com/office/drawing/2014/main" id="{FF8982BD-8094-443E-8F43-F7E36F21FC24}"/>
                </a:ext>
              </a:extLst>
            </p:cNvPr>
            <p:cNvSpPr/>
            <p:nvPr/>
          </p:nvSpPr>
          <p:spPr>
            <a:xfrm>
              <a:off x="4661" y="2651"/>
              <a:ext cx="455" cy="450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454" y="51358"/>
                  </a:moveTo>
                  <a:cubicBezTo>
                    <a:pt x="115727" y="51358"/>
                    <a:pt x="120000" y="50987"/>
                    <a:pt x="117802" y="46790"/>
                  </a:cubicBezTo>
                  <a:cubicBezTo>
                    <a:pt x="115727" y="42716"/>
                    <a:pt x="110844" y="40864"/>
                    <a:pt x="113041" y="36790"/>
                  </a:cubicBezTo>
                  <a:cubicBezTo>
                    <a:pt x="115116" y="32716"/>
                    <a:pt x="120000" y="30370"/>
                    <a:pt x="115727" y="28024"/>
                  </a:cubicBezTo>
                  <a:cubicBezTo>
                    <a:pt x="111454" y="25802"/>
                    <a:pt x="104496" y="29876"/>
                    <a:pt x="101322" y="25308"/>
                  </a:cubicBezTo>
                  <a:cubicBezTo>
                    <a:pt x="98026" y="20740"/>
                    <a:pt x="88504" y="18888"/>
                    <a:pt x="86307" y="22098"/>
                  </a:cubicBezTo>
                  <a:cubicBezTo>
                    <a:pt x="84231" y="25308"/>
                    <a:pt x="76174" y="34444"/>
                    <a:pt x="74099" y="31234"/>
                  </a:cubicBezTo>
                  <a:cubicBezTo>
                    <a:pt x="71902" y="28024"/>
                    <a:pt x="73001" y="26666"/>
                    <a:pt x="69827" y="26666"/>
                  </a:cubicBezTo>
                  <a:cubicBezTo>
                    <a:pt x="66653" y="26666"/>
                    <a:pt x="63357" y="19382"/>
                    <a:pt x="68240" y="20740"/>
                  </a:cubicBezTo>
                  <a:cubicBezTo>
                    <a:pt x="73001" y="22098"/>
                    <a:pt x="79959" y="23950"/>
                    <a:pt x="81546" y="20246"/>
                  </a:cubicBezTo>
                  <a:cubicBezTo>
                    <a:pt x="82889" y="17283"/>
                    <a:pt x="83865" y="13086"/>
                    <a:pt x="86185" y="10493"/>
                  </a:cubicBezTo>
                  <a:cubicBezTo>
                    <a:pt x="85086" y="9382"/>
                    <a:pt x="84231" y="8148"/>
                    <a:pt x="82644" y="7777"/>
                  </a:cubicBezTo>
                  <a:cubicBezTo>
                    <a:pt x="80081" y="7283"/>
                    <a:pt x="80325" y="5679"/>
                    <a:pt x="75686" y="3827"/>
                  </a:cubicBezTo>
                  <a:cubicBezTo>
                    <a:pt x="74465" y="3333"/>
                    <a:pt x="73733" y="2716"/>
                    <a:pt x="73367" y="1975"/>
                  </a:cubicBezTo>
                  <a:cubicBezTo>
                    <a:pt x="73245" y="1975"/>
                    <a:pt x="73245" y="2098"/>
                    <a:pt x="73123" y="2098"/>
                  </a:cubicBezTo>
                  <a:cubicBezTo>
                    <a:pt x="71536" y="2962"/>
                    <a:pt x="70925" y="2962"/>
                    <a:pt x="70925" y="5061"/>
                  </a:cubicBezTo>
                  <a:cubicBezTo>
                    <a:pt x="70925" y="7037"/>
                    <a:pt x="69460" y="7283"/>
                    <a:pt x="67141" y="7901"/>
                  </a:cubicBezTo>
                  <a:cubicBezTo>
                    <a:pt x="64699" y="8641"/>
                    <a:pt x="64089" y="9506"/>
                    <a:pt x="62136" y="6913"/>
                  </a:cubicBezTo>
                  <a:cubicBezTo>
                    <a:pt x="60061" y="4320"/>
                    <a:pt x="59084" y="6419"/>
                    <a:pt x="56520" y="7407"/>
                  </a:cubicBezTo>
                  <a:cubicBezTo>
                    <a:pt x="53835" y="8518"/>
                    <a:pt x="53835" y="7654"/>
                    <a:pt x="51515" y="6790"/>
                  </a:cubicBezTo>
                  <a:cubicBezTo>
                    <a:pt x="49074" y="5925"/>
                    <a:pt x="47853" y="5432"/>
                    <a:pt x="47243" y="3827"/>
                  </a:cubicBezTo>
                  <a:cubicBezTo>
                    <a:pt x="46632" y="2345"/>
                    <a:pt x="44435" y="0"/>
                    <a:pt x="43092" y="1234"/>
                  </a:cubicBezTo>
                  <a:cubicBezTo>
                    <a:pt x="41627" y="2469"/>
                    <a:pt x="38087" y="1728"/>
                    <a:pt x="37721" y="3333"/>
                  </a:cubicBezTo>
                  <a:cubicBezTo>
                    <a:pt x="37477" y="4074"/>
                    <a:pt x="36500" y="4567"/>
                    <a:pt x="35523" y="4938"/>
                  </a:cubicBezTo>
                  <a:cubicBezTo>
                    <a:pt x="35890" y="5925"/>
                    <a:pt x="36256" y="7160"/>
                    <a:pt x="37232" y="9012"/>
                  </a:cubicBezTo>
                  <a:cubicBezTo>
                    <a:pt x="39430" y="12716"/>
                    <a:pt x="35035" y="17777"/>
                    <a:pt x="32105" y="20246"/>
                  </a:cubicBezTo>
                  <a:cubicBezTo>
                    <a:pt x="29053" y="22839"/>
                    <a:pt x="32472" y="24444"/>
                    <a:pt x="34303" y="26790"/>
                  </a:cubicBezTo>
                  <a:cubicBezTo>
                    <a:pt x="36134" y="29259"/>
                    <a:pt x="31495" y="29382"/>
                    <a:pt x="29053" y="30246"/>
                  </a:cubicBezTo>
                  <a:cubicBezTo>
                    <a:pt x="26734" y="31111"/>
                    <a:pt x="25269" y="31234"/>
                    <a:pt x="20874" y="32345"/>
                  </a:cubicBezTo>
                  <a:cubicBezTo>
                    <a:pt x="16480" y="33333"/>
                    <a:pt x="21485" y="36419"/>
                    <a:pt x="23072" y="38271"/>
                  </a:cubicBezTo>
                  <a:cubicBezTo>
                    <a:pt x="24659" y="40246"/>
                    <a:pt x="23072" y="41358"/>
                    <a:pt x="21485" y="43086"/>
                  </a:cubicBezTo>
                  <a:cubicBezTo>
                    <a:pt x="19898" y="44814"/>
                    <a:pt x="19654" y="47407"/>
                    <a:pt x="19287" y="50123"/>
                  </a:cubicBezTo>
                  <a:cubicBezTo>
                    <a:pt x="18921" y="52962"/>
                    <a:pt x="15869" y="54320"/>
                    <a:pt x="14038" y="55679"/>
                  </a:cubicBezTo>
                  <a:cubicBezTo>
                    <a:pt x="12329" y="57037"/>
                    <a:pt x="10864" y="58024"/>
                    <a:pt x="9643" y="60740"/>
                  </a:cubicBezTo>
                  <a:cubicBezTo>
                    <a:pt x="9155" y="61975"/>
                    <a:pt x="7568" y="62716"/>
                    <a:pt x="5859" y="63086"/>
                  </a:cubicBezTo>
                  <a:cubicBezTo>
                    <a:pt x="7202" y="65308"/>
                    <a:pt x="1464" y="68888"/>
                    <a:pt x="732" y="71604"/>
                  </a:cubicBezTo>
                  <a:cubicBezTo>
                    <a:pt x="0" y="74567"/>
                    <a:pt x="5249" y="75679"/>
                    <a:pt x="11108" y="78395"/>
                  </a:cubicBezTo>
                  <a:cubicBezTo>
                    <a:pt x="16968" y="81111"/>
                    <a:pt x="15991" y="86419"/>
                    <a:pt x="19165" y="90493"/>
                  </a:cubicBezTo>
                  <a:cubicBezTo>
                    <a:pt x="21607" y="93703"/>
                    <a:pt x="20020" y="94938"/>
                    <a:pt x="19043" y="96296"/>
                  </a:cubicBezTo>
                  <a:cubicBezTo>
                    <a:pt x="20630" y="96543"/>
                    <a:pt x="22461" y="96543"/>
                    <a:pt x="23438" y="95925"/>
                  </a:cubicBezTo>
                  <a:cubicBezTo>
                    <a:pt x="25635" y="94814"/>
                    <a:pt x="30274" y="92222"/>
                    <a:pt x="30030" y="96543"/>
                  </a:cubicBezTo>
                  <a:cubicBezTo>
                    <a:pt x="29908" y="100740"/>
                    <a:pt x="28321" y="102839"/>
                    <a:pt x="30640" y="104691"/>
                  </a:cubicBezTo>
                  <a:cubicBezTo>
                    <a:pt x="33082" y="106666"/>
                    <a:pt x="35279" y="109135"/>
                    <a:pt x="35890" y="111728"/>
                  </a:cubicBezTo>
                  <a:cubicBezTo>
                    <a:pt x="36500" y="114320"/>
                    <a:pt x="37721" y="116543"/>
                    <a:pt x="40284" y="117777"/>
                  </a:cubicBezTo>
                  <a:cubicBezTo>
                    <a:pt x="42848" y="119012"/>
                    <a:pt x="46510" y="120000"/>
                    <a:pt x="48463" y="118395"/>
                  </a:cubicBezTo>
                  <a:cubicBezTo>
                    <a:pt x="50539" y="116913"/>
                    <a:pt x="52248" y="116419"/>
                    <a:pt x="53468" y="113950"/>
                  </a:cubicBezTo>
                  <a:cubicBezTo>
                    <a:pt x="54689" y="111604"/>
                    <a:pt x="56642" y="108518"/>
                    <a:pt x="59328" y="112839"/>
                  </a:cubicBezTo>
                  <a:cubicBezTo>
                    <a:pt x="61892" y="117037"/>
                    <a:pt x="61281" y="118271"/>
                    <a:pt x="65066" y="118765"/>
                  </a:cubicBezTo>
                  <a:cubicBezTo>
                    <a:pt x="68850" y="119259"/>
                    <a:pt x="68850" y="118641"/>
                    <a:pt x="72024" y="117283"/>
                  </a:cubicBezTo>
                  <a:cubicBezTo>
                    <a:pt x="75320" y="115925"/>
                    <a:pt x="80081" y="112962"/>
                    <a:pt x="81302" y="115679"/>
                  </a:cubicBezTo>
                  <a:cubicBezTo>
                    <a:pt x="82522" y="118395"/>
                    <a:pt x="84720" y="119506"/>
                    <a:pt x="87039" y="119876"/>
                  </a:cubicBezTo>
                  <a:cubicBezTo>
                    <a:pt x="87405" y="119876"/>
                    <a:pt x="87650" y="119876"/>
                    <a:pt x="87894" y="120000"/>
                  </a:cubicBezTo>
                  <a:cubicBezTo>
                    <a:pt x="89359" y="118024"/>
                    <a:pt x="90824" y="115679"/>
                    <a:pt x="91190" y="111851"/>
                  </a:cubicBezTo>
                  <a:cubicBezTo>
                    <a:pt x="91678" y="104938"/>
                    <a:pt x="91190" y="100370"/>
                    <a:pt x="93753" y="97654"/>
                  </a:cubicBezTo>
                  <a:cubicBezTo>
                    <a:pt x="96439" y="94938"/>
                    <a:pt x="98636" y="89876"/>
                    <a:pt x="99125" y="87160"/>
                  </a:cubicBezTo>
                  <a:cubicBezTo>
                    <a:pt x="99735" y="84320"/>
                    <a:pt x="100712" y="78888"/>
                    <a:pt x="103886" y="82098"/>
                  </a:cubicBezTo>
                  <a:cubicBezTo>
                    <a:pt x="107182" y="85308"/>
                    <a:pt x="107182" y="86666"/>
                    <a:pt x="109867" y="83950"/>
                  </a:cubicBezTo>
                  <a:cubicBezTo>
                    <a:pt x="112431" y="81111"/>
                    <a:pt x="118901" y="84320"/>
                    <a:pt x="115727" y="78395"/>
                  </a:cubicBezTo>
                  <a:cubicBezTo>
                    <a:pt x="112431" y="72469"/>
                    <a:pt x="107670" y="69753"/>
                    <a:pt x="111454" y="66049"/>
                  </a:cubicBezTo>
                  <a:cubicBezTo>
                    <a:pt x="115116" y="62345"/>
                    <a:pt x="112431" y="61481"/>
                    <a:pt x="109867" y="58271"/>
                  </a:cubicBezTo>
                  <a:cubicBezTo>
                    <a:pt x="107182" y="55061"/>
                    <a:pt x="107182" y="51358"/>
                    <a:pt x="111454" y="51358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7" name="Shape 3024">
              <a:extLst>
                <a:ext uri="{FF2B5EF4-FFF2-40B4-BE49-F238E27FC236}">
                  <a16:creationId xmlns:a16="http://schemas.microsoft.com/office/drawing/2014/main" id="{6D1ADAF4-7DDD-4A69-AA5A-F1D7B2ED755F}"/>
                </a:ext>
              </a:extLst>
            </p:cNvPr>
            <p:cNvSpPr/>
            <p:nvPr/>
          </p:nvSpPr>
          <p:spPr>
            <a:xfrm>
              <a:off x="4938" y="2556"/>
              <a:ext cx="127" cy="134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8231" y="97500"/>
                  </a:moveTo>
                  <a:cubicBezTo>
                    <a:pt x="24693" y="103750"/>
                    <a:pt x="23826" y="109166"/>
                    <a:pt x="32924" y="110833"/>
                  </a:cubicBezTo>
                  <a:cubicBezTo>
                    <a:pt x="38555" y="112083"/>
                    <a:pt x="41588" y="116250"/>
                    <a:pt x="45487" y="120000"/>
                  </a:cubicBezTo>
                  <a:cubicBezTo>
                    <a:pt x="47220" y="117916"/>
                    <a:pt x="49386" y="115833"/>
                    <a:pt x="51552" y="114583"/>
                  </a:cubicBezTo>
                  <a:cubicBezTo>
                    <a:pt x="64981" y="106666"/>
                    <a:pt x="120000" y="94583"/>
                    <a:pt x="114368" y="82083"/>
                  </a:cubicBezTo>
                  <a:cubicBezTo>
                    <a:pt x="108303" y="69583"/>
                    <a:pt x="100938" y="54166"/>
                    <a:pt x="89675" y="46666"/>
                  </a:cubicBezTo>
                  <a:cubicBezTo>
                    <a:pt x="78411" y="38750"/>
                    <a:pt x="55451" y="31250"/>
                    <a:pt x="44187" y="26666"/>
                  </a:cubicBezTo>
                  <a:cubicBezTo>
                    <a:pt x="36389" y="23333"/>
                    <a:pt x="25126" y="9166"/>
                    <a:pt x="27292" y="3750"/>
                  </a:cubicBezTo>
                  <a:cubicBezTo>
                    <a:pt x="17761" y="0"/>
                    <a:pt x="17761" y="3333"/>
                    <a:pt x="12563" y="5000"/>
                  </a:cubicBezTo>
                  <a:cubicBezTo>
                    <a:pt x="5198" y="6666"/>
                    <a:pt x="7364" y="14583"/>
                    <a:pt x="15162" y="20416"/>
                  </a:cubicBezTo>
                  <a:cubicBezTo>
                    <a:pt x="22960" y="26250"/>
                    <a:pt x="27292" y="28750"/>
                    <a:pt x="31624" y="36250"/>
                  </a:cubicBezTo>
                  <a:cubicBezTo>
                    <a:pt x="35956" y="43750"/>
                    <a:pt x="27292" y="42916"/>
                    <a:pt x="17328" y="45833"/>
                  </a:cubicBezTo>
                  <a:cubicBezTo>
                    <a:pt x="7364" y="48750"/>
                    <a:pt x="21660" y="55416"/>
                    <a:pt x="20361" y="64583"/>
                  </a:cubicBezTo>
                  <a:cubicBezTo>
                    <a:pt x="19061" y="73750"/>
                    <a:pt x="11263" y="71250"/>
                    <a:pt x="9097" y="80833"/>
                  </a:cubicBezTo>
                  <a:cubicBezTo>
                    <a:pt x="6931" y="89166"/>
                    <a:pt x="4765" y="89166"/>
                    <a:pt x="0" y="91250"/>
                  </a:cubicBezTo>
                  <a:cubicBezTo>
                    <a:pt x="1299" y="93750"/>
                    <a:pt x="3898" y="95833"/>
                    <a:pt x="8231" y="97500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8" name="Shape 3025">
              <a:extLst>
                <a:ext uri="{FF2B5EF4-FFF2-40B4-BE49-F238E27FC236}">
                  <a16:creationId xmlns:a16="http://schemas.microsoft.com/office/drawing/2014/main" id="{FBD5F064-749A-4D10-9468-72F8490CC54D}"/>
                </a:ext>
              </a:extLst>
            </p:cNvPr>
            <p:cNvSpPr/>
            <p:nvPr/>
          </p:nvSpPr>
          <p:spPr>
            <a:xfrm>
              <a:off x="4204" y="1863"/>
              <a:ext cx="780" cy="47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6583" y="8312"/>
                  </a:moveTo>
                  <a:cubicBezTo>
                    <a:pt x="113167" y="7375"/>
                    <a:pt x="112241" y="9951"/>
                    <a:pt x="110676" y="7375"/>
                  </a:cubicBezTo>
                  <a:cubicBezTo>
                    <a:pt x="109110" y="4800"/>
                    <a:pt x="107900" y="6907"/>
                    <a:pt x="105693" y="9600"/>
                  </a:cubicBezTo>
                  <a:cubicBezTo>
                    <a:pt x="103487" y="12175"/>
                    <a:pt x="101992" y="14282"/>
                    <a:pt x="99145" y="11707"/>
                  </a:cubicBezTo>
                  <a:cubicBezTo>
                    <a:pt x="96370" y="9131"/>
                    <a:pt x="97010" y="8663"/>
                    <a:pt x="94804" y="9131"/>
                  </a:cubicBezTo>
                  <a:cubicBezTo>
                    <a:pt x="92669" y="9600"/>
                    <a:pt x="90747" y="5619"/>
                    <a:pt x="89822" y="5619"/>
                  </a:cubicBezTo>
                  <a:cubicBezTo>
                    <a:pt x="88896" y="5619"/>
                    <a:pt x="86405" y="0"/>
                    <a:pt x="82704" y="6907"/>
                  </a:cubicBezTo>
                  <a:cubicBezTo>
                    <a:pt x="78932" y="13931"/>
                    <a:pt x="81138" y="8663"/>
                    <a:pt x="78932" y="13931"/>
                  </a:cubicBezTo>
                  <a:cubicBezTo>
                    <a:pt x="76797" y="19082"/>
                    <a:pt x="75231" y="22126"/>
                    <a:pt x="74590" y="25639"/>
                  </a:cubicBezTo>
                  <a:cubicBezTo>
                    <a:pt x="73950" y="29034"/>
                    <a:pt x="73950" y="29970"/>
                    <a:pt x="70249" y="30439"/>
                  </a:cubicBezTo>
                  <a:cubicBezTo>
                    <a:pt x="66548" y="30790"/>
                    <a:pt x="63701" y="31726"/>
                    <a:pt x="61850" y="29034"/>
                  </a:cubicBezTo>
                  <a:cubicBezTo>
                    <a:pt x="60000" y="26458"/>
                    <a:pt x="59359" y="26107"/>
                    <a:pt x="60284" y="21658"/>
                  </a:cubicBezTo>
                  <a:cubicBezTo>
                    <a:pt x="61209" y="17326"/>
                    <a:pt x="63416" y="16507"/>
                    <a:pt x="60925" y="13931"/>
                  </a:cubicBezTo>
                  <a:cubicBezTo>
                    <a:pt x="58434" y="11239"/>
                    <a:pt x="58434" y="3863"/>
                    <a:pt x="55658" y="4800"/>
                  </a:cubicBezTo>
                  <a:cubicBezTo>
                    <a:pt x="52811" y="5619"/>
                    <a:pt x="42277" y="8663"/>
                    <a:pt x="39501" y="4800"/>
                  </a:cubicBezTo>
                  <a:cubicBezTo>
                    <a:pt x="39288" y="4565"/>
                    <a:pt x="39145" y="4331"/>
                    <a:pt x="39003" y="4097"/>
                  </a:cubicBezTo>
                  <a:cubicBezTo>
                    <a:pt x="38362" y="5853"/>
                    <a:pt x="37793" y="7024"/>
                    <a:pt x="37366" y="9014"/>
                  </a:cubicBezTo>
                  <a:cubicBezTo>
                    <a:pt x="36654" y="12292"/>
                    <a:pt x="34804" y="12878"/>
                    <a:pt x="33380" y="16858"/>
                  </a:cubicBezTo>
                  <a:cubicBezTo>
                    <a:pt x="32028" y="20721"/>
                    <a:pt x="29181" y="19082"/>
                    <a:pt x="25266" y="19434"/>
                  </a:cubicBezTo>
                  <a:cubicBezTo>
                    <a:pt x="21281" y="19785"/>
                    <a:pt x="21992" y="26926"/>
                    <a:pt x="21067" y="27863"/>
                  </a:cubicBezTo>
                  <a:cubicBezTo>
                    <a:pt x="20142" y="28917"/>
                    <a:pt x="18932" y="27863"/>
                    <a:pt x="17580" y="31492"/>
                  </a:cubicBezTo>
                  <a:cubicBezTo>
                    <a:pt x="16156" y="35004"/>
                    <a:pt x="17081" y="36409"/>
                    <a:pt x="14021" y="36643"/>
                  </a:cubicBezTo>
                  <a:cubicBezTo>
                    <a:pt x="11032" y="36995"/>
                    <a:pt x="11743" y="42497"/>
                    <a:pt x="10320" y="47063"/>
                  </a:cubicBezTo>
                  <a:cubicBezTo>
                    <a:pt x="8896" y="51629"/>
                    <a:pt x="9181" y="53970"/>
                    <a:pt x="7259" y="54907"/>
                  </a:cubicBezTo>
                  <a:cubicBezTo>
                    <a:pt x="5409" y="55843"/>
                    <a:pt x="5409" y="57482"/>
                    <a:pt x="3772" y="61112"/>
                  </a:cubicBezTo>
                  <a:cubicBezTo>
                    <a:pt x="2135" y="64624"/>
                    <a:pt x="4483" y="66263"/>
                    <a:pt x="7046" y="70243"/>
                  </a:cubicBezTo>
                  <a:cubicBezTo>
                    <a:pt x="8398" y="72234"/>
                    <a:pt x="7829" y="73873"/>
                    <a:pt x="7046" y="75160"/>
                  </a:cubicBezTo>
                  <a:cubicBezTo>
                    <a:pt x="7829" y="75395"/>
                    <a:pt x="6903" y="76448"/>
                    <a:pt x="6192" y="81365"/>
                  </a:cubicBezTo>
                  <a:cubicBezTo>
                    <a:pt x="5266" y="87687"/>
                    <a:pt x="9964" y="80078"/>
                    <a:pt x="12455" y="78790"/>
                  </a:cubicBezTo>
                  <a:cubicBezTo>
                    <a:pt x="19430" y="69424"/>
                    <a:pt x="16156" y="77502"/>
                    <a:pt x="14448" y="79258"/>
                  </a:cubicBezTo>
                  <a:cubicBezTo>
                    <a:pt x="12740" y="80897"/>
                    <a:pt x="10533" y="86634"/>
                    <a:pt x="9039" y="88975"/>
                  </a:cubicBezTo>
                  <a:cubicBezTo>
                    <a:pt x="7473" y="91317"/>
                    <a:pt x="6832" y="95297"/>
                    <a:pt x="4483" y="97404"/>
                  </a:cubicBezTo>
                  <a:cubicBezTo>
                    <a:pt x="2135" y="99629"/>
                    <a:pt x="2491" y="99863"/>
                    <a:pt x="1352" y="102673"/>
                  </a:cubicBezTo>
                  <a:cubicBezTo>
                    <a:pt x="284" y="105482"/>
                    <a:pt x="0" y="106302"/>
                    <a:pt x="1850" y="108058"/>
                  </a:cubicBezTo>
                  <a:cubicBezTo>
                    <a:pt x="3701" y="109814"/>
                    <a:pt x="5124" y="109580"/>
                    <a:pt x="7758" y="111102"/>
                  </a:cubicBezTo>
                  <a:cubicBezTo>
                    <a:pt x="10391" y="112624"/>
                    <a:pt x="10391" y="114146"/>
                    <a:pt x="11032" y="115902"/>
                  </a:cubicBezTo>
                  <a:cubicBezTo>
                    <a:pt x="11672" y="117658"/>
                    <a:pt x="12597" y="117775"/>
                    <a:pt x="15373" y="118946"/>
                  </a:cubicBezTo>
                  <a:cubicBezTo>
                    <a:pt x="18149" y="120000"/>
                    <a:pt x="19288" y="116253"/>
                    <a:pt x="21565" y="115902"/>
                  </a:cubicBezTo>
                  <a:cubicBezTo>
                    <a:pt x="22633" y="115668"/>
                    <a:pt x="23131" y="116487"/>
                    <a:pt x="23416" y="117424"/>
                  </a:cubicBezTo>
                  <a:cubicBezTo>
                    <a:pt x="23843" y="117190"/>
                    <a:pt x="24270" y="116839"/>
                    <a:pt x="24555" y="116604"/>
                  </a:cubicBezTo>
                  <a:cubicBezTo>
                    <a:pt x="25124" y="116136"/>
                    <a:pt x="25765" y="114380"/>
                    <a:pt x="26832" y="113560"/>
                  </a:cubicBezTo>
                  <a:cubicBezTo>
                    <a:pt x="26619" y="111804"/>
                    <a:pt x="26548" y="108643"/>
                    <a:pt x="26903" y="107121"/>
                  </a:cubicBezTo>
                  <a:cubicBezTo>
                    <a:pt x="27259" y="105482"/>
                    <a:pt x="27330" y="106536"/>
                    <a:pt x="29537" y="104897"/>
                  </a:cubicBezTo>
                  <a:cubicBezTo>
                    <a:pt x="31743" y="103258"/>
                    <a:pt x="33024" y="102439"/>
                    <a:pt x="34804" y="105131"/>
                  </a:cubicBezTo>
                  <a:cubicBezTo>
                    <a:pt x="36583" y="107941"/>
                    <a:pt x="38434" y="112039"/>
                    <a:pt x="39501" y="113326"/>
                  </a:cubicBezTo>
                  <a:cubicBezTo>
                    <a:pt x="40498" y="114614"/>
                    <a:pt x="42633" y="110868"/>
                    <a:pt x="44341" y="114146"/>
                  </a:cubicBezTo>
                  <a:cubicBezTo>
                    <a:pt x="46120" y="117424"/>
                    <a:pt x="46263" y="115082"/>
                    <a:pt x="47758" y="113326"/>
                  </a:cubicBezTo>
                  <a:cubicBezTo>
                    <a:pt x="49252" y="111570"/>
                    <a:pt x="50177" y="112039"/>
                    <a:pt x="50106" y="110048"/>
                  </a:cubicBezTo>
                  <a:cubicBezTo>
                    <a:pt x="49964" y="108058"/>
                    <a:pt x="50106" y="105834"/>
                    <a:pt x="53665" y="107473"/>
                  </a:cubicBezTo>
                  <a:cubicBezTo>
                    <a:pt x="55088" y="109229"/>
                    <a:pt x="55302" y="111570"/>
                    <a:pt x="55658" y="111804"/>
                  </a:cubicBezTo>
                  <a:cubicBezTo>
                    <a:pt x="56014" y="112156"/>
                    <a:pt x="57793" y="113209"/>
                    <a:pt x="58505" y="110868"/>
                  </a:cubicBezTo>
                  <a:cubicBezTo>
                    <a:pt x="59145" y="108643"/>
                    <a:pt x="58362" y="105365"/>
                    <a:pt x="60569" y="105014"/>
                  </a:cubicBezTo>
                  <a:cubicBezTo>
                    <a:pt x="62775" y="104663"/>
                    <a:pt x="64911" y="104546"/>
                    <a:pt x="65266" y="100800"/>
                  </a:cubicBezTo>
                  <a:cubicBezTo>
                    <a:pt x="65622" y="97053"/>
                    <a:pt x="64911" y="94946"/>
                    <a:pt x="67188" y="92839"/>
                  </a:cubicBezTo>
                  <a:cubicBezTo>
                    <a:pt x="69252" y="90965"/>
                    <a:pt x="68967" y="89443"/>
                    <a:pt x="73380" y="90614"/>
                  </a:cubicBezTo>
                  <a:cubicBezTo>
                    <a:pt x="73807" y="89560"/>
                    <a:pt x="74377" y="88273"/>
                    <a:pt x="75231" y="85931"/>
                  </a:cubicBezTo>
                  <a:cubicBezTo>
                    <a:pt x="77437" y="79843"/>
                    <a:pt x="77722" y="75980"/>
                    <a:pt x="80854" y="73287"/>
                  </a:cubicBezTo>
                  <a:cubicBezTo>
                    <a:pt x="83914" y="70712"/>
                    <a:pt x="84555" y="68604"/>
                    <a:pt x="84555" y="65092"/>
                  </a:cubicBezTo>
                  <a:cubicBezTo>
                    <a:pt x="84555" y="61580"/>
                    <a:pt x="80854" y="62048"/>
                    <a:pt x="85480" y="59004"/>
                  </a:cubicBezTo>
                  <a:cubicBezTo>
                    <a:pt x="90177" y="55960"/>
                    <a:pt x="92028" y="59473"/>
                    <a:pt x="92313" y="52917"/>
                  </a:cubicBezTo>
                  <a:cubicBezTo>
                    <a:pt x="92669" y="46478"/>
                    <a:pt x="91387" y="42146"/>
                    <a:pt x="95088" y="39453"/>
                  </a:cubicBezTo>
                  <a:cubicBezTo>
                    <a:pt x="98861" y="36878"/>
                    <a:pt x="101992" y="32078"/>
                    <a:pt x="105693" y="29034"/>
                  </a:cubicBezTo>
                  <a:cubicBezTo>
                    <a:pt x="109395" y="26107"/>
                    <a:pt x="108185" y="20019"/>
                    <a:pt x="111886" y="24351"/>
                  </a:cubicBezTo>
                  <a:cubicBezTo>
                    <a:pt x="115658" y="28682"/>
                    <a:pt x="118149" y="26107"/>
                    <a:pt x="117508" y="20839"/>
                  </a:cubicBezTo>
                  <a:cubicBezTo>
                    <a:pt x="116868" y="15687"/>
                    <a:pt x="120000" y="9131"/>
                    <a:pt x="116583" y="8312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49" name="Shape 3026">
              <a:extLst>
                <a:ext uri="{FF2B5EF4-FFF2-40B4-BE49-F238E27FC236}">
                  <a16:creationId xmlns:a16="http://schemas.microsoft.com/office/drawing/2014/main" id="{AD006C32-8A51-44B3-A773-EF2330E41650}"/>
                </a:ext>
              </a:extLst>
            </p:cNvPr>
            <p:cNvSpPr/>
            <p:nvPr/>
          </p:nvSpPr>
          <p:spPr>
            <a:xfrm>
              <a:off x="4002" y="1365"/>
              <a:ext cx="623" cy="805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1364" y="35448"/>
                  </a:moveTo>
                  <a:cubicBezTo>
                    <a:pt x="110652" y="33862"/>
                    <a:pt x="104777" y="33241"/>
                    <a:pt x="102106" y="32965"/>
                  </a:cubicBezTo>
                  <a:cubicBezTo>
                    <a:pt x="99347" y="32758"/>
                    <a:pt x="98011" y="32620"/>
                    <a:pt x="95875" y="30206"/>
                  </a:cubicBezTo>
                  <a:cubicBezTo>
                    <a:pt x="93738" y="27724"/>
                    <a:pt x="98189" y="27724"/>
                    <a:pt x="98545" y="25862"/>
                  </a:cubicBezTo>
                  <a:cubicBezTo>
                    <a:pt x="98813" y="24620"/>
                    <a:pt x="99881" y="23241"/>
                    <a:pt x="101127" y="22000"/>
                  </a:cubicBezTo>
                  <a:cubicBezTo>
                    <a:pt x="98902" y="22275"/>
                    <a:pt x="96409" y="22482"/>
                    <a:pt x="94896" y="22482"/>
                  </a:cubicBezTo>
                  <a:cubicBezTo>
                    <a:pt x="91424" y="22482"/>
                    <a:pt x="88664" y="24275"/>
                    <a:pt x="85548" y="22482"/>
                  </a:cubicBezTo>
                  <a:cubicBezTo>
                    <a:pt x="82433" y="20689"/>
                    <a:pt x="83590" y="18137"/>
                    <a:pt x="80919" y="17172"/>
                  </a:cubicBezTo>
                  <a:cubicBezTo>
                    <a:pt x="78160" y="16137"/>
                    <a:pt x="78160" y="15379"/>
                    <a:pt x="78160" y="13034"/>
                  </a:cubicBezTo>
                  <a:cubicBezTo>
                    <a:pt x="78160" y="10758"/>
                    <a:pt x="78961" y="9724"/>
                    <a:pt x="76646" y="8689"/>
                  </a:cubicBezTo>
                  <a:cubicBezTo>
                    <a:pt x="74243" y="7655"/>
                    <a:pt x="70771" y="3586"/>
                    <a:pt x="70771" y="3586"/>
                  </a:cubicBezTo>
                  <a:cubicBezTo>
                    <a:pt x="70771" y="3586"/>
                    <a:pt x="68813" y="0"/>
                    <a:pt x="64183" y="2344"/>
                  </a:cubicBezTo>
                  <a:cubicBezTo>
                    <a:pt x="59465" y="4620"/>
                    <a:pt x="65341" y="3586"/>
                    <a:pt x="59465" y="4620"/>
                  </a:cubicBezTo>
                  <a:cubicBezTo>
                    <a:pt x="53679" y="5655"/>
                    <a:pt x="50919" y="6689"/>
                    <a:pt x="51364" y="8689"/>
                  </a:cubicBezTo>
                  <a:cubicBezTo>
                    <a:pt x="51721" y="10758"/>
                    <a:pt x="53234" y="11793"/>
                    <a:pt x="53679" y="13310"/>
                  </a:cubicBezTo>
                  <a:cubicBezTo>
                    <a:pt x="54035" y="14827"/>
                    <a:pt x="52878" y="16896"/>
                    <a:pt x="50563" y="15862"/>
                  </a:cubicBezTo>
                  <a:cubicBezTo>
                    <a:pt x="48249" y="14827"/>
                    <a:pt x="45845" y="13034"/>
                    <a:pt x="43531" y="15586"/>
                  </a:cubicBezTo>
                  <a:cubicBezTo>
                    <a:pt x="41216" y="18137"/>
                    <a:pt x="39703" y="19931"/>
                    <a:pt x="37299" y="18413"/>
                  </a:cubicBezTo>
                  <a:cubicBezTo>
                    <a:pt x="34985" y="16896"/>
                    <a:pt x="33026" y="17172"/>
                    <a:pt x="30356" y="19448"/>
                  </a:cubicBezTo>
                  <a:cubicBezTo>
                    <a:pt x="27596" y="21724"/>
                    <a:pt x="23323" y="27655"/>
                    <a:pt x="19851" y="25034"/>
                  </a:cubicBezTo>
                  <a:cubicBezTo>
                    <a:pt x="16290" y="22482"/>
                    <a:pt x="19851" y="18413"/>
                    <a:pt x="17091" y="16896"/>
                  </a:cubicBezTo>
                  <a:cubicBezTo>
                    <a:pt x="14421" y="15379"/>
                    <a:pt x="12462" y="15586"/>
                    <a:pt x="9703" y="17655"/>
                  </a:cubicBezTo>
                  <a:cubicBezTo>
                    <a:pt x="7032" y="19724"/>
                    <a:pt x="6587" y="20482"/>
                    <a:pt x="6587" y="22482"/>
                  </a:cubicBezTo>
                  <a:cubicBezTo>
                    <a:pt x="6587" y="24551"/>
                    <a:pt x="5074" y="26068"/>
                    <a:pt x="3471" y="26344"/>
                  </a:cubicBezTo>
                  <a:cubicBezTo>
                    <a:pt x="1958" y="26620"/>
                    <a:pt x="2314" y="27103"/>
                    <a:pt x="1958" y="29655"/>
                  </a:cubicBezTo>
                  <a:cubicBezTo>
                    <a:pt x="1513" y="32206"/>
                    <a:pt x="3916" y="33517"/>
                    <a:pt x="1958" y="34275"/>
                  </a:cubicBezTo>
                  <a:cubicBezTo>
                    <a:pt x="0" y="35034"/>
                    <a:pt x="1157" y="35793"/>
                    <a:pt x="2759" y="37862"/>
                  </a:cubicBezTo>
                  <a:cubicBezTo>
                    <a:pt x="4272" y="39862"/>
                    <a:pt x="7388" y="39862"/>
                    <a:pt x="7032" y="40896"/>
                  </a:cubicBezTo>
                  <a:cubicBezTo>
                    <a:pt x="6943" y="41034"/>
                    <a:pt x="6943" y="41241"/>
                    <a:pt x="6943" y="41448"/>
                  </a:cubicBezTo>
                  <a:cubicBezTo>
                    <a:pt x="10148" y="42413"/>
                    <a:pt x="10148" y="44413"/>
                    <a:pt x="10504" y="45931"/>
                  </a:cubicBezTo>
                  <a:cubicBezTo>
                    <a:pt x="10860" y="47586"/>
                    <a:pt x="13264" y="46137"/>
                    <a:pt x="14599" y="48068"/>
                  </a:cubicBezTo>
                  <a:cubicBezTo>
                    <a:pt x="15934" y="50000"/>
                    <a:pt x="12997" y="50000"/>
                    <a:pt x="10326" y="50482"/>
                  </a:cubicBezTo>
                  <a:cubicBezTo>
                    <a:pt x="7566" y="51034"/>
                    <a:pt x="10326" y="50482"/>
                    <a:pt x="7210" y="52827"/>
                  </a:cubicBezTo>
                  <a:cubicBezTo>
                    <a:pt x="4094" y="55103"/>
                    <a:pt x="11038" y="55586"/>
                    <a:pt x="13798" y="55586"/>
                  </a:cubicBezTo>
                  <a:cubicBezTo>
                    <a:pt x="16557" y="55586"/>
                    <a:pt x="15934" y="56896"/>
                    <a:pt x="15934" y="58068"/>
                  </a:cubicBezTo>
                  <a:cubicBezTo>
                    <a:pt x="15934" y="59172"/>
                    <a:pt x="15934" y="59448"/>
                    <a:pt x="17893" y="61241"/>
                  </a:cubicBezTo>
                  <a:cubicBezTo>
                    <a:pt x="19851" y="63034"/>
                    <a:pt x="18071" y="64689"/>
                    <a:pt x="17715" y="65862"/>
                  </a:cubicBezTo>
                  <a:cubicBezTo>
                    <a:pt x="17270" y="66965"/>
                    <a:pt x="16290" y="67724"/>
                    <a:pt x="14599" y="69517"/>
                  </a:cubicBezTo>
                  <a:cubicBezTo>
                    <a:pt x="12818" y="71310"/>
                    <a:pt x="10504" y="70413"/>
                    <a:pt x="7744" y="69655"/>
                  </a:cubicBezTo>
                  <a:cubicBezTo>
                    <a:pt x="5074" y="68896"/>
                    <a:pt x="6409" y="72206"/>
                    <a:pt x="6409" y="73379"/>
                  </a:cubicBezTo>
                  <a:cubicBezTo>
                    <a:pt x="6409" y="74551"/>
                    <a:pt x="6409" y="74275"/>
                    <a:pt x="6409" y="76551"/>
                  </a:cubicBezTo>
                  <a:cubicBezTo>
                    <a:pt x="6409" y="78896"/>
                    <a:pt x="3916" y="78137"/>
                    <a:pt x="2937" y="80758"/>
                  </a:cubicBezTo>
                  <a:cubicBezTo>
                    <a:pt x="1958" y="83448"/>
                    <a:pt x="4094" y="85103"/>
                    <a:pt x="7388" y="85931"/>
                  </a:cubicBezTo>
                  <a:cubicBezTo>
                    <a:pt x="10682" y="86689"/>
                    <a:pt x="10860" y="87586"/>
                    <a:pt x="10860" y="88827"/>
                  </a:cubicBezTo>
                  <a:cubicBezTo>
                    <a:pt x="10860" y="90137"/>
                    <a:pt x="12284" y="91034"/>
                    <a:pt x="14154" y="92275"/>
                  </a:cubicBezTo>
                  <a:cubicBezTo>
                    <a:pt x="16112" y="93586"/>
                    <a:pt x="16290" y="94827"/>
                    <a:pt x="16112" y="96482"/>
                  </a:cubicBezTo>
                  <a:cubicBezTo>
                    <a:pt x="15934" y="98206"/>
                    <a:pt x="15133" y="99172"/>
                    <a:pt x="12997" y="101379"/>
                  </a:cubicBezTo>
                  <a:cubicBezTo>
                    <a:pt x="10860" y="103517"/>
                    <a:pt x="11305" y="103448"/>
                    <a:pt x="11661" y="106206"/>
                  </a:cubicBezTo>
                  <a:cubicBezTo>
                    <a:pt x="12017" y="109034"/>
                    <a:pt x="10504" y="109034"/>
                    <a:pt x="8011" y="110413"/>
                  </a:cubicBezTo>
                  <a:cubicBezTo>
                    <a:pt x="5430" y="111862"/>
                    <a:pt x="7210" y="114137"/>
                    <a:pt x="10860" y="116068"/>
                  </a:cubicBezTo>
                  <a:cubicBezTo>
                    <a:pt x="11572" y="116413"/>
                    <a:pt x="11928" y="116758"/>
                    <a:pt x="12195" y="117034"/>
                  </a:cubicBezTo>
                  <a:cubicBezTo>
                    <a:pt x="15133" y="116620"/>
                    <a:pt x="18160" y="117172"/>
                    <a:pt x="19673" y="117310"/>
                  </a:cubicBezTo>
                  <a:cubicBezTo>
                    <a:pt x="21810" y="117586"/>
                    <a:pt x="23501" y="118344"/>
                    <a:pt x="26439" y="118758"/>
                  </a:cubicBezTo>
                  <a:cubicBezTo>
                    <a:pt x="29376" y="119103"/>
                    <a:pt x="29732" y="119241"/>
                    <a:pt x="32047" y="118896"/>
                  </a:cubicBezTo>
                  <a:cubicBezTo>
                    <a:pt x="34451" y="118482"/>
                    <a:pt x="34005" y="118758"/>
                    <a:pt x="35964" y="119379"/>
                  </a:cubicBezTo>
                  <a:cubicBezTo>
                    <a:pt x="37922" y="120000"/>
                    <a:pt x="38902" y="119793"/>
                    <a:pt x="39703" y="118482"/>
                  </a:cubicBezTo>
                  <a:cubicBezTo>
                    <a:pt x="43175" y="115310"/>
                    <a:pt x="43175" y="118344"/>
                    <a:pt x="46290" y="118344"/>
                  </a:cubicBezTo>
                  <a:cubicBezTo>
                    <a:pt x="47002" y="118344"/>
                    <a:pt x="47448" y="118344"/>
                    <a:pt x="47715" y="118413"/>
                  </a:cubicBezTo>
                  <a:cubicBezTo>
                    <a:pt x="48694" y="117655"/>
                    <a:pt x="49406" y="116689"/>
                    <a:pt x="47715" y="115517"/>
                  </a:cubicBezTo>
                  <a:cubicBezTo>
                    <a:pt x="44510" y="113172"/>
                    <a:pt x="41572" y="112206"/>
                    <a:pt x="43620" y="110137"/>
                  </a:cubicBezTo>
                  <a:cubicBezTo>
                    <a:pt x="45667" y="108000"/>
                    <a:pt x="45667" y="107034"/>
                    <a:pt x="47982" y="106482"/>
                  </a:cubicBezTo>
                  <a:cubicBezTo>
                    <a:pt x="50385" y="105931"/>
                    <a:pt x="50029" y="104551"/>
                    <a:pt x="51810" y="101862"/>
                  </a:cubicBezTo>
                  <a:cubicBezTo>
                    <a:pt x="53590" y="99172"/>
                    <a:pt x="52700" y="95931"/>
                    <a:pt x="56439" y="95724"/>
                  </a:cubicBezTo>
                  <a:cubicBezTo>
                    <a:pt x="60267" y="95586"/>
                    <a:pt x="59109" y="94758"/>
                    <a:pt x="60890" y="92689"/>
                  </a:cubicBezTo>
                  <a:cubicBezTo>
                    <a:pt x="62581" y="90551"/>
                    <a:pt x="64094" y="91172"/>
                    <a:pt x="65252" y="90551"/>
                  </a:cubicBezTo>
                  <a:cubicBezTo>
                    <a:pt x="66409" y="90000"/>
                    <a:pt x="65519" y="85793"/>
                    <a:pt x="70504" y="85586"/>
                  </a:cubicBezTo>
                  <a:cubicBezTo>
                    <a:pt x="75400" y="85379"/>
                    <a:pt x="78961" y="86344"/>
                    <a:pt x="80652" y="84068"/>
                  </a:cubicBezTo>
                  <a:cubicBezTo>
                    <a:pt x="82433" y="81724"/>
                    <a:pt x="84747" y="81379"/>
                    <a:pt x="85637" y="79448"/>
                  </a:cubicBezTo>
                  <a:cubicBezTo>
                    <a:pt x="86172" y="78275"/>
                    <a:pt x="86884" y="77586"/>
                    <a:pt x="87685" y="76551"/>
                  </a:cubicBezTo>
                  <a:cubicBezTo>
                    <a:pt x="84836" y="74620"/>
                    <a:pt x="82077" y="72344"/>
                    <a:pt x="82255" y="70206"/>
                  </a:cubicBezTo>
                  <a:cubicBezTo>
                    <a:pt x="81275" y="70482"/>
                    <a:pt x="80296" y="70896"/>
                    <a:pt x="79851" y="71379"/>
                  </a:cubicBezTo>
                  <a:cubicBezTo>
                    <a:pt x="78605" y="72551"/>
                    <a:pt x="77804" y="73517"/>
                    <a:pt x="74866" y="72344"/>
                  </a:cubicBezTo>
                  <a:cubicBezTo>
                    <a:pt x="71928" y="71172"/>
                    <a:pt x="71394" y="68896"/>
                    <a:pt x="69614" y="70620"/>
                  </a:cubicBezTo>
                  <a:cubicBezTo>
                    <a:pt x="67833" y="72344"/>
                    <a:pt x="66409" y="72000"/>
                    <a:pt x="64362" y="70413"/>
                  </a:cubicBezTo>
                  <a:cubicBezTo>
                    <a:pt x="62314" y="68896"/>
                    <a:pt x="61424" y="66827"/>
                    <a:pt x="62937" y="66000"/>
                  </a:cubicBezTo>
                  <a:cubicBezTo>
                    <a:pt x="64362" y="65241"/>
                    <a:pt x="65519" y="63724"/>
                    <a:pt x="64362" y="62551"/>
                  </a:cubicBezTo>
                  <a:cubicBezTo>
                    <a:pt x="63204" y="61448"/>
                    <a:pt x="63204" y="59724"/>
                    <a:pt x="63204" y="58137"/>
                  </a:cubicBezTo>
                  <a:cubicBezTo>
                    <a:pt x="63204" y="56620"/>
                    <a:pt x="62937" y="55103"/>
                    <a:pt x="60534" y="55517"/>
                  </a:cubicBezTo>
                  <a:cubicBezTo>
                    <a:pt x="58219" y="55862"/>
                    <a:pt x="56172" y="56413"/>
                    <a:pt x="56172" y="57793"/>
                  </a:cubicBezTo>
                  <a:cubicBezTo>
                    <a:pt x="56172" y="59103"/>
                    <a:pt x="55281" y="60482"/>
                    <a:pt x="53590" y="59310"/>
                  </a:cubicBezTo>
                  <a:cubicBezTo>
                    <a:pt x="51810" y="58137"/>
                    <a:pt x="50919" y="57586"/>
                    <a:pt x="47715" y="58344"/>
                  </a:cubicBezTo>
                  <a:cubicBezTo>
                    <a:pt x="44510" y="59103"/>
                    <a:pt x="41572" y="59517"/>
                    <a:pt x="39525" y="58137"/>
                  </a:cubicBezTo>
                  <a:cubicBezTo>
                    <a:pt x="37566" y="56827"/>
                    <a:pt x="35163" y="55655"/>
                    <a:pt x="35163" y="53931"/>
                  </a:cubicBezTo>
                  <a:cubicBezTo>
                    <a:pt x="35163" y="52206"/>
                    <a:pt x="34629" y="50689"/>
                    <a:pt x="36676" y="49724"/>
                  </a:cubicBezTo>
                  <a:cubicBezTo>
                    <a:pt x="38724" y="48758"/>
                    <a:pt x="38991" y="48000"/>
                    <a:pt x="40771" y="47793"/>
                  </a:cubicBezTo>
                  <a:cubicBezTo>
                    <a:pt x="42462" y="47655"/>
                    <a:pt x="43976" y="46689"/>
                    <a:pt x="43086" y="45724"/>
                  </a:cubicBezTo>
                  <a:cubicBezTo>
                    <a:pt x="42195" y="44758"/>
                    <a:pt x="40148" y="41655"/>
                    <a:pt x="42818" y="40344"/>
                  </a:cubicBezTo>
                  <a:cubicBezTo>
                    <a:pt x="45400" y="38965"/>
                    <a:pt x="48338" y="39379"/>
                    <a:pt x="48605" y="37241"/>
                  </a:cubicBezTo>
                  <a:cubicBezTo>
                    <a:pt x="48872" y="35172"/>
                    <a:pt x="48338" y="34965"/>
                    <a:pt x="50919" y="33448"/>
                  </a:cubicBezTo>
                  <a:cubicBezTo>
                    <a:pt x="53590" y="31931"/>
                    <a:pt x="54124" y="31724"/>
                    <a:pt x="56439" y="33241"/>
                  </a:cubicBezTo>
                  <a:cubicBezTo>
                    <a:pt x="58842" y="34758"/>
                    <a:pt x="61691" y="37103"/>
                    <a:pt x="65252" y="36689"/>
                  </a:cubicBezTo>
                  <a:cubicBezTo>
                    <a:pt x="68724" y="36344"/>
                    <a:pt x="73976" y="36344"/>
                    <a:pt x="71038" y="38068"/>
                  </a:cubicBezTo>
                  <a:cubicBezTo>
                    <a:pt x="68189" y="39793"/>
                    <a:pt x="67833" y="41655"/>
                    <a:pt x="69347" y="42482"/>
                  </a:cubicBezTo>
                  <a:cubicBezTo>
                    <a:pt x="70771" y="43241"/>
                    <a:pt x="71394" y="44551"/>
                    <a:pt x="74599" y="44758"/>
                  </a:cubicBezTo>
                  <a:cubicBezTo>
                    <a:pt x="77804" y="44965"/>
                    <a:pt x="79495" y="46068"/>
                    <a:pt x="77448" y="47793"/>
                  </a:cubicBezTo>
                  <a:cubicBezTo>
                    <a:pt x="75400" y="49517"/>
                    <a:pt x="76023" y="51241"/>
                    <a:pt x="77181" y="52206"/>
                  </a:cubicBezTo>
                  <a:cubicBezTo>
                    <a:pt x="78338" y="53172"/>
                    <a:pt x="82166" y="54344"/>
                    <a:pt x="83056" y="55517"/>
                  </a:cubicBezTo>
                  <a:cubicBezTo>
                    <a:pt x="83857" y="56620"/>
                    <a:pt x="84480" y="56413"/>
                    <a:pt x="85637" y="56827"/>
                  </a:cubicBezTo>
                  <a:cubicBezTo>
                    <a:pt x="86795" y="57241"/>
                    <a:pt x="87418" y="58758"/>
                    <a:pt x="87418" y="59724"/>
                  </a:cubicBezTo>
                  <a:cubicBezTo>
                    <a:pt x="87418" y="60413"/>
                    <a:pt x="88130" y="60758"/>
                    <a:pt x="88664" y="61724"/>
                  </a:cubicBezTo>
                  <a:cubicBezTo>
                    <a:pt x="89643" y="61862"/>
                    <a:pt x="90890" y="62275"/>
                    <a:pt x="92136" y="62620"/>
                  </a:cubicBezTo>
                  <a:cubicBezTo>
                    <a:pt x="94896" y="63379"/>
                    <a:pt x="96053" y="61103"/>
                    <a:pt x="99970" y="60344"/>
                  </a:cubicBezTo>
                  <a:cubicBezTo>
                    <a:pt x="103798" y="59586"/>
                    <a:pt x="108872" y="58827"/>
                    <a:pt x="109673" y="56758"/>
                  </a:cubicBezTo>
                  <a:cubicBezTo>
                    <a:pt x="110474" y="54689"/>
                    <a:pt x="110474" y="47793"/>
                    <a:pt x="115103" y="46000"/>
                  </a:cubicBezTo>
                  <a:cubicBezTo>
                    <a:pt x="116706" y="45448"/>
                    <a:pt x="118308" y="44758"/>
                    <a:pt x="120000" y="43862"/>
                  </a:cubicBezTo>
                  <a:cubicBezTo>
                    <a:pt x="117240" y="40896"/>
                    <a:pt x="112077" y="36758"/>
                    <a:pt x="111364" y="35448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0" name="Shape 3027">
              <a:extLst>
                <a:ext uri="{FF2B5EF4-FFF2-40B4-BE49-F238E27FC236}">
                  <a16:creationId xmlns:a16="http://schemas.microsoft.com/office/drawing/2014/main" id="{B5B688F6-FFCE-4E03-BB30-D4B95707CD88}"/>
                </a:ext>
              </a:extLst>
            </p:cNvPr>
            <p:cNvSpPr/>
            <p:nvPr/>
          </p:nvSpPr>
          <p:spPr>
            <a:xfrm>
              <a:off x="4183" y="1578"/>
              <a:ext cx="205" cy="19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94208" y="92661"/>
                  </a:moveTo>
                  <a:cubicBezTo>
                    <a:pt x="103981" y="93525"/>
                    <a:pt x="110226" y="89496"/>
                    <a:pt x="108325" y="82302"/>
                  </a:cubicBezTo>
                  <a:cubicBezTo>
                    <a:pt x="106696" y="75107"/>
                    <a:pt x="99638" y="71079"/>
                    <a:pt x="106696" y="63021"/>
                  </a:cubicBezTo>
                  <a:cubicBezTo>
                    <a:pt x="110769" y="58705"/>
                    <a:pt x="112941" y="55827"/>
                    <a:pt x="115113" y="52661"/>
                  </a:cubicBezTo>
                  <a:cubicBezTo>
                    <a:pt x="110769" y="50647"/>
                    <a:pt x="108868" y="46906"/>
                    <a:pt x="105882" y="44892"/>
                  </a:cubicBezTo>
                  <a:cubicBezTo>
                    <a:pt x="101266" y="41438"/>
                    <a:pt x="102352" y="33669"/>
                    <a:pt x="111040" y="26474"/>
                  </a:cubicBezTo>
                  <a:cubicBezTo>
                    <a:pt x="120000" y="19280"/>
                    <a:pt x="103981" y="19280"/>
                    <a:pt x="93393" y="20719"/>
                  </a:cubicBezTo>
                  <a:cubicBezTo>
                    <a:pt x="82533" y="22446"/>
                    <a:pt x="73846" y="12661"/>
                    <a:pt x="66515" y="6330"/>
                  </a:cubicBezTo>
                  <a:cubicBezTo>
                    <a:pt x="59457" y="0"/>
                    <a:pt x="57828" y="863"/>
                    <a:pt x="49683" y="7194"/>
                  </a:cubicBezTo>
                  <a:cubicBezTo>
                    <a:pt x="41809" y="13525"/>
                    <a:pt x="43438" y="14388"/>
                    <a:pt x="42624" y="23021"/>
                  </a:cubicBezTo>
                  <a:cubicBezTo>
                    <a:pt x="41809" y="31942"/>
                    <a:pt x="32850" y="30215"/>
                    <a:pt x="24977" y="35971"/>
                  </a:cubicBezTo>
                  <a:cubicBezTo>
                    <a:pt x="16832" y="41438"/>
                    <a:pt x="23076" y="54388"/>
                    <a:pt x="25791" y="58417"/>
                  </a:cubicBezTo>
                  <a:cubicBezTo>
                    <a:pt x="28506" y="62446"/>
                    <a:pt x="23891" y="66474"/>
                    <a:pt x="18733" y="67050"/>
                  </a:cubicBezTo>
                  <a:cubicBezTo>
                    <a:pt x="13303" y="67913"/>
                    <a:pt x="12488" y="71079"/>
                    <a:pt x="6244" y="75107"/>
                  </a:cubicBezTo>
                  <a:cubicBezTo>
                    <a:pt x="0" y="79136"/>
                    <a:pt x="1628" y="85467"/>
                    <a:pt x="1628" y="92661"/>
                  </a:cubicBezTo>
                  <a:cubicBezTo>
                    <a:pt x="1628" y="99856"/>
                    <a:pt x="8959" y="104748"/>
                    <a:pt x="14932" y="110215"/>
                  </a:cubicBezTo>
                  <a:cubicBezTo>
                    <a:pt x="21176" y="115971"/>
                    <a:pt x="30135" y="114244"/>
                    <a:pt x="39909" y="111079"/>
                  </a:cubicBezTo>
                  <a:cubicBezTo>
                    <a:pt x="49683" y="107913"/>
                    <a:pt x="52398" y="110215"/>
                    <a:pt x="57828" y="115107"/>
                  </a:cubicBezTo>
                  <a:cubicBezTo>
                    <a:pt x="62986" y="119999"/>
                    <a:pt x="65701" y="114244"/>
                    <a:pt x="65701" y="108776"/>
                  </a:cubicBezTo>
                  <a:cubicBezTo>
                    <a:pt x="65701" y="103021"/>
                    <a:pt x="71945" y="100719"/>
                    <a:pt x="79004" y="99280"/>
                  </a:cubicBezTo>
                  <a:cubicBezTo>
                    <a:pt x="80633" y="98705"/>
                    <a:pt x="81990" y="98992"/>
                    <a:pt x="83076" y="99280"/>
                  </a:cubicBezTo>
                  <a:cubicBezTo>
                    <a:pt x="86334" y="95539"/>
                    <a:pt x="90407" y="92374"/>
                    <a:pt x="94208" y="92661"/>
                  </a:cubicBezTo>
                  <a:close/>
                </a:path>
              </a:pathLst>
            </a:custGeom>
            <a:solidFill>
              <a:sysClr val="window" lastClr="FFFFFF">
                <a:lumMod val="85000"/>
              </a:sysClr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1" name="Shape 3028">
              <a:extLst>
                <a:ext uri="{FF2B5EF4-FFF2-40B4-BE49-F238E27FC236}">
                  <a16:creationId xmlns:a16="http://schemas.microsoft.com/office/drawing/2014/main" id="{95A38AC1-CC56-40D3-B342-991D4EE5F16D}"/>
                </a:ext>
              </a:extLst>
            </p:cNvPr>
            <p:cNvSpPr/>
            <p:nvPr/>
          </p:nvSpPr>
          <p:spPr>
            <a:xfrm>
              <a:off x="4322" y="1663"/>
              <a:ext cx="141" cy="19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114509" y="63262"/>
                  </a:moveTo>
                  <a:cubicBezTo>
                    <a:pt x="114509" y="59290"/>
                    <a:pt x="111764" y="53049"/>
                    <a:pt x="106666" y="51347"/>
                  </a:cubicBezTo>
                  <a:cubicBezTo>
                    <a:pt x="101568" y="49645"/>
                    <a:pt x="98823" y="50496"/>
                    <a:pt x="95294" y="45957"/>
                  </a:cubicBezTo>
                  <a:cubicBezTo>
                    <a:pt x="91372" y="41134"/>
                    <a:pt x="74509" y="36312"/>
                    <a:pt x="69411" y="32340"/>
                  </a:cubicBezTo>
                  <a:cubicBezTo>
                    <a:pt x="64313" y="28368"/>
                    <a:pt x="61568" y="21276"/>
                    <a:pt x="70588" y="14184"/>
                  </a:cubicBezTo>
                  <a:cubicBezTo>
                    <a:pt x="79607" y="7092"/>
                    <a:pt x="72156" y="2553"/>
                    <a:pt x="58039" y="1702"/>
                  </a:cubicBezTo>
                  <a:cubicBezTo>
                    <a:pt x="53725" y="1418"/>
                    <a:pt x="50980" y="851"/>
                    <a:pt x="48235" y="0"/>
                  </a:cubicBezTo>
                  <a:cubicBezTo>
                    <a:pt x="45098" y="3120"/>
                    <a:pt x="41960" y="5957"/>
                    <a:pt x="36078" y="10212"/>
                  </a:cubicBezTo>
                  <a:cubicBezTo>
                    <a:pt x="25882" y="18156"/>
                    <a:pt x="36078" y="22127"/>
                    <a:pt x="38431" y="29219"/>
                  </a:cubicBezTo>
                  <a:cubicBezTo>
                    <a:pt x="41176" y="36312"/>
                    <a:pt x="32156" y="40283"/>
                    <a:pt x="18039" y="39432"/>
                  </a:cubicBezTo>
                  <a:cubicBezTo>
                    <a:pt x="12549" y="39148"/>
                    <a:pt x="6666" y="42269"/>
                    <a:pt x="1960" y="45957"/>
                  </a:cubicBezTo>
                  <a:cubicBezTo>
                    <a:pt x="7058" y="47092"/>
                    <a:pt x="7843" y="51914"/>
                    <a:pt x="7843" y="56737"/>
                  </a:cubicBezTo>
                  <a:cubicBezTo>
                    <a:pt x="7843" y="63262"/>
                    <a:pt x="7843" y="70354"/>
                    <a:pt x="12941" y="74893"/>
                  </a:cubicBezTo>
                  <a:cubicBezTo>
                    <a:pt x="18039" y="79716"/>
                    <a:pt x="12941" y="85957"/>
                    <a:pt x="6666" y="89078"/>
                  </a:cubicBezTo>
                  <a:cubicBezTo>
                    <a:pt x="0" y="92482"/>
                    <a:pt x="3921" y="100992"/>
                    <a:pt x="12941" y="107234"/>
                  </a:cubicBezTo>
                  <a:cubicBezTo>
                    <a:pt x="21960" y="113758"/>
                    <a:pt x="28235" y="115177"/>
                    <a:pt x="36078" y="108085"/>
                  </a:cubicBezTo>
                  <a:cubicBezTo>
                    <a:pt x="43921" y="100992"/>
                    <a:pt x="46274" y="110354"/>
                    <a:pt x="59215" y="115177"/>
                  </a:cubicBezTo>
                  <a:cubicBezTo>
                    <a:pt x="72156" y="120000"/>
                    <a:pt x="75686" y="116028"/>
                    <a:pt x="81176" y="111205"/>
                  </a:cubicBezTo>
                  <a:cubicBezTo>
                    <a:pt x="83137" y="109219"/>
                    <a:pt x="87450" y="107517"/>
                    <a:pt x="91764" y="106382"/>
                  </a:cubicBezTo>
                  <a:cubicBezTo>
                    <a:pt x="91764" y="104964"/>
                    <a:pt x="92156" y="103829"/>
                    <a:pt x="92549" y="102695"/>
                  </a:cubicBezTo>
                  <a:cubicBezTo>
                    <a:pt x="97647" y="92198"/>
                    <a:pt x="106274" y="84822"/>
                    <a:pt x="109803" y="76312"/>
                  </a:cubicBezTo>
                  <a:cubicBezTo>
                    <a:pt x="111372" y="71773"/>
                    <a:pt x="115294" y="70921"/>
                    <a:pt x="120000" y="71489"/>
                  </a:cubicBezTo>
                  <a:cubicBezTo>
                    <a:pt x="117647" y="67517"/>
                    <a:pt x="114509" y="66099"/>
                    <a:pt x="114509" y="63262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2" name="Shape 3029">
              <a:extLst>
                <a:ext uri="{FF2B5EF4-FFF2-40B4-BE49-F238E27FC236}">
                  <a16:creationId xmlns:a16="http://schemas.microsoft.com/office/drawing/2014/main" id="{0109BD22-8261-4755-B0E8-8556F17A41E0}"/>
                </a:ext>
              </a:extLst>
            </p:cNvPr>
            <p:cNvSpPr/>
            <p:nvPr/>
          </p:nvSpPr>
          <p:spPr>
            <a:xfrm>
              <a:off x="5022" y="3295"/>
              <a:ext cx="201" cy="41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47557" y="18337"/>
                  </a:moveTo>
                  <a:cubicBezTo>
                    <a:pt x="47557" y="18337"/>
                    <a:pt x="45898" y="28044"/>
                    <a:pt x="37880" y="28584"/>
                  </a:cubicBezTo>
                  <a:cubicBezTo>
                    <a:pt x="30138" y="28988"/>
                    <a:pt x="30691" y="30337"/>
                    <a:pt x="28202" y="33573"/>
                  </a:cubicBezTo>
                  <a:cubicBezTo>
                    <a:pt x="25714" y="36808"/>
                    <a:pt x="25714" y="42741"/>
                    <a:pt x="21566" y="45303"/>
                  </a:cubicBezTo>
                  <a:cubicBezTo>
                    <a:pt x="17419" y="47730"/>
                    <a:pt x="13271" y="52719"/>
                    <a:pt x="13824" y="54741"/>
                  </a:cubicBezTo>
                  <a:cubicBezTo>
                    <a:pt x="14377" y="56764"/>
                    <a:pt x="15483" y="58516"/>
                    <a:pt x="11889" y="60000"/>
                  </a:cubicBezTo>
                  <a:cubicBezTo>
                    <a:pt x="8294" y="61483"/>
                    <a:pt x="2211" y="65258"/>
                    <a:pt x="3594" y="68224"/>
                  </a:cubicBezTo>
                  <a:cubicBezTo>
                    <a:pt x="4700" y="71325"/>
                    <a:pt x="8847" y="69573"/>
                    <a:pt x="8847" y="73483"/>
                  </a:cubicBezTo>
                  <a:cubicBezTo>
                    <a:pt x="8847" y="77528"/>
                    <a:pt x="0" y="80224"/>
                    <a:pt x="7741" y="84269"/>
                  </a:cubicBezTo>
                  <a:cubicBezTo>
                    <a:pt x="15483" y="88314"/>
                    <a:pt x="18525" y="87505"/>
                    <a:pt x="19907" y="90067"/>
                  </a:cubicBezTo>
                  <a:cubicBezTo>
                    <a:pt x="21013" y="92494"/>
                    <a:pt x="22949" y="95730"/>
                    <a:pt x="30691" y="98966"/>
                  </a:cubicBezTo>
                  <a:cubicBezTo>
                    <a:pt x="38433" y="102202"/>
                    <a:pt x="45898" y="100719"/>
                    <a:pt x="51152" y="104224"/>
                  </a:cubicBezTo>
                  <a:cubicBezTo>
                    <a:pt x="56682" y="107730"/>
                    <a:pt x="66359" y="108943"/>
                    <a:pt x="67465" y="112449"/>
                  </a:cubicBezTo>
                  <a:cubicBezTo>
                    <a:pt x="68847" y="115955"/>
                    <a:pt x="73548" y="119460"/>
                    <a:pt x="78525" y="119730"/>
                  </a:cubicBezTo>
                  <a:cubicBezTo>
                    <a:pt x="83225" y="120000"/>
                    <a:pt x="89861" y="118786"/>
                    <a:pt x="86267" y="115280"/>
                  </a:cubicBezTo>
                  <a:cubicBezTo>
                    <a:pt x="82672" y="111775"/>
                    <a:pt x="85161" y="110022"/>
                    <a:pt x="83225" y="106247"/>
                  </a:cubicBezTo>
                  <a:cubicBezTo>
                    <a:pt x="81290" y="102471"/>
                    <a:pt x="81290" y="98022"/>
                    <a:pt x="87926" y="95056"/>
                  </a:cubicBezTo>
                  <a:cubicBezTo>
                    <a:pt x="94562" y="91955"/>
                    <a:pt x="100092" y="86966"/>
                    <a:pt x="100645" y="83460"/>
                  </a:cubicBezTo>
                  <a:cubicBezTo>
                    <a:pt x="101198" y="79955"/>
                    <a:pt x="98986" y="79955"/>
                    <a:pt x="104239" y="78202"/>
                  </a:cubicBezTo>
                  <a:cubicBezTo>
                    <a:pt x="109769" y="76584"/>
                    <a:pt x="102580" y="69033"/>
                    <a:pt x="107281" y="66337"/>
                  </a:cubicBezTo>
                  <a:cubicBezTo>
                    <a:pt x="112258" y="63505"/>
                    <a:pt x="114746" y="60808"/>
                    <a:pt x="110875" y="59056"/>
                  </a:cubicBezTo>
                  <a:cubicBezTo>
                    <a:pt x="107281" y="57303"/>
                    <a:pt x="105069" y="53258"/>
                    <a:pt x="109769" y="52044"/>
                  </a:cubicBezTo>
                  <a:cubicBezTo>
                    <a:pt x="114746" y="50831"/>
                    <a:pt x="119447" y="48000"/>
                    <a:pt x="115852" y="45303"/>
                  </a:cubicBezTo>
                  <a:cubicBezTo>
                    <a:pt x="112258" y="42471"/>
                    <a:pt x="109769" y="41258"/>
                    <a:pt x="111705" y="37483"/>
                  </a:cubicBezTo>
                  <a:cubicBezTo>
                    <a:pt x="113364" y="33842"/>
                    <a:pt x="118894" y="32224"/>
                    <a:pt x="119447" y="27775"/>
                  </a:cubicBezTo>
                  <a:cubicBezTo>
                    <a:pt x="120000" y="23325"/>
                    <a:pt x="110875" y="20089"/>
                    <a:pt x="112258" y="15505"/>
                  </a:cubicBezTo>
                  <a:cubicBezTo>
                    <a:pt x="113364" y="11056"/>
                    <a:pt x="116958" y="7820"/>
                    <a:pt x="112258" y="6067"/>
                  </a:cubicBezTo>
                  <a:cubicBezTo>
                    <a:pt x="107281" y="4314"/>
                    <a:pt x="94009" y="5528"/>
                    <a:pt x="90967" y="4044"/>
                  </a:cubicBezTo>
                  <a:cubicBezTo>
                    <a:pt x="87926" y="2561"/>
                    <a:pt x="86267" y="0"/>
                    <a:pt x="81290" y="2022"/>
                  </a:cubicBezTo>
                  <a:cubicBezTo>
                    <a:pt x="76589" y="4044"/>
                    <a:pt x="71612" y="7550"/>
                    <a:pt x="65806" y="8359"/>
                  </a:cubicBezTo>
                  <a:cubicBezTo>
                    <a:pt x="59723" y="9033"/>
                    <a:pt x="54746" y="10516"/>
                    <a:pt x="50599" y="12539"/>
                  </a:cubicBezTo>
                  <a:cubicBezTo>
                    <a:pt x="46451" y="14561"/>
                    <a:pt x="47557" y="15235"/>
                    <a:pt x="47557" y="18337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3" name="Shape 3030">
              <a:extLst>
                <a:ext uri="{FF2B5EF4-FFF2-40B4-BE49-F238E27FC236}">
                  <a16:creationId xmlns:a16="http://schemas.microsoft.com/office/drawing/2014/main" id="{A6E2A4CD-D024-401A-BC44-08A993A219FD}"/>
                </a:ext>
              </a:extLst>
            </p:cNvPr>
            <p:cNvSpPr/>
            <p:nvPr/>
          </p:nvSpPr>
          <p:spPr>
            <a:xfrm>
              <a:off x="5438" y="3349"/>
              <a:ext cx="37" cy="22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8518" y="5000"/>
                  </a:moveTo>
                  <a:cubicBezTo>
                    <a:pt x="78518" y="5000"/>
                    <a:pt x="0" y="0"/>
                    <a:pt x="7407" y="47500"/>
                  </a:cubicBezTo>
                  <a:cubicBezTo>
                    <a:pt x="13333" y="92500"/>
                    <a:pt x="7407" y="102500"/>
                    <a:pt x="45925" y="112500"/>
                  </a:cubicBezTo>
                  <a:cubicBezTo>
                    <a:pt x="84444" y="120000"/>
                    <a:pt x="120000" y="37500"/>
                    <a:pt x="78518" y="5000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4" name="Shape 3031">
              <a:extLst>
                <a:ext uri="{FF2B5EF4-FFF2-40B4-BE49-F238E27FC236}">
                  <a16:creationId xmlns:a16="http://schemas.microsoft.com/office/drawing/2014/main" id="{47C7A932-913B-4D31-BECC-497AC991643F}"/>
                </a:ext>
              </a:extLst>
            </p:cNvPr>
            <p:cNvSpPr/>
            <p:nvPr/>
          </p:nvSpPr>
          <p:spPr>
            <a:xfrm>
              <a:off x="5488" y="3325"/>
              <a:ext cx="25" cy="31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72000" y="0"/>
                  </a:moveTo>
                  <a:cubicBezTo>
                    <a:pt x="72000" y="0"/>
                    <a:pt x="0" y="26086"/>
                    <a:pt x="6545" y="59130"/>
                  </a:cubicBezTo>
                  <a:cubicBezTo>
                    <a:pt x="10909" y="90434"/>
                    <a:pt x="67636" y="120000"/>
                    <a:pt x="76363" y="86956"/>
                  </a:cubicBezTo>
                  <a:cubicBezTo>
                    <a:pt x="87272" y="55652"/>
                    <a:pt x="120000" y="6956"/>
                    <a:pt x="72000" y="0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  <p:sp>
          <p:nvSpPr>
            <p:cNvPr id="55" name="Shape 3032">
              <a:extLst>
                <a:ext uri="{FF2B5EF4-FFF2-40B4-BE49-F238E27FC236}">
                  <a16:creationId xmlns:a16="http://schemas.microsoft.com/office/drawing/2014/main" id="{955B530D-293E-4B23-8EAB-B09367C066B6}"/>
                </a:ext>
              </a:extLst>
            </p:cNvPr>
            <p:cNvSpPr/>
            <p:nvPr/>
          </p:nvSpPr>
          <p:spPr>
            <a:xfrm>
              <a:off x="5604" y="3263"/>
              <a:ext cx="36" cy="26"/>
            </a:xfrm>
            <a:custGeom>
              <a:avLst/>
              <a:gdLst/>
              <a:ahLst/>
              <a:cxnLst/>
              <a:rect l="0" t="0" r="0" b="0"/>
              <a:pathLst>
                <a:path w="120000" h="120000" extrusionOk="0">
                  <a:moveTo>
                    <a:pt x="69230" y="19636"/>
                  </a:moveTo>
                  <a:cubicBezTo>
                    <a:pt x="69230" y="19636"/>
                    <a:pt x="0" y="0"/>
                    <a:pt x="3076" y="24000"/>
                  </a:cubicBezTo>
                  <a:cubicBezTo>
                    <a:pt x="6153" y="48000"/>
                    <a:pt x="23076" y="61090"/>
                    <a:pt x="29230" y="87272"/>
                  </a:cubicBezTo>
                  <a:cubicBezTo>
                    <a:pt x="36923" y="115636"/>
                    <a:pt x="66153" y="120000"/>
                    <a:pt x="76923" y="96000"/>
                  </a:cubicBezTo>
                  <a:cubicBezTo>
                    <a:pt x="86153" y="72000"/>
                    <a:pt x="120000" y="19636"/>
                    <a:pt x="69230" y="19636"/>
                  </a:cubicBezTo>
                  <a:close/>
                </a:path>
              </a:pathLst>
            </a:custGeom>
            <a:solidFill>
              <a:srgbClr val="D8D8D8"/>
            </a:solidFill>
            <a:ln w="38100" cap="rnd" cmpd="sng">
              <a:solidFill>
                <a:sysClr val="window" lastClr="FFFFFF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45700" rIns="91425" bIns="45700" anchor="t" anchorCtr="0">
              <a:noAutofit/>
            </a:bodyPr>
            <a:lstStyle/>
            <a:p>
              <a:pPr marL="0" marR="0" lvl="0" indent="0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36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anose="02000505000000020004"/>
                <a:ea typeface="Montserrat" panose="02000505000000020004"/>
                <a:cs typeface="Montserrat" panose="02000505000000020004"/>
                <a:sym typeface="Montserrat" panose="02000505000000020004"/>
              </a:endParaRPr>
            </a:p>
          </p:txBody>
        </p:sp>
      </p:grpSp>
      <p:sp>
        <p:nvSpPr>
          <p:cNvPr id="56" name="Shape 3027">
            <a:extLst>
              <a:ext uri="{FF2B5EF4-FFF2-40B4-BE49-F238E27FC236}">
                <a16:creationId xmlns:a16="http://schemas.microsoft.com/office/drawing/2014/main" id="{FED8D3C0-B917-4040-B731-2B5FA996D3F3}"/>
              </a:ext>
            </a:extLst>
          </p:cNvPr>
          <p:cNvSpPr/>
          <p:nvPr/>
        </p:nvSpPr>
        <p:spPr>
          <a:xfrm>
            <a:off x="9821514" y="2041154"/>
            <a:ext cx="227771" cy="22519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94208" y="92661"/>
                </a:moveTo>
                <a:cubicBezTo>
                  <a:pt x="103981" y="93525"/>
                  <a:pt x="110226" y="89496"/>
                  <a:pt x="108325" y="82302"/>
                </a:cubicBezTo>
                <a:cubicBezTo>
                  <a:pt x="106696" y="75107"/>
                  <a:pt x="99638" y="71079"/>
                  <a:pt x="106696" y="63021"/>
                </a:cubicBezTo>
                <a:cubicBezTo>
                  <a:pt x="110769" y="58705"/>
                  <a:pt x="112941" y="55827"/>
                  <a:pt x="115113" y="52661"/>
                </a:cubicBezTo>
                <a:cubicBezTo>
                  <a:pt x="110769" y="50647"/>
                  <a:pt x="108868" y="46906"/>
                  <a:pt x="105882" y="44892"/>
                </a:cubicBezTo>
                <a:cubicBezTo>
                  <a:pt x="101266" y="41438"/>
                  <a:pt x="102352" y="33669"/>
                  <a:pt x="111040" y="26474"/>
                </a:cubicBezTo>
                <a:cubicBezTo>
                  <a:pt x="120000" y="19280"/>
                  <a:pt x="103981" y="19280"/>
                  <a:pt x="93393" y="20719"/>
                </a:cubicBezTo>
                <a:cubicBezTo>
                  <a:pt x="82533" y="22446"/>
                  <a:pt x="73846" y="12661"/>
                  <a:pt x="66515" y="6330"/>
                </a:cubicBezTo>
                <a:cubicBezTo>
                  <a:pt x="59457" y="0"/>
                  <a:pt x="57828" y="863"/>
                  <a:pt x="49683" y="7194"/>
                </a:cubicBezTo>
                <a:cubicBezTo>
                  <a:pt x="41809" y="13525"/>
                  <a:pt x="43438" y="14388"/>
                  <a:pt x="42624" y="23021"/>
                </a:cubicBezTo>
                <a:cubicBezTo>
                  <a:pt x="41809" y="31942"/>
                  <a:pt x="32850" y="30215"/>
                  <a:pt x="24977" y="35971"/>
                </a:cubicBezTo>
                <a:cubicBezTo>
                  <a:pt x="16832" y="41438"/>
                  <a:pt x="23076" y="54388"/>
                  <a:pt x="25791" y="58417"/>
                </a:cubicBezTo>
                <a:cubicBezTo>
                  <a:pt x="28506" y="62446"/>
                  <a:pt x="23891" y="66474"/>
                  <a:pt x="18733" y="67050"/>
                </a:cubicBezTo>
                <a:cubicBezTo>
                  <a:pt x="13303" y="67913"/>
                  <a:pt x="12488" y="71079"/>
                  <a:pt x="6244" y="75107"/>
                </a:cubicBezTo>
                <a:cubicBezTo>
                  <a:pt x="0" y="79136"/>
                  <a:pt x="1628" y="85467"/>
                  <a:pt x="1628" y="92661"/>
                </a:cubicBezTo>
                <a:cubicBezTo>
                  <a:pt x="1628" y="99856"/>
                  <a:pt x="8959" y="104748"/>
                  <a:pt x="14932" y="110215"/>
                </a:cubicBezTo>
                <a:cubicBezTo>
                  <a:pt x="21176" y="115971"/>
                  <a:pt x="30135" y="114244"/>
                  <a:pt x="39909" y="111079"/>
                </a:cubicBezTo>
                <a:cubicBezTo>
                  <a:pt x="49683" y="107913"/>
                  <a:pt x="52398" y="110215"/>
                  <a:pt x="57828" y="115107"/>
                </a:cubicBezTo>
                <a:cubicBezTo>
                  <a:pt x="62986" y="119999"/>
                  <a:pt x="65701" y="114244"/>
                  <a:pt x="65701" y="108776"/>
                </a:cubicBezTo>
                <a:cubicBezTo>
                  <a:pt x="65701" y="103021"/>
                  <a:pt x="71945" y="100719"/>
                  <a:pt x="79004" y="99280"/>
                </a:cubicBezTo>
                <a:cubicBezTo>
                  <a:pt x="80633" y="98705"/>
                  <a:pt x="81990" y="98992"/>
                  <a:pt x="83076" y="99280"/>
                </a:cubicBezTo>
                <a:cubicBezTo>
                  <a:pt x="86334" y="95539"/>
                  <a:pt x="90407" y="92374"/>
                  <a:pt x="94208" y="92661"/>
                </a:cubicBezTo>
                <a:close/>
              </a:path>
            </a:pathLst>
          </a:custGeom>
          <a:solidFill>
            <a:srgbClr val="FF0000"/>
          </a:solidFill>
          <a:ln w="38100" cap="rnd" cmpd="sng">
            <a:solidFill>
              <a:schemeClr val="lt1"/>
            </a:solidFill>
            <a:prstDash val="solid"/>
            <a:round/>
            <a:headEnd type="none" w="med" len="med"/>
            <a:tailEnd type="none" w="med" len="med"/>
          </a:ln>
        </p:spPr>
        <p:txBody>
          <a:bodyPr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 dirty="0">
              <a:solidFill>
                <a:schemeClr val="dk1"/>
              </a:solidFill>
              <a:latin typeface="Montserrat" panose="02000505000000020004"/>
              <a:ea typeface="Montserrat" panose="02000505000000020004"/>
              <a:cs typeface="Montserrat" panose="02000505000000020004"/>
              <a:sym typeface="Montserrat" panose="02000505000000020004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270D30F5-2CAA-40EE-A119-11A8B7E59B14}"/>
              </a:ext>
            </a:extLst>
          </p:cNvPr>
          <p:cNvSpPr txBox="1"/>
          <p:nvPr/>
        </p:nvSpPr>
        <p:spPr>
          <a:xfrm>
            <a:off x="1208598" y="2317733"/>
            <a:ext cx="249299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出生地：四川西昌市</a:t>
            </a:r>
          </a:p>
        </p:txBody>
      </p:sp>
      <p:cxnSp>
        <p:nvCxnSpPr>
          <p:cNvPr id="59" name="直接箭头连接符 58">
            <a:extLst>
              <a:ext uri="{FF2B5EF4-FFF2-40B4-BE49-F238E27FC236}">
                <a16:creationId xmlns:a16="http://schemas.microsoft.com/office/drawing/2014/main" id="{5809020A-A72B-4BFF-9C00-B2742582CF27}"/>
              </a:ext>
            </a:extLst>
          </p:cNvPr>
          <p:cNvCxnSpPr>
            <a:cxnSpLocks/>
            <a:stCxn id="3" idx="3"/>
          </p:cNvCxnSpPr>
          <p:nvPr/>
        </p:nvCxnSpPr>
        <p:spPr>
          <a:xfrm>
            <a:off x="3701588" y="2517788"/>
            <a:ext cx="4681796" cy="1238579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0" name="直接箭头连接符 59">
            <a:extLst>
              <a:ext uri="{FF2B5EF4-FFF2-40B4-BE49-F238E27FC236}">
                <a16:creationId xmlns:a16="http://schemas.microsoft.com/office/drawing/2014/main" id="{764B607D-5D05-4216-A7C8-706C55CFB184}"/>
              </a:ext>
            </a:extLst>
          </p:cNvPr>
          <p:cNvCxnSpPr>
            <a:cxnSpLocks/>
          </p:cNvCxnSpPr>
          <p:nvPr/>
        </p:nvCxnSpPr>
        <p:spPr>
          <a:xfrm flipV="1">
            <a:off x="8419935" y="3356616"/>
            <a:ext cx="272209" cy="372185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cxnSp>
        <p:nvCxnSpPr>
          <p:cNvPr id="62" name="直接箭头连接符 61">
            <a:extLst>
              <a:ext uri="{FF2B5EF4-FFF2-40B4-BE49-F238E27FC236}">
                <a16:creationId xmlns:a16="http://schemas.microsoft.com/office/drawing/2014/main" id="{C775E63B-56F8-415E-8921-249B3EB4BBD4}"/>
              </a:ext>
            </a:extLst>
          </p:cNvPr>
          <p:cNvCxnSpPr>
            <a:cxnSpLocks/>
          </p:cNvCxnSpPr>
          <p:nvPr/>
        </p:nvCxnSpPr>
        <p:spPr>
          <a:xfrm flipV="1">
            <a:off x="8733715" y="2169975"/>
            <a:ext cx="1212714" cy="1151026"/>
          </a:xfrm>
          <a:prstGeom prst="straightConnector1">
            <a:avLst/>
          </a:prstGeom>
          <a:noFill/>
          <a:ln w="38100" cap="flat" cmpd="sng" algn="ctr">
            <a:solidFill>
              <a:srgbClr val="C0504D"/>
            </a:solidFill>
            <a:prstDash val="solid"/>
            <a:tailEnd type="triangle"/>
          </a:ln>
          <a:effectLst>
            <a:outerShdw blurRad="40000" dist="23000" dir="5400000" rotWithShape="0">
              <a:srgbClr val="000000">
                <a:alpha val="35000"/>
              </a:srgbClr>
            </a:outerShdw>
          </a:effectLst>
        </p:spPr>
      </p:cxnSp>
      <p:sp>
        <p:nvSpPr>
          <p:cNvPr id="7" name="文本框 6">
            <a:extLst>
              <a:ext uri="{FF2B5EF4-FFF2-40B4-BE49-F238E27FC236}">
                <a16:creationId xmlns:a16="http://schemas.microsoft.com/office/drawing/2014/main" id="{8C33501D-AE0B-49E3-A176-56BDCA980359}"/>
              </a:ext>
            </a:extLst>
          </p:cNvPr>
          <p:cNvSpPr txBox="1"/>
          <p:nvPr/>
        </p:nvSpPr>
        <p:spPr>
          <a:xfrm>
            <a:off x="1223962" y="1818418"/>
            <a:ext cx="203318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身份：团员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E7D40F76-51F3-4C27-A5A9-1C1A2592AB82}"/>
              </a:ext>
            </a:extLst>
          </p:cNvPr>
          <p:cNvSpPr txBox="1"/>
          <p:nvPr/>
        </p:nvSpPr>
        <p:spPr>
          <a:xfrm>
            <a:off x="1223249" y="2890741"/>
            <a:ext cx="19800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班级职务：班长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4E3F255-ABF8-488F-A68E-3C50225A6220}"/>
              </a:ext>
            </a:extLst>
          </p:cNvPr>
          <p:cNvSpPr txBox="1"/>
          <p:nvPr/>
        </p:nvSpPr>
        <p:spPr>
          <a:xfrm>
            <a:off x="-146304" y="2853201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zh-CN" altLang="en-US" dirty="0"/>
          </a:p>
        </p:txBody>
      </p:sp>
      <p:sp>
        <p:nvSpPr>
          <p:cNvPr id="70" name="Shape 3824">
            <a:extLst>
              <a:ext uri="{FF2B5EF4-FFF2-40B4-BE49-F238E27FC236}">
                <a16:creationId xmlns:a16="http://schemas.microsoft.com/office/drawing/2014/main" id="{0350A74B-0926-433E-BF33-C4656F0F285F}"/>
              </a:ext>
            </a:extLst>
          </p:cNvPr>
          <p:cNvSpPr/>
          <p:nvPr/>
        </p:nvSpPr>
        <p:spPr>
          <a:xfrm>
            <a:off x="1331913" y="5217492"/>
            <a:ext cx="558655" cy="457081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4544" y="80000"/>
                </a:moveTo>
                <a:lnTo>
                  <a:pt x="90827" y="80000"/>
                </a:lnTo>
                <a:cubicBezTo>
                  <a:pt x="90150" y="82333"/>
                  <a:pt x="89311" y="84561"/>
                  <a:pt x="88316" y="86666"/>
                </a:cubicBezTo>
                <a:lnTo>
                  <a:pt x="114544" y="86666"/>
                </a:lnTo>
                <a:lnTo>
                  <a:pt x="114544" y="106666"/>
                </a:lnTo>
                <a:cubicBezTo>
                  <a:pt x="114544" y="110344"/>
                  <a:pt x="112100" y="113333"/>
                  <a:pt x="109088" y="113333"/>
                </a:cubicBezTo>
                <a:lnTo>
                  <a:pt x="10911" y="113333"/>
                </a:lnTo>
                <a:cubicBezTo>
                  <a:pt x="7900" y="113333"/>
                  <a:pt x="5455" y="110344"/>
                  <a:pt x="5455" y="106666"/>
                </a:cubicBezTo>
                <a:lnTo>
                  <a:pt x="5455" y="86666"/>
                </a:lnTo>
                <a:lnTo>
                  <a:pt x="31688" y="86666"/>
                </a:lnTo>
                <a:cubicBezTo>
                  <a:pt x="30688" y="84561"/>
                  <a:pt x="29850" y="82333"/>
                  <a:pt x="29172" y="80000"/>
                </a:cubicBezTo>
                <a:lnTo>
                  <a:pt x="5455" y="80000"/>
                </a:lnTo>
                <a:lnTo>
                  <a:pt x="5455" y="26666"/>
                </a:lnTo>
                <a:cubicBezTo>
                  <a:pt x="5455" y="22988"/>
                  <a:pt x="7900" y="20000"/>
                  <a:pt x="10911" y="20000"/>
                </a:cubicBezTo>
                <a:lnTo>
                  <a:pt x="21816" y="20000"/>
                </a:lnTo>
                <a:cubicBezTo>
                  <a:pt x="32727" y="20000"/>
                  <a:pt x="32727" y="6666"/>
                  <a:pt x="40911" y="6666"/>
                </a:cubicBezTo>
                <a:lnTo>
                  <a:pt x="60000" y="6666"/>
                </a:lnTo>
                <a:lnTo>
                  <a:pt x="79088" y="6666"/>
                </a:lnTo>
                <a:cubicBezTo>
                  <a:pt x="87272" y="6666"/>
                  <a:pt x="87272" y="20000"/>
                  <a:pt x="98183" y="20000"/>
                </a:cubicBezTo>
                <a:lnTo>
                  <a:pt x="109088" y="20000"/>
                </a:lnTo>
                <a:cubicBezTo>
                  <a:pt x="112100" y="20000"/>
                  <a:pt x="114544" y="22988"/>
                  <a:pt x="114544" y="26666"/>
                </a:cubicBezTo>
                <a:cubicBezTo>
                  <a:pt x="114544" y="26666"/>
                  <a:pt x="114544" y="80000"/>
                  <a:pt x="114544" y="80000"/>
                </a:cubicBezTo>
                <a:close/>
                <a:moveTo>
                  <a:pt x="109088" y="13333"/>
                </a:moveTo>
                <a:lnTo>
                  <a:pt x="98183" y="13333"/>
                </a:lnTo>
                <a:cubicBezTo>
                  <a:pt x="90000" y="13333"/>
                  <a:pt x="90000" y="0"/>
                  <a:pt x="79088" y="0"/>
                </a:cubicBezTo>
                <a:lnTo>
                  <a:pt x="60000" y="0"/>
                </a:lnTo>
                <a:lnTo>
                  <a:pt x="40911" y="0"/>
                </a:lnTo>
                <a:cubicBezTo>
                  <a:pt x="30000" y="0"/>
                  <a:pt x="30000" y="13333"/>
                  <a:pt x="21816" y="13333"/>
                </a:cubicBezTo>
                <a:lnTo>
                  <a:pt x="10911" y="13333"/>
                </a:lnTo>
                <a:cubicBezTo>
                  <a:pt x="4883" y="13333"/>
                  <a:pt x="0" y="19305"/>
                  <a:pt x="0" y="26666"/>
                </a:cubicBezTo>
                <a:lnTo>
                  <a:pt x="0" y="106666"/>
                </a:lnTo>
                <a:cubicBezTo>
                  <a:pt x="0" y="114027"/>
                  <a:pt x="4883" y="120000"/>
                  <a:pt x="10911" y="120000"/>
                </a:cubicBezTo>
                <a:lnTo>
                  <a:pt x="109088" y="120000"/>
                </a:lnTo>
                <a:cubicBezTo>
                  <a:pt x="115116" y="120000"/>
                  <a:pt x="120000" y="114027"/>
                  <a:pt x="120000" y="106666"/>
                </a:cubicBezTo>
                <a:lnTo>
                  <a:pt x="120000" y="26666"/>
                </a:lnTo>
                <a:cubicBezTo>
                  <a:pt x="120000" y="19305"/>
                  <a:pt x="115116" y="13333"/>
                  <a:pt x="109088" y="13333"/>
                </a:cubicBezTo>
                <a:moveTo>
                  <a:pt x="100911" y="40000"/>
                </a:moveTo>
                <a:cubicBezTo>
                  <a:pt x="99400" y="40000"/>
                  <a:pt x="98183" y="38511"/>
                  <a:pt x="98183" y="36666"/>
                </a:cubicBezTo>
                <a:cubicBezTo>
                  <a:pt x="98183" y="34827"/>
                  <a:pt x="99400" y="33333"/>
                  <a:pt x="100911" y="33333"/>
                </a:cubicBezTo>
                <a:cubicBezTo>
                  <a:pt x="102416" y="33333"/>
                  <a:pt x="103638" y="34827"/>
                  <a:pt x="103638" y="36666"/>
                </a:cubicBezTo>
                <a:cubicBezTo>
                  <a:pt x="103638" y="38511"/>
                  <a:pt x="102416" y="40000"/>
                  <a:pt x="100911" y="40000"/>
                </a:cubicBezTo>
                <a:moveTo>
                  <a:pt x="100911" y="26666"/>
                </a:moveTo>
                <a:cubicBezTo>
                  <a:pt x="96394" y="26666"/>
                  <a:pt x="92727" y="31150"/>
                  <a:pt x="92727" y="36666"/>
                </a:cubicBezTo>
                <a:cubicBezTo>
                  <a:pt x="92727" y="42188"/>
                  <a:pt x="96394" y="46666"/>
                  <a:pt x="100911" y="46666"/>
                </a:cubicBezTo>
                <a:cubicBezTo>
                  <a:pt x="105427" y="46666"/>
                  <a:pt x="109088" y="42188"/>
                  <a:pt x="109088" y="36666"/>
                </a:cubicBezTo>
                <a:cubicBezTo>
                  <a:pt x="109088" y="31150"/>
                  <a:pt x="105427" y="26666"/>
                  <a:pt x="100911" y="26666"/>
                </a:cubicBezTo>
                <a:moveTo>
                  <a:pt x="100911" y="53333"/>
                </a:moveTo>
                <a:cubicBezTo>
                  <a:pt x="99400" y="53333"/>
                  <a:pt x="98183" y="54827"/>
                  <a:pt x="98183" y="56666"/>
                </a:cubicBezTo>
                <a:cubicBezTo>
                  <a:pt x="98183" y="58511"/>
                  <a:pt x="99400" y="60000"/>
                  <a:pt x="100911" y="60000"/>
                </a:cubicBezTo>
                <a:cubicBezTo>
                  <a:pt x="102416" y="60000"/>
                  <a:pt x="103638" y="58511"/>
                  <a:pt x="103638" y="56666"/>
                </a:cubicBezTo>
                <a:cubicBezTo>
                  <a:pt x="103638" y="54827"/>
                  <a:pt x="102416" y="53333"/>
                  <a:pt x="100911" y="53333"/>
                </a:cubicBezTo>
                <a:moveTo>
                  <a:pt x="60000" y="93333"/>
                </a:moveTo>
                <a:cubicBezTo>
                  <a:pt x="47950" y="93333"/>
                  <a:pt x="38183" y="81394"/>
                  <a:pt x="38183" y="66666"/>
                </a:cubicBezTo>
                <a:cubicBezTo>
                  <a:pt x="38183" y="51938"/>
                  <a:pt x="47950" y="40000"/>
                  <a:pt x="60000" y="40000"/>
                </a:cubicBezTo>
                <a:cubicBezTo>
                  <a:pt x="72050" y="40000"/>
                  <a:pt x="81816" y="51938"/>
                  <a:pt x="81816" y="66666"/>
                </a:cubicBezTo>
                <a:cubicBezTo>
                  <a:pt x="81816" y="81394"/>
                  <a:pt x="72050" y="93333"/>
                  <a:pt x="60000" y="93333"/>
                </a:cubicBezTo>
                <a:moveTo>
                  <a:pt x="60000" y="33333"/>
                </a:moveTo>
                <a:cubicBezTo>
                  <a:pt x="44933" y="33333"/>
                  <a:pt x="32727" y="48261"/>
                  <a:pt x="32727" y="66666"/>
                </a:cubicBezTo>
                <a:cubicBezTo>
                  <a:pt x="32727" y="85077"/>
                  <a:pt x="44933" y="100000"/>
                  <a:pt x="60000" y="100000"/>
                </a:cubicBezTo>
                <a:cubicBezTo>
                  <a:pt x="75066" y="100000"/>
                  <a:pt x="87272" y="85077"/>
                  <a:pt x="87272" y="66666"/>
                </a:cubicBezTo>
                <a:cubicBezTo>
                  <a:pt x="87272" y="48261"/>
                  <a:pt x="75066" y="33333"/>
                  <a:pt x="60000" y="33333"/>
                </a:cubicBezTo>
                <a:moveTo>
                  <a:pt x="60000" y="80000"/>
                </a:moveTo>
                <a:cubicBezTo>
                  <a:pt x="53977" y="80000"/>
                  <a:pt x="49088" y="74027"/>
                  <a:pt x="49088" y="66666"/>
                </a:cubicBezTo>
                <a:cubicBezTo>
                  <a:pt x="49088" y="59305"/>
                  <a:pt x="53977" y="53333"/>
                  <a:pt x="60000" y="53333"/>
                </a:cubicBezTo>
                <a:cubicBezTo>
                  <a:pt x="66022" y="53333"/>
                  <a:pt x="70911" y="59305"/>
                  <a:pt x="70911" y="66666"/>
                </a:cubicBezTo>
                <a:cubicBezTo>
                  <a:pt x="70911" y="74027"/>
                  <a:pt x="66022" y="80000"/>
                  <a:pt x="60000" y="80000"/>
                </a:cubicBezTo>
                <a:moveTo>
                  <a:pt x="60000" y="46666"/>
                </a:moveTo>
                <a:cubicBezTo>
                  <a:pt x="50961" y="46666"/>
                  <a:pt x="43638" y="55622"/>
                  <a:pt x="43638" y="66666"/>
                </a:cubicBezTo>
                <a:cubicBezTo>
                  <a:pt x="43638" y="77711"/>
                  <a:pt x="50961" y="86666"/>
                  <a:pt x="60000" y="86666"/>
                </a:cubicBezTo>
                <a:cubicBezTo>
                  <a:pt x="69033" y="86666"/>
                  <a:pt x="76361" y="77711"/>
                  <a:pt x="76361" y="66666"/>
                </a:cubicBezTo>
                <a:cubicBezTo>
                  <a:pt x="76361" y="55622"/>
                  <a:pt x="69033" y="46666"/>
                  <a:pt x="60000" y="46666"/>
                </a:cubicBezTo>
                <a:moveTo>
                  <a:pt x="46361" y="20000"/>
                </a:moveTo>
                <a:lnTo>
                  <a:pt x="73638" y="20000"/>
                </a:lnTo>
                <a:cubicBezTo>
                  <a:pt x="75144" y="20000"/>
                  <a:pt x="76361" y="18511"/>
                  <a:pt x="76361" y="16666"/>
                </a:cubicBezTo>
                <a:cubicBezTo>
                  <a:pt x="76361" y="14827"/>
                  <a:pt x="75144" y="13333"/>
                  <a:pt x="73638" y="13333"/>
                </a:cubicBezTo>
                <a:lnTo>
                  <a:pt x="46361" y="13333"/>
                </a:lnTo>
                <a:cubicBezTo>
                  <a:pt x="44855" y="13333"/>
                  <a:pt x="43638" y="14827"/>
                  <a:pt x="43638" y="16666"/>
                </a:cubicBezTo>
                <a:cubicBezTo>
                  <a:pt x="43638" y="18511"/>
                  <a:pt x="44855" y="20000"/>
                  <a:pt x="46361" y="20000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endParaRPr sz="3000" dirty="0">
              <a:solidFill>
                <a:prstClr val="black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71" name="Freeform 45">
            <a:extLst>
              <a:ext uri="{FF2B5EF4-FFF2-40B4-BE49-F238E27FC236}">
                <a16:creationId xmlns:a16="http://schemas.microsoft.com/office/drawing/2014/main" id="{92FF8BA9-4D7A-48B2-A7FA-953D6C53A8B6}"/>
              </a:ext>
            </a:extLst>
          </p:cNvPr>
          <p:cNvSpPr>
            <a:spLocks noEditPoints="1"/>
          </p:cNvSpPr>
          <p:nvPr/>
        </p:nvSpPr>
        <p:spPr bwMode="auto">
          <a:xfrm>
            <a:off x="4595813" y="5156308"/>
            <a:ext cx="479425" cy="481013"/>
          </a:xfrm>
          <a:custGeom>
            <a:avLst/>
            <a:gdLst>
              <a:gd name="T0" fmla="*/ 0 w 128"/>
              <a:gd name="T1" fmla="*/ 64 h 128"/>
              <a:gd name="T2" fmla="*/ 128 w 128"/>
              <a:gd name="T3" fmla="*/ 64 h 128"/>
              <a:gd name="T4" fmla="*/ 39 w 128"/>
              <a:gd name="T5" fmla="*/ 10 h 128"/>
              <a:gd name="T6" fmla="*/ 87 w 128"/>
              <a:gd name="T7" fmla="*/ 9 h 128"/>
              <a:gd name="T8" fmla="*/ 107 w 128"/>
              <a:gd name="T9" fmla="*/ 22 h 128"/>
              <a:gd name="T10" fmla="*/ 91 w 128"/>
              <a:gd name="T11" fmla="*/ 35 h 128"/>
              <a:gd name="T12" fmla="*/ 70 w 128"/>
              <a:gd name="T13" fmla="*/ 46 h 128"/>
              <a:gd name="T14" fmla="*/ 39 w 128"/>
              <a:gd name="T15" fmla="*/ 12 h 128"/>
              <a:gd name="T16" fmla="*/ 39 w 128"/>
              <a:gd name="T17" fmla="*/ 10 h 128"/>
              <a:gd name="T18" fmla="*/ 9 w 128"/>
              <a:gd name="T19" fmla="*/ 41 h 128"/>
              <a:gd name="T20" fmla="*/ 32 w 128"/>
              <a:gd name="T21" fmla="*/ 14 h 128"/>
              <a:gd name="T22" fmla="*/ 34 w 128"/>
              <a:gd name="T23" fmla="*/ 14 h 128"/>
              <a:gd name="T24" fmla="*/ 65 w 128"/>
              <a:gd name="T25" fmla="*/ 46 h 128"/>
              <a:gd name="T26" fmla="*/ 64 w 128"/>
              <a:gd name="T27" fmla="*/ 48 h 128"/>
              <a:gd name="T28" fmla="*/ 21 w 128"/>
              <a:gd name="T29" fmla="*/ 56 h 128"/>
              <a:gd name="T30" fmla="*/ 5 w 128"/>
              <a:gd name="T31" fmla="*/ 55 h 128"/>
              <a:gd name="T32" fmla="*/ 20 w 128"/>
              <a:gd name="T33" fmla="*/ 104 h 128"/>
              <a:gd name="T34" fmla="*/ 9 w 128"/>
              <a:gd name="T35" fmla="*/ 87 h 128"/>
              <a:gd name="T36" fmla="*/ 5 w 128"/>
              <a:gd name="T37" fmla="*/ 61 h 128"/>
              <a:gd name="T38" fmla="*/ 6 w 128"/>
              <a:gd name="T39" fmla="*/ 60 h 128"/>
              <a:gd name="T40" fmla="*/ 67 w 128"/>
              <a:gd name="T41" fmla="*/ 52 h 128"/>
              <a:gd name="T42" fmla="*/ 69 w 128"/>
              <a:gd name="T43" fmla="*/ 53 h 128"/>
              <a:gd name="T44" fmla="*/ 78 w 128"/>
              <a:gd name="T45" fmla="*/ 71 h 128"/>
              <a:gd name="T46" fmla="*/ 21 w 128"/>
              <a:gd name="T47" fmla="*/ 103 h 128"/>
              <a:gd name="T48" fmla="*/ 86 w 128"/>
              <a:gd name="T49" fmla="*/ 118 h 128"/>
              <a:gd name="T50" fmla="*/ 85 w 128"/>
              <a:gd name="T51" fmla="*/ 120 h 128"/>
              <a:gd name="T52" fmla="*/ 41 w 128"/>
              <a:gd name="T53" fmla="*/ 119 h 128"/>
              <a:gd name="T54" fmla="*/ 23 w 128"/>
              <a:gd name="T55" fmla="*/ 107 h 128"/>
              <a:gd name="T56" fmla="*/ 40 w 128"/>
              <a:gd name="T57" fmla="*/ 92 h 128"/>
              <a:gd name="T58" fmla="*/ 78 w 128"/>
              <a:gd name="T59" fmla="*/ 75 h 128"/>
              <a:gd name="T60" fmla="*/ 80 w 128"/>
              <a:gd name="T61" fmla="*/ 76 h 128"/>
              <a:gd name="T62" fmla="*/ 86 w 128"/>
              <a:gd name="T63" fmla="*/ 116 h 128"/>
              <a:gd name="T64" fmla="*/ 123 w 128"/>
              <a:gd name="T65" fmla="*/ 73 h 128"/>
              <a:gd name="T66" fmla="*/ 106 w 128"/>
              <a:gd name="T67" fmla="*/ 106 h 128"/>
              <a:gd name="T68" fmla="*/ 91 w 128"/>
              <a:gd name="T69" fmla="*/ 117 h 128"/>
              <a:gd name="T70" fmla="*/ 84 w 128"/>
              <a:gd name="T71" fmla="*/ 75 h 128"/>
              <a:gd name="T72" fmla="*/ 85 w 128"/>
              <a:gd name="T73" fmla="*/ 74 h 128"/>
              <a:gd name="T74" fmla="*/ 123 w 128"/>
              <a:gd name="T75" fmla="*/ 72 h 128"/>
              <a:gd name="T76" fmla="*/ 123 w 128"/>
              <a:gd name="T77" fmla="*/ 67 h 128"/>
              <a:gd name="T78" fmla="*/ 83 w 128"/>
              <a:gd name="T79" fmla="*/ 69 h 128"/>
              <a:gd name="T80" fmla="*/ 82 w 128"/>
              <a:gd name="T81" fmla="*/ 68 h 128"/>
              <a:gd name="T82" fmla="*/ 73 w 128"/>
              <a:gd name="T83" fmla="*/ 50 h 128"/>
              <a:gd name="T84" fmla="*/ 108 w 128"/>
              <a:gd name="T85" fmla="*/ 27 h 128"/>
              <a:gd name="T86" fmla="*/ 111 w 128"/>
              <a:gd name="T87" fmla="*/ 27 h 128"/>
              <a:gd name="T88" fmla="*/ 123 w 128"/>
              <a:gd name="T89" fmla="*/ 64 h 128"/>
              <a:gd name="T90" fmla="*/ 123 w 128"/>
              <a:gd name="T91" fmla="*/ 67 h 12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</a:cxnLst>
            <a:rect l="0" t="0" r="r" b="b"/>
            <a:pathLst>
              <a:path w="128" h="128">
                <a:moveTo>
                  <a:pt x="64" y="0"/>
                </a:moveTo>
                <a:cubicBezTo>
                  <a:pt x="29" y="0"/>
                  <a:pt x="0" y="29"/>
                  <a:pt x="0" y="64"/>
                </a:cubicBezTo>
                <a:cubicBezTo>
                  <a:pt x="0" y="99"/>
                  <a:pt x="29" y="128"/>
                  <a:pt x="64" y="128"/>
                </a:cubicBezTo>
                <a:cubicBezTo>
                  <a:pt x="99" y="128"/>
                  <a:pt x="128" y="99"/>
                  <a:pt x="128" y="64"/>
                </a:cubicBezTo>
                <a:cubicBezTo>
                  <a:pt x="128" y="29"/>
                  <a:pt x="99" y="0"/>
                  <a:pt x="64" y="0"/>
                </a:cubicBezTo>
                <a:close/>
                <a:moveTo>
                  <a:pt x="39" y="10"/>
                </a:moveTo>
                <a:cubicBezTo>
                  <a:pt x="40" y="10"/>
                  <a:pt x="40" y="9"/>
                  <a:pt x="41" y="9"/>
                </a:cubicBezTo>
                <a:cubicBezTo>
                  <a:pt x="55" y="3"/>
                  <a:pt x="72" y="3"/>
                  <a:pt x="87" y="9"/>
                </a:cubicBezTo>
                <a:cubicBezTo>
                  <a:pt x="94" y="12"/>
                  <a:pt x="100" y="16"/>
                  <a:pt x="105" y="21"/>
                </a:cubicBezTo>
                <a:cubicBezTo>
                  <a:pt x="107" y="22"/>
                  <a:pt x="107" y="22"/>
                  <a:pt x="107" y="22"/>
                </a:cubicBezTo>
                <a:cubicBezTo>
                  <a:pt x="105" y="23"/>
                  <a:pt x="105" y="23"/>
                  <a:pt x="105" y="23"/>
                </a:cubicBezTo>
                <a:cubicBezTo>
                  <a:pt x="101" y="28"/>
                  <a:pt x="96" y="31"/>
                  <a:pt x="91" y="35"/>
                </a:cubicBezTo>
                <a:cubicBezTo>
                  <a:pt x="85" y="39"/>
                  <a:pt x="78" y="43"/>
                  <a:pt x="72" y="46"/>
                </a:cubicBezTo>
                <a:cubicBezTo>
                  <a:pt x="70" y="46"/>
                  <a:pt x="70" y="46"/>
                  <a:pt x="70" y="46"/>
                </a:cubicBezTo>
                <a:cubicBezTo>
                  <a:pt x="70" y="45"/>
                  <a:pt x="70" y="45"/>
                  <a:pt x="70" y="45"/>
                </a:cubicBezTo>
                <a:cubicBezTo>
                  <a:pt x="62" y="32"/>
                  <a:pt x="51" y="21"/>
                  <a:pt x="39" y="12"/>
                </a:cubicBezTo>
                <a:cubicBezTo>
                  <a:pt x="37" y="11"/>
                  <a:pt x="37" y="11"/>
                  <a:pt x="37" y="11"/>
                </a:cubicBezTo>
                <a:lnTo>
                  <a:pt x="39" y="10"/>
                </a:lnTo>
                <a:close/>
                <a:moveTo>
                  <a:pt x="5" y="54"/>
                </a:moveTo>
                <a:cubicBezTo>
                  <a:pt x="6" y="49"/>
                  <a:pt x="7" y="45"/>
                  <a:pt x="9" y="41"/>
                </a:cubicBezTo>
                <a:cubicBezTo>
                  <a:pt x="12" y="34"/>
                  <a:pt x="17" y="27"/>
                  <a:pt x="22" y="22"/>
                </a:cubicBezTo>
                <a:cubicBezTo>
                  <a:pt x="25" y="19"/>
                  <a:pt x="28" y="16"/>
                  <a:pt x="32" y="14"/>
                </a:cubicBezTo>
                <a:cubicBezTo>
                  <a:pt x="33" y="13"/>
                  <a:pt x="33" y="13"/>
                  <a:pt x="33" y="13"/>
                </a:cubicBezTo>
                <a:cubicBezTo>
                  <a:pt x="34" y="14"/>
                  <a:pt x="34" y="14"/>
                  <a:pt x="34" y="14"/>
                </a:cubicBezTo>
                <a:cubicBezTo>
                  <a:pt x="39" y="18"/>
                  <a:pt x="45" y="23"/>
                  <a:pt x="50" y="27"/>
                </a:cubicBezTo>
                <a:cubicBezTo>
                  <a:pt x="55" y="33"/>
                  <a:pt x="60" y="39"/>
                  <a:pt x="65" y="46"/>
                </a:cubicBezTo>
                <a:cubicBezTo>
                  <a:pt x="66" y="47"/>
                  <a:pt x="66" y="47"/>
                  <a:pt x="66" y="47"/>
                </a:cubicBezTo>
                <a:cubicBezTo>
                  <a:pt x="64" y="48"/>
                  <a:pt x="64" y="48"/>
                  <a:pt x="64" y="48"/>
                </a:cubicBezTo>
                <a:cubicBezTo>
                  <a:pt x="58" y="51"/>
                  <a:pt x="52" y="52"/>
                  <a:pt x="46" y="54"/>
                </a:cubicBezTo>
                <a:cubicBezTo>
                  <a:pt x="38" y="55"/>
                  <a:pt x="29" y="56"/>
                  <a:pt x="21" y="56"/>
                </a:cubicBezTo>
                <a:cubicBezTo>
                  <a:pt x="16" y="56"/>
                  <a:pt x="11" y="56"/>
                  <a:pt x="7" y="55"/>
                </a:cubicBezTo>
                <a:cubicBezTo>
                  <a:pt x="5" y="55"/>
                  <a:pt x="5" y="55"/>
                  <a:pt x="5" y="55"/>
                </a:cubicBezTo>
                <a:lnTo>
                  <a:pt x="5" y="54"/>
                </a:lnTo>
                <a:close/>
                <a:moveTo>
                  <a:pt x="20" y="104"/>
                </a:moveTo>
                <a:cubicBezTo>
                  <a:pt x="19" y="102"/>
                  <a:pt x="19" y="102"/>
                  <a:pt x="19" y="102"/>
                </a:cubicBezTo>
                <a:cubicBezTo>
                  <a:pt x="15" y="98"/>
                  <a:pt x="12" y="93"/>
                  <a:pt x="9" y="87"/>
                </a:cubicBezTo>
                <a:cubicBezTo>
                  <a:pt x="6" y="80"/>
                  <a:pt x="5" y="72"/>
                  <a:pt x="5" y="64"/>
                </a:cubicBezTo>
                <a:cubicBezTo>
                  <a:pt x="5" y="63"/>
                  <a:pt x="5" y="62"/>
                  <a:pt x="5" y="61"/>
                </a:cubicBezTo>
                <a:cubicBezTo>
                  <a:pt x="5" y="60"/>
                  <a:pt x="5" y="60"/>
                  <a:pt x="5" y="60"/>
                </a:cubicBezTo>
                <a:cubicBezTo>
                  <a:pt x="6" y="60"/>
                  <a:pt x="6" y="60"/>
                  <a:pt x="6" y="60"/>
                </a:cubicBezTo>
                <a:cubicBezTo>
                  <a:pt x="11" y="61"/>
                  <a:pt x="16" y="61"/>
                  <a:pt x="21" y="61"/>
                </a:cubicBezTo>
                <a:cubicBezTo>
                  <a:pt x="37" y="61"/>
                  <a:pt x="53" y="58"/>
                  <a:pt x="67" y="52"/>
                </a:cubicBezTo>
                <a:cubicBezTo>
                  <a:pt x="69" y="52"/>
                  <a:pt x="69" y="52"/>
                  <a:pt x="69" y="52"/>
                </a:cubicBezTo>
                <a:cubicBezTo>
                  <a:pt x="69" y="53"/>
                  <a:pt x="69" y="53"/>
                  <a:pt x="69" y="53"/>
                </a:cubicBezTo>
                <a:cubicBezTo>
                  <a:pt x="72" y="57"/>
                  <a:pt x="74" y="62"/>
                  <a:pt x="76" y="67"/>
                </a:cubicBezTo>
                <a:cubicBezTo>
                  <a:pt x="78" y="71"/>
                  <a:pt x="78" y="71"/>
                  <a:pt x="78" y="71"/>
                </a:cubicBezTo>
                <a:cubicBezTo>
                  <a:pt x="76" y="71"/>
                  <a:pt x="76" y="71"/>
                  <a:pt x="76" y="71"/>
                </a:cubicBezTo>
                <a:cubicBezTo>
                  <a:pt x="56" y="77"/>
                  <a:pt x="36" y="88"/>
                  <a:pt x="21" y="103"/>
                </a:cubicBezTo>
                <a:lnTo>
                  <a:pt x="20" y="104"/>
                </a:lnTo>
                <a:close/>
                <a:moveTo>
                  <a:pt x="86" y="118"/>
                </a:moveTo>
                <a:cubicBezTo>
                  <a:pt x="86" y="119"/>
                  <a:pt x="86" y="119"/>
                  <a:pt x="86" y="119"/>
                </a:cubicBezTo>
                <a:cubicBezTo>
                  <a:pt x="85" y="120"/>
                  <a:pt x="85" y="120"/>
                  <a:pt x="85" y="120"/>
                </a:cubicBezTo>
                <a:cubicBezTo>
                  <a:pt x="78" y="122"/>
                  <a:pt x="71" y="123"/>
                  <a:pt x="64" y="123"/>
                </a:cubicBezTo>
                <a:cubicBezTo>
                  <a:pt x="56" y="123"/>
                  <a:pt x="48" y="122"/>
                  <a:pt x="41" y="119"/>
                </a:cubicBezTo>
                <a:cubicBezTo>
                  <a:pt x="35" y="116"/>
                  <a:pt x="29" y="112"/>
                  <a:pt x="24" y="108"/>
                </a:cubicBezTo>
                <a:cubicBezTo>
                  <a:pt x="23" y="107"/>
                  <a:pt x="23" y="107"/>
                  <a:pt x="23" y="107"/>
                </a:cubicBezTo>
                <a:cubicBezTo>
                  <a:pt x="24" y="106"/>
                  <a:pt x="24" y="106"/>
                  <a:pt x="24" y="106"/>
                </a:cubicBezTo>
                <a:cubicBezTo>
                  <a:pt x="29" y="101"/>
                  <a:pt x="35" y="96"/>
                  <a:pt x="40" y="92"/>
                </a:cubicBezTo>
                <a:cubicBezTo>
                  <a:pt x="47" y="88"/>
                  <a:pt x="54" y="84"/>
                  <a:pt x="62" y="81"/>
                </a:cubicBezTo>
                <a:cubicBezTo>
                  <a:pt x="67" y="79"/>
                  <a:pt x="72" y="77"/>
                  <a:pt x="78" y="75"/>
                </a:cubicBezTo>
                <a:cubicBezTo>
                  <a:pt x="79" y="75"/>
                  <a:pt x="79" y="75"/>
                  <a:pt x="79" y="75"/>
                </a:cubicBezTo>
                <a:cubicBezTo>
                  <a:pt x="80" y="76"/>
                  <a:pt x="80" y="76"/>
                  <a:pt x="80" y="76"/>
                </a:cubicBezTo>
                <a:cubicBezTo>
                  <a:pt x="81" y="81"/>
                  <a:pt x="83" y="86"/>
                  <a:pt x="84" y="91"/>
                </a:cubicBezTo>
                <a:cubicBezTo>
                  <a:pt x="85" y="99"/>
                  <a:pt x="86" y="107"/>
                  <a:pt x="86" y="116"/>
                </a:cubicBezTo>
                <a:cubicBezTo>
                  <a:pt x="86" y="117"/>
                  <a:pt x="86" y="117"/>
                  <a:pt x="86" y="118"/>
                </a:cubicBezTo>
                <a:close/>
                <a:moveTo>
                  <a:pt x="123" y="73"/>
                </a:moveTo>
                <a:cubicBezTo>
                  <a:pt x="122" y="78"/>
                  <a:pt x="121" y="83"/>
                  <a:pt x="119" y="87"/>
                </a:cubicBezTo>
                <a:cubicBezTo>
                  <a:pt x="116" y="94"/>
                  <a:pt x="111" y="101"/>
                  <a:pt x="106" y="106"/>
                </a:cubicBezTo>
                <a:cubicBezTo>
                  <a:pt x="102" y="110"/>
                  <a:pt x="98" y="113"/>
                  <a:pt x="93" y="116"/>
                </a:cubicBezTo>
                <a:cubicBezTo>
                  <a:pt x="91" y="117"/>
                  <a:pt x="91" y="117"/>
                  <a:pt x="91" y="117"/>
                </a:cubicBezTo>
                <a:cubicBezTo>
                  <a:pt x="91" y="115"/>
                  <a:pt x="91" y="115"/>
                  <a:pt x="91" y="115"/>
                </a:cubicBezTo>
                <a:cubicBezTo>
                  <a:pt x="91" y="101"/>
                  <a:pt x="88" y="88"/>
                  <a:pt x="84" y="75"/>
                </a:cubicBezTo>
                <a:cubicBezTo>
                  <a:pt x="84" y="74"/>
                  <a:pt x="84" y="74"/>
                  <a:pt x="84" y="74"/>
                </a:cubicBezTo>
                <a:cubicBezTo>
                  <a:pt x="85" y="74"/>
                  <a:pt x="85" y="74"/>
                  <a:pt x="85" y="74"/>
                </a:cubicBezTo>
                <a:cubicBezTo>
                  <a:pt x="97" y="71"/>
                  <a:pt x="110" y="70"/>
                  <a:pt x="121" y="72"/>
                </a:cubicBezTo>
                <a:cubicBezTo>
                  <a:pt x="123" y="72"/>
                  <a:pt x="123" y="72"/>
                  <a:pt x="123" y="72"/>
                </a:cubicBezTo>
                <a:lnTo>
                  <a:pt x="123" y="73"/>
                </a:lnTo>
                <a:close/>
                <a:moveTo>
                  <a:pt x="123" y="67"/>
                </a:moveTo>
                <a:cubicBezTo>
                  <a:pt x="122" y="67"/>
                  <a:pt x="122" y="67"/>
                  <a:pt x="122" y="67"/>
                </a:cubicBezTo>
                <a:cubicBezTo>
                  <a:pt x="109" y="66"/>
                  <a:pt x="96" y="67"/>
                  <a:pt x="83" y="69"/>
                </a:cubicBezTo>
                <a:cubicBezTo>
                  <a:pt x="82" y="70"/>
                  <a:pt x="82" y="70"/>
                  <a:pt x="82" y="70"/>
                </a:cubicBezTo>
                <a:cubicBezTo>
                  <a:pt x="82" y="68"/>
                  <a:pt x="82" y="68"/>
                  <a:pt x="82" y="68"/>
                </a:cubicBezTo>
                <a:cubicBezTo>
                  <a:pt x="80" y="63"/>
                  <a:pt x="77" y="57"/>
                  <a:pt x="74" y="51"/>
                </a:cubicBezTo>
                <a:cubicBezTo>
                  <a:pt x="73" y="50"/>
                  <a:pt x="73" y="50"/>
                  <a:pt x="73" y="50"/>
                </a:cubicBezTo>
                <a:cubicBezTo>
                  <a:pt x="74" y="49"/>
                  <a:pt x="74" y="49"/>
                  <a:pt x="74" y="49"/>
                </a:cubicBezTo>
                <a:cubicBezTo>
                  <a:pt x="87" y="44"/>
                  <a:pt x="98" y="36"/>
                  <a:pt x="108" y="27"/>
                </a:cubicBezTo>
                <a:cubicBezTo>
                  <a:pt x="110" y="26"/>
                  <a:pt x="110" y="26"/>
                  <a:pt x="110" y="26"/>
                </a:cubicBezTo>
                <a:cubicBezTo>
                  <a:pt x="111" y="27"/>
                  <a:pt x="111" y="27"/>
                  <a:pt x="111" y="27"/>
                </a:cubicBezTo>
                <a:cubicBezTo>
                  <a:pt x="114" y="31"/>
                  <a:pt x="117" y="36"/>
                  <a:pt x="119" y="41"/>
                </a:cubicBezTo>
                <a:cubicBezTo>
                  <a:pt x="122" y="48"/>
                  <a:pt x="123" y="56"/>
                  <a:pt x="123" y="64"/>
                </a:cubicBezTo>
                <a:cubicBezTo>
                  <a:pt x="123" y="65"/>
                  <a:pt x="123" y="65"/>
                  <a:pt x="123" y="66"/>
                </a:cubicBezTo>
                <a:lnTo>
                  <a:pt x="123" y="67"/>
                </a:lnTo>
                <a:close/>
              </a:path>
            </a:pathLst>
          </a:custGeom>
          <a:solidFill>
            <a:srgbClr val="505A66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 dirty="0"/>
          </a:p>
        </p:txBody>
      </p:sp>
    </p:spTree>
  </p:cSld>
  <p:clrMapOvr>
    <a:masterClrMapping/>
  </p:clrMapOvr>
  <p:transition spd="slow" advClick="0" advTm="3000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3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500"/>
                            </p:stCondLst>
                            <p:childTnLst>
                              <p:par>
                                <p:cTn id="22" presetID="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3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3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1" dur="250"/>
                                        <p:tgtEl>
                                          <p:spTgt spid="12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4" dur="250"/>
                                        <p:tgtEl>
                                          <p:spTgt spid="123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6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18" grpId="0" bldLvl="0" autoUpdateAnimBg="0"/>
      <p:bldP spid="12319" grpId="0" bldLvl="0" autoUpdateAnimBg="0"/>
      <p:bldP spid="56" grpId="0" animBg="1"/>
      <p:bldP spid="7" grpId="0"/>
      <p:bldP spid="8" grpId="0"/>
      <p:bldP spid="70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矩形 136"/>
          <p:cNvSpPr>
            <a:spLocks/>
          </p:cNvSpPr>
          <p:nvPr/>
        </p:nvSpPr>
        <p:spPr bwMode="auto">
          <a:xfrm flipH="1" flipV="1">
            <a:off x="9828213" y="-923925"/>
            <a:ext cx="2713037" cy="3649663"/>
          </a:xfrm>
          <a:custGeom>
            <a:avLst/>
            <a:gdLst>
              <a:gd name="T0" fmla="*/ 0 w 6496341"/>
              <a:gd name="T1" fmla="*/ 0 h 6901543"/>
              <a:gd name="T2" fmla="*/ 2713037 w 6496341"/>
              <a:gd name="T3" fmla="*/ 932564 h 6901543"/>
              <a:gd name="T4" fmla="*/ 1859090 w 6496341"/>
              <a:gd name="T5" fmla="*/ 3649663 h 6901543"/>
              <a:gd name="T6" fmla="*/ 0 w 6496341"/>
              <a:gd name="T7" fmla="*/ 3626637 h 6901543"/>
              <a:gd name="T8" fmla="*/ 0 w 6496341"/>
              <a:gd name="T9" fmla="*/ 0 h 69015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496341" h="6901543">
                <a:moveTo>
                  <a:pt x="0" y="0"/>
                </a:moveTo>
                <a:lnTo>
                  <a:pt x="6496341" y="1763486"/>
                </a:lnTo>
                <a:lnTo>
                  <a:pt x="4451573" y="690154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1A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sp>
        <p:nvSpPr>
          <p:cNvPr id="8195" name="矩形 136"/>
          <p:cNvSpPr>
            <a:spLocks/>
          </p:cNvSpPr>
          <p:nvPr/>
        </p:nvSpPr>
        <p:spPr bwMode="auto">
          <a:xfrm>
            <a:off x="-49213" y="0"/>
            <a:ext cx="5072063" cy="6858000"/>
          </a:xfrm>
          <a:custGeom>
            <a:avLst/>
            <a:gdLst>
              <a:gd name="T0" fmla="*/ 0 w 6633297"/>
              <a:gd name="T1" fmla="*/ 0 h 6858000"/>
              <a:gd name="T2" fmla="*/ 5072063 w 6633297"/>
              <a:gd name="T3" fmla="*/ 1785258 h 6858000"/>
              <a:gd name="T4" fmla="*/ 3452475 w 6633297"/>
              <a:gd name="T5" fmla="*/ 6139543 h 6858000"/>
              <a:gd name="T6" fmla="*/ 0 w 6633297"/>
              <a:gd name="T7" fmla="*/ 6858000 h 6858000"/>
              <a:gd name="T8" fmla="*/ 0 w 6633297"/>
              <a:gd name="T9" fmla="*/ 0 h 6858000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633297" h="6858000">
                <a:moveTo>
                  <a:pt x="0" y="0"/>
                </a:moveTo>
                <a:lnTo>
                  <a:pt x="6633297" y="1785258"/>
                </a:lnTo>
                <a:lnTo>
                  <a:pt x="4515183" y="613954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1A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  <p:grpSp>
        <p:nvGrpSpPr>
          <p:cNvPr id="8196" name="组合 139"/>
          <p:cNvGrpSpPr>
            <a:grpSpLocks/>
          </p:cNvGrpSpPr>
          <p:nvPr/>
        </p:nvGrpSpPr>
        <p:grpSpPr bwMode="auto">
          <a:xfrm>
            <a:off x="10285413" y="719138"/>
            <a:ext cx="1044575" cy="1044575"/>
            <a:chOff x="0" y="0"/>
            <a:chExt cx="1045029" cy="1045029"/>
          </a:xfrm>
        </p:grpSpPr>
        <p:sp>
          <p:nvSpPr>
            <p:cNvPr id="7186" name="TextBox 137"/>
            <p:cNvSpPr txBox="1">
              <a:spLocks noChangeArrowheads="1"/>
            </p:cNvSpPr>
            <p:nvPr/>
          </p:nvSpPr>
          <p:spPr bwMode="auto">
            <a:xfrm>
              <a:off x="45253" y="322372"/>
              <a:ext cx="954522" cy="400284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r>
                <a:rPr kumimoji="0" lang="zh-CN" altLang="en-US" sz="2000" b="0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Calibri" panose="020F0502020204030204" pitchFamily="34" charset="0"/>
                  <a:ea typeface="宋体" panose="02010600030101010101" pitchFamily="2" charset="-122"/>
                  <a:cs typeface="+mn-cs"/>
                </a:rPr>
                <a:t>刘科宏</a:t>
              </a:r>
            </a:p>
          </p:txBody>
        </p:sp>
        <p:sp>
          <p:nvSpPr>
            <p:cNvPr id="7187" name="椭圆 138"/>
            <p:cNvSpPr>
              <a:spLocks noChangeArrowheads="1"/>
            </p:cNvSpPr>
            <p:nvPr/>
          </p:nvSpPr>
          <p:spPr bwMode="auto">
            <a:xfrm>
              <a:off x="0" y="0"/>
              <a:ext cx="1045029" cy="1045029"/>
            </a:xfrm>
            <a:prstGeom prst="ellipse">
              <a:avLst/>
            </a:prstGeom>
            <a:noFill/>
            <a:ln w="12700">
              <a:solidFill>
                <a:schemeClr val="bg1"/>
              </a:solidFill>
              <a:prstDash val="dash"/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199" name="文本框 14"/>
          <p:cNvSpPr txBox="1">
            <a:spLocks noChangeArrowheads="1"/>
          </p:cNvSpPr>
          <p:nvPr/>
        </p:nvSpPr>
        <p:spPr bwMode="auto">
          <a:xfrm>
            <a:off x="5492750" y="409575"/>
            <a:ext cx="2774950" cy="1323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zh-CN" altLang="zh-CN" sz="8000" b="1" i="0" u="none" strike="noStrike" kern="1200" cap="none" spc="0" normalizeH="0" baseline="0" noProof="0">
                <a:ln>
                  <a:noFill/>
                </a:ln>
                <a:solidFill>
                  <a:srgbClr val="11AACC"/>
                </a:solidFill>
                <a:effectLst/>
                <a:uLnTx/>
                <a:uFillTx/>
                <a:latin typeface="张海山锐谐体" panose="02000000000000000000" pitchFamily="2" charset="-122"/>
                <a:ea typeface="张海山锐谐体" panose="02000000000000000000" pitchFamily="2" charset="-122"/>
                <a:cs typeface="+mn-cs"/>
              </a:rPr>
              <a:t>目  录</a:t>
            </a:r>
          </a:p>
        </p:txBody>
      </p:sp>
      <p:sp>
        <p:nvSpPr>
          <p:cNvPr id="8200" name="TextBox 15"/>
          <p:cNvSpPr txBox="1">
            <a:spLocks noChangeArrowheads="1"/>
          </p:cNvSpPr>
          <p:nvPr/>
        </p:nvSpPr>
        <p:spPr bwMode="auto">
          <a:xfrm>
            <a:off x="5116513" y="1846263"/>
            <a:ext cx="4004622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1AACC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Part1: 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1AA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性格与纪律</a:t>
            </a:r>
          </a:p>
        </p:txBody>
      </p:sp>
      <p:sp>
        <p:nvSpPr>
          <p:cNvPr id="8201" name="TextBox 16"/>
          <p:cNvSpPr txBox="1">
            <a:spLocks noChangeArrowheads="1"/>
          </p:cNvSpPr>
          <p:nvPr/>
        </p:nvSpPr>
        <p:spPr bwMode="auto">
          <a:xfrm>
            <a:off x="4818063" y="2784475"/>
            <a:ext cx="35573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1AACC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Part2:  </a:t>
            </a:r>
            <a:r>
              <a:rPr lang="zh-CN" altLang="en-US" sz="3600" dirty="0">
                <a:solidFill>
                  <a:srgbClr val="11AACC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学习状况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1AA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02" name="TextBox 17"/>
          <p:cNvSpPr txBox="1">
            <a:spLocks noChangeArrowheads="1"/>
          </p:cNvSpPr>
          <p:nvPr/>
        </p:nvSpPr>
        <p:spPr bwMode="auto">
          <a:xfrm>
            <a:off x="4500563" y="3722688"/>
            <a:ext cx="342914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1AACC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Part3: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1AACC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活动参与</a:t>
            </a:r>
            <a:endParaRPr kumimoji="0" lang="zh-CN" altLang="en-US" sz="3600" b="0" i="0" u="none" strike="noStrike" kern="1200" cap="none" spc="0" normalizeH="0" baseline="0" noProof="0" dirty="0">
              <a:ln>
                <a:noFill/>
              </a:ln>
              <a:solidFill>
                <a:srgbClr val="11AACC"/>
              </a:solidFill>
              <a:effectLst/>
              <a:uLnTx/>
              <a:uFillTx/>
              <a:latin typeface="微软雅黑" panose="020B0503020204020204" pitchFamily="34" charset="-122"/>
              <a:ea typeface="微软雅黑" panose="020B0503020204020204" pitchFamily="34" charset="-122"/>
              <a:cs typeface="+mn-cs"/>
            </a:endParaRPr>
          </a:p>
        </p:txBody>
      </p:sp>
      <p:sp>
        <p:nvSpPr>
          <p:cNvPr id="8203" name="TextBox 18"/>
          <p:cNvSpPr txBox="1">
            <a:spLocks noChangeArrowheads="1"/>
          </p:cNvSpPr>
          <p:nvPr/>
        </p:nvSpPr>
        <p:spPr bwMode="auto">
          <a:xfrm>
            <a:off x="4257675" y="4659313"/>
            <a:ext cx="355738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1AACC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Part4: 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1AA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获奖情况</a:t>
            </a:r>
          </a:p>
        </p:txBody>
      </p:sp>
      <p:sp>
        <p:nvSpPr>
          <p:cNvPr id="8204" name="TextBox 19"/>
          <p:cNvSpPr txBox="1">
            <a:spLocks noChangeArrowheads="1"/>
          </p:cNvSpPr>
          <p:nvPr/>
        </p:nvSpPr>
        <p:spPr bwMode="auto">
          <a:xfrm>
            <a:off x="3903663" y="5597525"/>
            <a:ext cx="2634054" cy="64633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defRPr>
                <a:solidFill>
                  <a:schemeClr val="tx1"/>
                </a:solidFill>
                <a:latin typeface="Calibri" panose="020F0502020204030204" pitchFamily="34" charset="0"/>
                <a:ea typeface="宋体" panose="02010600030101010101" pitchFamily="2" charset="-122"/>
              </a:defRPr>
            </a:lvl9pPr>
          </a:lstStyle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US" altLang="zh-CN" sz="3600" b="0" i="0" u="none" strike="noStrike" kern="1200" cap="none" spc="0" normalizeH="0" baseline="0" noProof="0" dirty="0">
                <a:ln>
                  <a:noFill/>
                </a:ln>
                <a:solidFill>
                  <a:srgbClr val="11AACC"/>
                </a:solidFill>
                <a:effectLst/>
                <a:uLnTx/>
                <a:uFillTx/>
                <a:latin typeface="Century Gothic" panose="020B0502020202020204" pitchFamily="34" charset="0"/>
                <a:ea typeface="微软雅黑" panose="020B0503020204020204" pitchFamily="34" charset="-122"/>
                <a:cs typeface="+mn-cs"/>
              </a:rPr>
              <a:t>Part5:  </a:t>
            </a:r>
            <a:r>
              <a:rPr kumimoji="0" lang="zh-CN" altLang="en-US" sz="3600" b="0" i="0" u="none" strike="noStrike" kern="1200" cap="none" spc="0" normalizeH="0" baseline="0" noProof="0" dirty="0">
                <a:ln>
                  <a:noFill/>
                </a:ln>
                <a:solidFill>
                  <a:srgbClr val="11AACC"/>
                </a:solidFill>
                <a:effectLst/>
                <a:uLnTx/>
                <a:uFillTx/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总结</a:t>
            </a:r>
          </a:p>
        </p:txBody>
      </p:sp>
      <p:grpSp>
        <p:nvGrpSpPr>
          <p:cNvPr id="8205" name="组合 20"/>
          <p:cNvGrpSpPr>
            <a:grpSpLocks/>
          </p:cNvGrpSpPr>
          <p:nvPr/>
        </p:nvGrpSpPr>
        <p:grpSpPr bwMode="auto">
          <a:xfrm>
            <a:off x="1095375" y="2338388"/>
            <a:ext cx="2168525" cy="2320925"/>
            <a:chOff x="0" y="0"/>
            <a:chExt cx="1103313" cy="1181100"/>
          </a:xfrm>
        </p:grpSpPr>
        <p:sp>
          <p:nvSpPr>
            <p:cNvPr id="7181" name="Freeform 114"/>
            <p:cNvSpPr>
              <a:spLocks noEditPoints="1"/>
            </p:cNvSpPr>
            <p:nvPr/>
          </p:nvSpPr>
          <p:spPr bwMode="auto">
            <a:xfrm>
              <a:off x="0" y="0"/>
              <a:ext cx="1103313" cy="1181100"/>
            </a:xfrm>
            <a:custGeom>
              <a:avLst/>
              <a:gdLst>
                <a:gd name="T0" fmla="*/ 967457 w 536"/>
                <a:gd name="T1" fmla="*/ 549397 h 574"/>
                <a:gd name="T2" fmla="*/ 1066261 w 536"/>
                <a:gd name="T3" fmla="*/ 481494 h 574"/>
                <a:gd name="T4" fmla="*/ 1062145 w 536"/>
                <a:gd name="T5" fmla="*/ 296304 h 574"/>
                <a:gd name="T6" fmla="*/ 738973 w 536"/>
                <a:gd name="T7" fmla="*/ 265439 h 574"/>
                <a:gd name="T8" fmla="*/ 364340 w 536"/>
                <a:gd name="T9" fmla="*/ 265439 h 574"/>
                <a:gd name="T10" fmla="*/ 207900 w 536"/>
                <a:gd name="T11" fmla="*/ 172844 h 574"/>
                <a:gd name="T12" fmla="*/ 41168 w 536"/>
                <a:gd name="T13" fmla="*/ 296304 h 574"/>
                <a:gd name="T14" fmla="*/ 41168 w 536"/>
                <a:gd name="T15" fmla="*/ 884796 h 574"/>
                <a:gd name="T16" fmla="*/ 185258 w 536"/>
                <a:gd name="T17" fmla="*/ 946526 h 574"/>
                <a:gd name="T18" fmla="*/ 384924 w 536"/>
                <a:gd name="T19" fmla="*/ 987679 h 574"/>
                <a:gd name="T20" fmla="*/ 438443 w 536"/>
                <a:gd name="T21" fmla="*/ 1107024 h 574"/>
                <a:gd name="T22" fmla="*/ 551657 w 536"/>
                <a:gd name="T23" fmla="*/ 1181100 h 574"/>
                <a:gd name="T24" fmla="*/ 918055 w 536"/>
                <a:gd name="T25" fmla="*/ 946526 h 574"/>
                <a:gd name="T26" fmla="*/ 928347 w 536"/>
                <a:gd name="T27" fmla="*/ 590550 h 574"/>
                <a:gd name="T28" fmla="*/ 1031268 w 536"/>
                <a:gd name="T29" fmla="*/ 314823 h 574"/>
                <a:gd name="T30" fmla="*/ 994217 w 536"/>
                <a:gd name="T31" fmla="*/ 409475 h 574"/>
                <a:gd name="T32" fmla="*/ 938639 w 536"/>
                <a:gd name="T33" fmla="*/ 526762 h 574"/>
                <a:gd name="T34" fmla="*/ 769849 w 536"/>
                <a:gd name="T35" fmla="*/ 462975 h 574"/>
                <a:gd name="T36" fmla="*/ 918055 w 536"/>
                <a:gd name="T37" fmla="*/ 271612 h 574"/>
                <a:gd name="T38" fmla="*/ 551657 w 536"/>
                <a:gd name="T39" fmla="*/ 802490 h 574"/>
                <a:gd name="T40" fmla="*/ 368457 w 536"/>
                <a:gd name="T41" fmla="*/ 695491 h 574"/>
                <a:gd name="T42" fmla="*/ 368457 w 536"/>
                <a:gd name="T43" fmla="*/ 483551 h 574"/>
                <a:gd name="T44" fmla="*/ 551657 w 536"/>
                <a:gd name="T45" fmla="*/ 378610 h 574"/>
                <a:gd name="T46" fmla="*/ 734856 w 536"/>
                <a:gd name="T47" fmla="*/ 483551 h 574"/>
                <a:gd name="T48" fmla="*/ 734856 w 536"/>
                <a:gd name="T49" fmla="*/ 695491 h 574"/>
                <a:gd name="T50" fmla="*/ 730739 w 536"/>
                <a:gd name="T51" fmla="*/ 742817 h 574"/>
                <a:gd name="T52" fmla="*/ 594883 w 536"/>
                <a:gd name="T53" fmla="*/ 823066 h 574"/>
                <a:gd name="T54" fmla="*/ 730739 w 536"/>
                <a:gd name="T55" fmla="*/ 742817 h 574"/>
                <a:gd name="T56" fmla="*/ 391100 w 536"/>
                <a:gd name="T57" fmla="*/ 868335 h 574"/>
                <a:gd name="T58" fmla="*/ 440502 w 536"/>
                <a:gd name="T59" fmla="*/ 783971 h 574"/>
                <a:gd name="T60" fmla="*/ 329347 w 536"/>
                <a:gd name="T61" fmla="*/ 668741 h 574"/>
                <a:gd name="T62" fmla="*/ 329347 w 536"/>
                <a:gd name="T63" fmla="*/ 510301 h 574"/>
                <a:gd name="T64" fmla="*/ 329347 w 536"/>
                <a:gd name="T65" fmla="*/ 668741 h 574"/>
                <a:gd name="T66" fmla="*/ 391100 w 536"/>
                <a:gd name="T67" fmla="*/ 312765 h 574"/>
                <a:gd name="T68" fmla="*/ 440502 w 536"/>
                <a:gd name="T69" fmla="*/ 397129 h 574"/>
                <a:gd name="T70" fmla="*/ 594883 w 536"/>
                <a:gd name="T71" fmla="*/ 358034 h 574"/>
                <a:gd name="T72" fmla="*/ 730739 w 536"/>
                <a:gd name="T73" fmla="*/ 438283 h 574"/>
                <a:gd name="T74" fmla="*/ 594883 w 536"/>
                <a:gd name="T75" fmla="*/ 358034 h 574"/>
                <a:gd name="T76" fmla="*/ 874828 w 536"/>
                <a:gd name="T77" fmla="*/ 590550 h 574"/>
                <a:gd name="T78" fmla="*/ 776024 w 536"/>
                <a:gd name="T79" fmla="*/ 590550 h 574"/>
                <a:gd name="T80" fmla="*/ 551657 w 536"/>
                <a:gd name="T81" fmla="*/ 37038 h 574"/>
                <a:gd name="T82" fmla="*/ 551657 w 536"/>
                <a:gd name="T83" fmla="*/ 337457 h 574"/>
                <a:gd name="T84" fmla="*/ 551657 w 536"/>
                <a:gd name="T85" fmla="*/ 37038 h 574"/>
                <a:gd name="T86" fmla="*/ 142031 w 536"/>
                <a:gd name="T87" fmla="*/ 275727 h 574"/>
                <a:gd name="T88" fmla="*/ 269653 w 536"/>
                <a:gd name="T89" fmla="*/ 279843 h 574"/>
                <a:gd name="T90" fmla="*/ 333464 w 536"/>
                <a:gd name="T91" fmla="*/ 462975 h 574"/>
                <a:gd name="T92" fmla="*/ 72045 w 536"/>
                <a:gd name="T93" fmla="*/ 314823 h 574"/>
                <a:gd name="T94" fmla="*/ 72045 w 536"/>
                <a:gd name="T95" fmla="*/ 866277 h 574"/>
                <a:gd name="T96" fmla="*/ 333464 w 536"/>
                <a:gd name="T97" fmla="*/ 716068 h 574"/>
                <a:gd name="T98" fmla="*/ 185258 w 536"/>
                <a:gd name="T99" fmla="*/ 909488 h 574"/>
                <a:gd name="T100" fmla="*/ 477553 w 536"/>
                <a:gd name="T101" fmla="*/ 1094678 h 574"/>
                <a:gd name="T102" fmla="*/ 438443 w 536"/>
                <a:gd name="T103" fmla="*/ 962987 h 574"/>
                <a:gd name="T104" fmla="*/ 399333 w 536"/>
                <a:gd name="T105" fmla="*/ 905373 h 574"/>
                <a:gd name="T106" fmla="*/ 703980 w 536"/>
                <a:gd name="T107" fmla="*/ 905373 h 574"/>
                <a:gd name="T108" fmla="*/ 1031268 w 536"/>
                <a:gd name="T109" fmla="*/ 866277 h 574"/>
                <a:gd name="T110" fmla="*/ 747206 w 536"/>
                <a:gd name="T111" fmla="*/ 880681 h 574"/>
                <a:gd name="T112" fmla="*/ 901588 w 536"/>
                <a:gd name="T113" fmla="*/ 615242 h 574"/>
                <a:gd name="T114" fmla="*/ 0 60000 65536"/>
                <a:gd name="T115" fmla="*/ 0 60000 65536"/>
                <a:gd name="T116" fmla="*/ 0 60000 65536"/>
                <a:gd name="T117" fmla="*/ 0 60000 65536"/>
                <a:gd name="T118" fmla="*/ 0 60000 65536"/>
                <a:gd name="T119" fmla="*/ 0 60000 65536"/>
                <a:gd name="T120" fmla="*/ 0 60000 65536"/>
                <a:gd name="T121" fmla="*/ 0 60000 65536"/>
                <a:gd name="T122" fmla="*/ 0 60000 65536"/>
                <a:gd name="T123" fmla="*/ 0 60000 65536"/>
                <a:gd name="T124" fmla="*/ 0 60000 65536"/>
                <a:gd name="T125" fmla="*/ 0 60000 65536"/>
                <a:gd name="T126" fmla="*/ 0 60000 65536"/>
                <a:gd name="T127" fmla="*/ 0 60000 65536"/>
                <a:gd name="T128" fmla="*/ 0 60000 65536"/>
                <a:gd name="T129" fmla="*/ 0 60000 65536"/>
                <a:gd name="T130" fmla="*/ 0 60000 65536"/>
                <a:gd name="T131" fmla="*/ 0 60000 65536"/>
                <a:gd name="T132" fmla="*/ 0 60000 65536"/>
                <a:gd name="T133" fmla="*/ 0 60000 65536"/>
                <a:gd name="T134" fmla="*/ 0 60000 65536"/>
                <a:gd name="T135" fmla="*/ 0 60000 65536"/>
                <a:gd name="T136" fmla="*/ 0 60000 65536"/>
                <a:gd name="T137" fmla="*/ 0 60000 65536"/>
                <a:gd name="T138" fmla="*/ 0 60000 65536"/>
                <a:gd name="T139" fmla="*/ 0 60000 65536"/>
                <a:gd name="T140" fmla="*/ 0 60000 65536"/>
                <a:gd name="T141" fmla="*/ 0 60000 65536"/>
                <a:gd name="T142" fmla="*/ 0 60000 65536"/>
                <a:gd name="T143" fmla="*/ 0 60000 65536"/>
                <a:gd name="T144" fmla="*/ 0 60000 65536"/>
                <a:gd name="T145" fmla="*/ 0 60000 65536"/>
                <a:gd name="T146" fmla="*/ 0 60000 65536"/>
                <a:gd name="T147" fmla="*/ 0 60000 65536"/>
                <a:gd name="T148" fmla="*/ 0 60000 65536"/>
                <a:gd name="T149" fmla="*/ 0 60000 65536"/>
                <a:gd name="T150" fmla="*/ 0 60000 65536"/>
                <a:gd name="T151" fmla="*/ 0 60000 65536"/>
                <a:gd name="T152" fmla="*/ 0 60000 65536"/>
                <a:gd name="T153" fmla="*/ 0 60000 65536"/>
                <a:gd name="T154" fmla="*/ 0 60000 65536"/>
                <a:gd name="T155" fmla="*/ 0 60000 65536"/>
                <a:gd name="T156" fmla="*/ 0 60000 65536"/>
                <a:gd name="T157" fmla="*/ 0 60000 65536"/>
                <a:gd name="T158" fmla="*/ 0 60000 65536"/>
                <a:gd name="T159" fmla="*/ 0 60000 65536"/>
                <a:gd name="T160" fmla="*/ 0 60000 65536"/>
                <a:gd name="T161" fmla="*/ 0 60000 65536"/>
                <a:gd name="T162" fmla="*/ 0 60000 65536"/>
                <a:gd name="T163" fmla="*/ 0 60000 65536"/>
                <a:gd name="T164" fmla="*/ 0 60000 65536"/>
                <a:gd name="T165" fmla="*/ 0 60000 65536"/>
                <a:gd name="T166" fmla="*/ 0 60000 65536"/>
                <a:gd name="T167" fmla="*/ 0 60000 65536"/>
                <a:gd name="T168" fmla="*/ 0 60000 65536"/>
                <a:gd name="T169" fmla="*/ 0 60000 65536"/>
                <a:gd name="T170" fmla="*/ 0 60000 65536"/>
              </a:gdLst>
              <a:ahLst/>
              <a:cxnLst>
                <a:cxn ang="T114">
                  <a:pos x="T0" y="T1"/>
                </a:cxn>
                <a:cxn ang="T115">
                  <a:pos x="T2" y="T3"/>
                </a:cxn>
                <a:cxn ang="T116">
                  <a:pos x="T4" y="T5"/>
                </a:cxn>
                <a:cxn ang="T117">
                  <a:pos x="T6" y="T7"/>
                </a:cxn>
                <a:cxn ang="T118">
                  <a:pos x="T8" y="T9"/>
                </a:cxn>
                <a:cxn ang="T119">
                  <a:pos x="T10" y="T11"/>
                </a:cxn>
                <a:cxn ang="T120">
                  <a:pos x="T12" y="T13"/>
                </a:cxn>
                <a:cxn ang="T121">
                  <a:pos x="T14" y="T15"/>
                </a:cxn>
                <a:cxn ang="T122">
                  <a:pos x="T16" y="T17"/>
                </a:cxn>
                <a:cxn ang="T123">
                  <a:pos x="T18" y="T19"/>
                </a:cxn>
                <a:cxn ang="T124">
                  <a:pos x="T20" y="T21"/>
                </a:cxn>
                <a:cxn ang="T125">
                  <a:pos x="T22" y="T23"/>
                </a:cxn>
                <a:cxn ang="T126">
                  <a:pos x="T24" y="T25"/>
                </a:cxn>
                <a:cxn ang="T127">
                  <a:pos x="T26" y="T27"/>
                </a:cxn>
                <a:cxn ang="T128">
                  <a:pos x="T28" y="T29"/>
                </a:cxn>
                <a:cxn ang="T129">
                  <a:pos x="T30" y="T31"/>
                </a:cxn>
                <a:cxn ang="T130">
                  <a:pos x="T32" y="T33"/>
                </a:cxn>
                <a:cxn ang="T131">
                  <a:pos x="T34" y="T35"/>
                </a:cxn>
                <a:cxn ang="T132">
                  <a:pos x="T36" y="T37"/>
                </a:cxn>
                <a:cxn ang="T133">
                  <a:pos x="T38" y="T39"/>
                </a:cxn>
                <a:cxn ang="T134">
                  <a:pos x="T40" y="T41"/>
                </a:cxn>
                <a:cxn ang="T135">
                  <a:pos x="T42" y="T43"/>
                </a:cxn>
                <a:cxn ang="T136">
                  <a:pos x="T44" y="T45"/>
                </a:cxn>
                <a:cxn ang="T137">
                  <a:pos x="T46" y="T47"/>
                </a:cxn>
                <a:cxn ang="T138">
                  <a:pos x="T48" y="T49"/>
                </a:cxn>
                <a:cxn ang="T139">
                  <a:pos x="T50" y="T51"/>
                </a:cxn>
                <a:cxn ang="T140">
                  <a:pos x="T52" y="T53"/>
                </a:cxn>
                <a:cxn ang="T141">
                  <a:pos x="T54" y="T55"/>
                </a:cxn>
                <a:cxn ang="T142">
                  <a:pos x="T56" y="T57"/>
                </a:cxn>
                <a:cxn ang="T143">
                  <a:pos x="T58" y="T59"/>
                </a:cxn>
                <a:cxn ang="T144">
                  <a:pos x="T60" y="T61"/>
                </a:cxn>
                <a:cxn ang="T145">
                  <a:pos x="T62" y="T63"/>
                </a:cxn>
                <a:cxn ang="T146">
                  <a:pos x="T64" y="T65"/>
                </a:cxn>
                <a:cxn ang="T147">
                  <a:pos x="T66" y="T67"/>
                </a:cxn>
                <a:cxn ang="T148">
                  <a:pos x="T68" y="T69"/>
                </a:cxn>
                <a:cxn ang="T149">
                  <a:pos x="T70" y="T71"/>
                </a:cxn>
                <a:cxn ang="T150">
                  <a:pos x="T72" y="T73"/>
                </a:cxn>
                <a:cxn ang="T151">
                  <a:pos x="T74" y="T75"/>
                </a:cxn>
                <a:cxn ang="T152">
                  <a:pos x="T76" y="T77"/>
                </a:cxn>
                <a:cxn ang="T153">
                  <a:pos x="T78" y="T79"/>
                </a:cxn>
                <a:cxn ang="T154">
                  <a:pos x="T80" y="T81"/>
                </a:cxn>
                <a:cxn ang="T155">
                  <a:pos x="T82" y="T83"/>
                </a:cxn>
                <a:cxn ang="T156">
                  <a:pos x="T84" y="T85"/>
                </a:cxn>
                <a:cxn ang="T157">
                  <a:pos x="T86" y="T87"/>
                </a:cxn>
                <a:cxn ang="T158">
                  <a:pos x="T88" y="T89"/>
                </a:cxn>
                <a:cxn ang="T159">
                  <a:pos x="T90" y="T91"/>
                </a:cxn>
                <a:cxn ang="T160">
                  <a:pos x="T92" y="T93"/>
                </a:cxn>
                <a:cxn ang="T161">
                  <a:pos x="T94" y="T95"/>
                </a:cxn>
                <a:cxn ang="T162">
                  <a:pos x="T96" y="T97"/>
                </a:cxn>
                <a:cxn ang="T163">
                  <a:pos x="T98" y="T99"/>
                </a:cxn>
                <a:cxn ang="T164">
                  <a:pos x="T100" y="T101"/>
                </a:cxn>
                <a:cxn ang="T165">
                  <a:pos x="T102" y="T103"/>
                </a:cxn>
                <a:cxn ang="T166">
                  <a:pos x="T104" y="T105"/>
                </a:cxn>
                <a:cxn ang="T167">
                  <a:pos x="T106" y="T107"/>
                </a:cxn>
                <a:cxn ang="T168">
                  <a:pos x="T108" y="T109"/>
                </a:cxn>
                <a:cxn ang="T169">
                  <a:pos x="T110" y="T111"/>
                </a:cxn>
                <a:cxn ang="T170">
                  <a:pos x="T112" y="T113"/>
                </a:cxn>
              </a:cxnLst>
              <a:rect l="0" t="0" r="r" b="b"/>
              <a:pathLst>
                <a:path w="536" h="574">
                  <a:moveTo>
                    <a:pt x="451" y="287"/>
                  </a:moveTo>
                  <a:cubicBezTo>
                    <a:pt x="458" y="280"/>
                    <a:pt x="464" y="274"/>
                    <a:pt x="470" y="267"/>
                  </a:cubicBezTo>
                  <a:cubicBezTo>
                    <a:pt x="474" y="268"/>
                    <a:pt x="478" y="269"/>
                    <a:pt x="483" y="269"/>
                  </a:cubicBezTo>
                  <a:cubicBezTo>
                    <a:pt x="502" y="269"/>
                    <a:pt x="518" y="254"/>
                    <a:pt x="518" y="234"/>
                  </a:cubicBezTo>
                  <a:cubicBezTo>
                    <a:pt x="518" y="226"/>
                    <a:pt x="515" y="218"/>
                    <a:pt x="510" y="212"/>
                  </a:cubicBezTo>
                  <a:cubicBezTo>
                    <a:pt x="524" y="185"/>
                    <a:pt x="527" y="161"/>
                    <a:pt x="516" y="144"/>
                  </a:cubicBezTo>
                  <a:cubicBezTo>
                    <a:pt x="505" y="124"/>
                    <a:pt x="481" y="114"/>
                    <a:pt x="446" y="114"/>
                  </a:cubicBezTo>
                  <a:cubicBezTo>
                    <a:pt x="421" y="114"/>
                    <a:pt x="391" y="119"/>
                    <a:pt x="359" y="129"/>
                  </a:cubicBezTo>
                  <a:cubicBezTo>
                    <a:pt x="340" y="51"/>
                    <a:pt x="307" y="0"/>
                    <a:pt x="268" y="0"/>
                  </a:cubicBezTo>
                  <a:cubicBezTo>
                    <a:pt x="229" y="0"/>
                    <a:pt x="196" y="51"/>
                    <a:pt x="177" y="129"/>
                  </a:cubicBezTo>
                  <a:cubicBezTo>
                    <a:pt x="163" y="125"/>
                    <a:pt x="149" y="121"/>
                    <a:pt x="136" y="119"/>
                  </a:cubicBezTo>
                  <a:cubicBezTo>
                    <a:pt x="136" y="100"/>
                    <a:pt x="120" y="84"/>
                    <a:pt x="101" y="84"/>
                  </a:cubicBezTo>
                  <a:cubicBezTo>
                    <a:pt x="82" y="84"/>
                    <a:pt x="67" y="98"/>
                    <a:pt x="66" y="116"/>
                  </a:cubicBezTo>
                  <a:cubicBezTo>
                    <a:pt x="44" y="120"/>
                    <a:pt x="28" y="129"/>
                    <a:pt x="20" y="144"/>
                  </a:cubicBezTo>
                  <a:cubicBezTo>
                    <a:pt x="0" y="177"/>
                    <a:pt x="28" y="231"/>
                    <a:pt x="85" y="287"/>
                  </a:cubicBezTo>
                  <a:cubicBezTo>
                    <a:pt x="28" y="343"/>
                    <a:pt x="0" y="397"/>
                    <a:pt x="20" y="430"/>
                  </a:cubicBezTo>
                  <a:cubicBezTo>
                    <a:pt x="31" y="449"/>
                    <a:pt x="55" y="460"/>
                    <a:pt x="90" y="460"/>
                  </a:cubicBezTo>
                  <a:cubicBezTo>
                    <a:pt x="90" y="460"/>
                    <a:pt x="90" y="460"/>
                    <a:pt x="90" y="460"/>
                  </a:cubicBezTo>
                  <a:cubicBezTo>
                    <a:pt x="115" y="460"/>
                    <a:pt x="145" y="454"/>
                    <a:pt x="177" y="445"/>
                  </a:cubicBezTo>
                  <a:cubicBezTo>
                    <a:pt x="180" y="457"/>
                    <a:pt x="183" y="469"/>
                    <a:pt x="187" y="480"/>
                  </a:cubicBezTo>
                  <a:cubicBezTo>
                    <a:pt x="181" y="486"/>
                    <a:pt x="178" y="494"/>
                    <a:pt x="178" y="503"/>
                  </a:cubicBezTo>
                  <a:cubicBezTo>
                    <a:pt x="178" y="522"/>
                    <a:pt x="194" y="538"/>
                    <a:pt x="213" y="538"/>
                  </a:cubicBezTo>
                  <a:cubicBezTo>
                    <a:pt x="214" y="538"/>
                    <a:pt x="214" y="537"/>
                    <a:pt x="214" y="537"/>
                  </a:cubicBezTo>
                  <a:cubicBezTo>
                    <a:pt x="230" y="561"/>
                    <a:pt x="248" y="574"/>
                    <a:pt x="268" y="574"/>
                  </a:cubicBezTo>
                  <a:cubicBezTo>
                    <a:pt x="307" y="574"/>
                    <a:pt x="340" y="523"/>
                    <a:pt x="359" y="445"/>
                  </a:cubicBezTo>
                  <a:cubicBezTo>
                    <a:pt x="391" y="454"/>
                    <a:pt x="421" y="460"/>
                    <a:pt x="446" y="460"/>
                  </a:cubicBezTo>
                  <a:cubicBezTo>
                    <a:pt x="481" y="460"/>
                    <a:pt x="505" y="449"/>
                    <a:pt x="516" y="430"/>
                  </a:cubicBezTo>
                  <a:cubicBezTo>
                    <a:pt x="536" y="397"/>
                    <a:pt x="509" y="343"/>
                    <a:pt x="451" y="287"/>
                  </a:cubicBezTo>
                  <a:close/>
                  <a:moveTo>
                    <a:pt x="446" y="132"/>
                  </a:moveTo>
                  <a:cubicBezTo>
                    <a:pt x="466" y="132"/>
                    <a:pt x="491" y="136"/>
                    <a:pt x="501" y="153"/>
                  </a:cubicBezTo>
                  <a:cubicBezTo>
                    <a:pt x="508" y="164"/>
                    <a:pt x="506" y="181"/>
                    <a:pt x="495" y="202"/>
                  </a:cubicBezTo>
                  <a:cubicBezTo>
                    <a:pt x="492" y="200"/>
                    <a:pt x="487" y="199"/>
                    <a:pt x="483" y="199"/>
                  </a:cubicBezTo>
                  <a:cubicBezTo>
                    <a:pt x="464" y="199"/>
                    <a:pt x="448" y="215"/>
                    <a:pt x="448" y="234"/>
                  </a:cubicBezTo>
                  <a:cubicBezTo>
                    <a:pt x="448" y="243"/>
                    <a:pt x="451" y="250"/>
                    <a:pt x="456" y="256"/>
                  </a:cubicBezTo>
                  <a:cubicBezTo>
                    <a:pt x="450" y="262"/>
                    <a:pt x="444" y="269"/>
                    <a:pt x="438" y="275"/>
                  </a:cubicBezTo>
                  <a:cubicBezTo>
                    <a:pt x="419" y="258"/>
                    <a:pt x="398" y="242"/>
                    <a:pt x="374" y="225"/>
                  </a:cubicBezTo>
                  <a:cubicBezTo>
                    <a:pt x="372" y="197"/>
                    <a:pt x="368" y="171"/>
                    <a:pt x="363" y="146"/>
                  </a:cubicBezTo>
                  <a:cubicBezTo>
                    <a:pt x="394" y="137"/>
                    <a:pt x="422" y="132"/>
                    <a:pt x="446" y="132"/>
                  </a:cubicBezTo>
                  <a:close/>
                  <a:moveTo>
                    <a:pt x="313" y="366"/>
                  </a:moveTo>
                  <a:cubicBezTo>
                    <a:pt x="298" y="374"/>
                    <a:pt x="283" y="382"/>
                    <a:pt x="268" y="390"/>
                  </a:cubicBezTo>
                  <a:cubicBezTo>
                    <a:pt x="253" y="382"/>
                    <a:pt x="238" y="374"/>
                    <a:pt x="223" y="366"/>
                  </a:cubicBezTo>
                  <a:cubicBezTo>
                    <a:pt x="207" y="357"/>
                    <a:pt x="193" y="348"/>
                    <a:pt x="179" y="338"/>
                  </a:cubicBezTo>
                  <a:cubicBezTo>
                    <a:pt x="178" y="322"/>
                    <a:pt x="177" y="305"/>
                    <a:pt x="177" y="287"/>
                  </a:cubicBezTo>
                  <a:cubicBezTo>
                    <a:pt x="177" y="269"/>
                    <a:pt x="178" y="252"/>
                    <a:pt x="179" y="235"/>
                  </a:cubicBezTo>
                  <a:cubicBezTo>
                    <a:pt x="193" y="226"/>
                    <a:pt x="207" y="217"/>
                    <a:pt x="223" y="208"/>
                  </a:cubicBezTo>
                  <a:cubicBezTo>
                    <a:pt x="238" y="199"/>
                    <a:pt x="253" y="191"/>
                    <a:pt x="268" y="184"/>
                  </a:cubicBezTo>
                  <a:cubicBezTo>
                    <a:pt x="283" y="191"/>
                    <a:pt x="298" y="199"/>
                    <a:pt x="313" y="208"/>
                  </a:cubicBezTo>
                  <a:cubicBezTo>
                    <a:pt x="329" y="217"/>
                    <a:pt x="343" y="226"/>
                    <a:pt x="357" y="235"/>
                  </a:cubicBezTo>
                  <a:cubicBezTo>
                    <a:pt x="358" y="252"/>
                    <a:pt x="359" y="269"/>
                    <a:pt x="359" y="287"/>
                  </a:cubicBezTo>
                  <a:cubicBezTo>
                    <a:pt x="359" y="305"/>
                    <a:pt x="358" y="322"/>
                    <a:pt x="357" y="338"/>
                  </a:cubicBezTo>
                  <a:cubicBezTo>
                    <a:pt x="343" y="348"/>
                    <a:pt x="329" y="357"/>
                    <a:pt x="313" y="366"/>
                  </a:cubicBezTo>
                  <a:close/>
                  <a:moveTo>
                    <a:pt x="355" y="361"/>
                  </a:moveTo>
                  <a:cubicBezTo>
                    <a:pt x="353" y="383"/>
                    <a:pt x="350" y="404"/>
                    <a:pt x="346" y="422"/>
                  </a:cubicBezTo>
                  <a:cubicBezTo>
                    <a:pt x="328" y="416"/>
                    <a:pt x="308" y="408"/>
                    <a:pt x="289" y="400"/>
                  </a:cubicBezTo>
                  <a:cubicBezTo>
                    <a:pt x="300" y="394"/>
                    <a:pt x="311" y="388"/>
                    <a:pt x="322" y="381"/>
                  </a:cubicBezTo>
                  <a:cubicBezTo>
                    <a:pt x="334" y="375"/>
                    <a:pt x="345" y="368"/>
                    <a:pt x="355" y="361"/>
                  </a:cubicBezTo>
                  <a:close/>
                  <a:moveTo>
                    <a:pt x="247" y="400"/>
                  </a:moveTo>
                  <a:cubicBezTo>
                    <a:pt x="228" y="408"/>
                    <a:pt x="208" y="416"/>
                    <a:pt x="190" y="422"/>
                  </a:cubicBezTo>
                  <a:cubicBezTo>
                    <a:pt x="186" y="404"/>
                    <a:pt x="183" y="383"/>
                    <a:pt x="181" y="361"/>
                  </a:cubicBezTo>
                  <a:cubicBezTo>
                    <a:pt x="191" y="368"/>
                    <a:pt x="202" y="375"/>
                    <a:pt x="214" y="381"/>
                  </a:cubicBezTo>
                  <a:cubicBezTo>
                    <a:pt x="225" y="388"/>
                    <a:pt x="236" y="394"/>
                    <a:pt x="247" y="400"/>
                  </a:cubicBezTo>
                  <a:close/>
                  <a:moveTo>
                    <a:pt x="160" y="325"/>
                  </a:moveTo>
                  <a:cubicBezTo>
                    <a:pt x="142" y="313"/>
                    <a:pt x="126" y="300"/>
                    <a:pt x="112" y="287"/>
                  </a:cubicBezTo>
                  <a:cubicBezTo>
                    <a:pt x="126" y="274"/>
                    <a:pt x="142" y="261"/>
                    <a:pt x="160" y="248"/>
                  </a:cubicBezTo>
                  <a:cubicBezTo>
                    <a:pt x="159" y="261"/>
                    <a:pt x="159" y="274"/>
                    <a:pt x="159" y="287"/>
                  </a:cubicBezTo>
                  <a:cubicBezTo>
                    <a:pt x="159" y="300"/>
                    <a:pt x="159" y="313"/>
                    <a:pt x="160" y="325"/>
                  </a:cubicBezTo>
                  <a:close/>
                  <a:moveTo>
                    <a:pt x="181" y="213"/>
                  </a:moveTo>
                  <a:cubicBezTo>
                    <a:pt x="183" y="191"/>
                    <a:pt x="186" y="170"/>
                    <a:pt x="190" y="152"/>
                  </a:cubicBezTo>
                  <a:cubicBezTo>
                    <a:pt x="208" y="158"/>
                    <a:pt x="228" y="165"/>
                    <a:pt x="247" y="174"/>
                  </a:cubicBezTo>
                  <a:cubicBezTo>
                    <a:pt x="236" y="180"/>
                    <a:pt x="225" y="186"/>
                    <a:pt x="214" y="193"/>
                  </a:cubicBezTo>
                  <a:cubicBezTo>
                    <a:pt x="202" y="199"/>
                    <a:pt x="191" y="206"/>
                    <a:pt x="181" y="213"/>
                  </a:cubicBezTo>
                  <a:close/>
                  <a:moveTo>
                    <a:pt x="289" y="174"/>
                  </a:moveTo>
                  <a:cubicBezTo>
                    <a:pt x="308" y="165"/>
                    <a:pt x="328" y="158"/>
                    <a:pt x="346" y="152"/>
                  </a:cubicBezTo>
                  <a:cubicBezTo>
                    <a:pt x="350" y="170"/>
                    <a:pt x="353" y="191"/>
                    <a:pt x="355" y="213"/>
                  </a:cubicBezTo>
                  <a:cubicBezTo>
                    <a:pt x="345" y="206"/>
                    <a:pt x="334" y="199"/>
                    <a:pt x="322" y="193"/>
                  </a:cubicBezTo>
                  <a:cubicBezTo>
                    <a:pt x="311" y="186"/>
                    <a:pt x="300" y="180"/>
                    <a:pt x="289" y="174"/>
                  </a:cubicBezTo>
                  <a:close/>
                  <a:moveTo>
                    <a:pt x="376" y="248"/>
                  </a:moveTo>
                  <a:cubicBezTo>
                    <a:pt x="394" y="261"/>
                    <a:pt x="410" y="274"/>
                    <a:pt x="425" y="287"/>
                  </a:cubicBezTo>
                  <a:cubicBezTo>
                    <a:pt x="410" y="300"/>
                    <a:pt x="394" y="313"/>
                    <a:pt x="376" y="325"/>
                  </a:cubicBezTo>
                  <a:cubicBezTo>
                    <a:pt x="377" y="313"/>
                    <a:pt x="377" y="300"/>
                    <a:pt x="377" y="287"/>
                  </a:cubicBezTo>
                  <a:cubicBezTo>
                    <a:pt x="377" y="274"/>
                    <a:pt x="377" y="261"/>
                    <a:pt x="376" y="248"/>
                  </a:cubicBezTo>
                  <a:close/>
                  <a:moveTo>
                    <a:pt x="268" y="18"/>
                  </a:moveTo>
                  <a:cubicBezTo>
                    <a:pt x="296" y="18"/>
                    <a:pt x="325" y="61"/>
                    <a:pt x="342" y="134"/>
                  </a:cubicBezTo>
                  <a:cubicBezTo>
                    <a:pt x="318" y="142"/>
                    <a:pt x="293" y="152"/>
                    <a:pt x="268" y="164"/>
                  </a:cubicBezTo>
                  <a:cubicBezTo>
                    <a:pt x="243" y="152"/>
                    <a:pt x="218" y="142"/>
                    <a:pt x="194" y="134"/>
                  </a:cubicBezTo>
                  <a:cubicBezTo>
                    <a:pt x="211" y="61"/>
                    <a:pt x="240" y="18"/>
                    <a:pt x="268" y="18"/>
                  </a:cubicBezTo>
                  <a:close/>
                  <a:moveTo>
                    <a:pt x="35" y="153"/>
                  </a:moveTo>
                  <a:cubicBezTo>
                    <a:pt x="42" y="141"/>
                    <a:pt x="55" y="136"/>
                    <a:pt x="69" y="134"/>
                  </a:cubicBezTo>
                  <a:cubicBezTo>
                    <a:pt x="75" y="146"/>
                    <a:pt x="87" y="154"/>
                    <a:pt x="101" y="154"/>
                  </a:cubicBezTo>
                  <a:cubicBezTo>
                    <a:pt x="114" y="154"/>
                    <a:pt x="125" y="147"/>
                    <a:pt x="131" y="136"/>
                  </a:cubicBezTo>
                  <a:cubicBezTo>
                    <a:pt x="144" y="139"/>
                    <a:pt x="158" y="142"/>
                    <a:pt x="173" y="146"/>
                  </a:cubicBezTo>
                  <a:cubicBezTo>
                    <a:pt x="168" y="171"/>
                    <a:pt x="164" y="197"/>
                    <a:pt x="162" y="225"/>
                  </a:cubicBezTo>
                  <a:cubicBezTo>
                    <a:pt x="138" y="242"/>
                    <a:pt x="117" y="258"/>
                    <a:pt x="98" y="275"/>
                  </a:cubicBezTo>
                  <a:cubicBezTo>
                    <a:pt x="44" y="223"/>
                    <a:pt x="21" y="177"/>
                    <a:pt x="35" y="153"/>
                  </a:cubicBezTo>
                  <a:close/>
                  <a:moveTo>
                    <a:pt x="90" y="442"/>
                  </a:moveTo>
                  <a:cubicBezTo>
                    <a:pt x="70" y="442"/>
                    <a:pt x="45" y="438"/>
                    <a:pt x="35" y="421"/>
                  </a:cubicBezTo>
                  <a:cubicBezTo>
                    <a:pt x="21" y="397"/>
                    <a:pt x="44" y="350"/>
                    <a:pt x="98" y="299"/>
                  </a:cubicBezTo>
                  <a:cubicBezTo>
                    <a:pt x="117" y="316"/>
                    <a:pt x="138" y="332"/>
                    <a:pt x="162" y="348"/>
                  </a:cubicBezTo>
                  <a:cubicBezTo>
                    <a:pt x="164" y="377"/>
                    <a:pt x="168" y="403"/>
                    <a:pt x="173" y="428"/>
                  </a:cubicBezTo>
                  <a:cubicBezTo>
                    <a:pt x="142" y="437"/>
                    <a:pt x="114" y="442"/>
                    <a:pt x="90" y="442"/>
                  </a:cubicBezTo>
                  <a:close/>
                  <a:moveTo>
                    <a:pt x="268" y="556"/>
                  </a:moveTo>
                  <a:cubicBezTo>
                    <a:pt x="256" y="556"/>
                    <a:pt x="244" y="547"/>
                    <a:pt x="232" y="532"/>
                  </a:cubicBezTo>
                  <a:cubicBezTo>
                    <a:pt x="242" y="526"/>
                    <a:pt x="248" y="515"/>
                    <a:pt x="248" y="503"/>
                  </a:cubicBezTo>
                  <a:cubicBezTo>
                    <a:pt x="248" y="483"/>
                    <a:pt x="232" y="468"/>
                    <a:pt x="213" y="468"/>
                  </a:cubicBezTo>
                  <a:cubicBezTo>
                    <a:pt x="209" y="468"/>
                    <a:pt x="205" y="468"/>
                    <a:pt x="202" y="469"/>
                  </a:cubicBezTo>
                  <a:cubicBezTo>
                    <a:pt x="199" y="460"/>
                    <a:pt x="196" y="450"/>
                    <a:pt x="194" y="440"/>
                  </a:cubicBezTo>
                  <a:cubicBezTo>
                    <a:pt x="218" y="432"/>
                    <a:pt x="243" y="422"/>
                    <a:pt x="268" y="410"/>
                  </a:cubicBezTo>
                  <a:cubicBezTo>
                    <a:pt x="293" y="422"/>
                    <a:pt x="318" y="432"/>
                    <a:pt x="342" y="440"/>
                  </a:cubicBezTo>
                  <a:cubicBezTo>
                    <a:pt x="325" y="512"/>
                    <a:pt x="296" y="556"/>
                    <a:pt x="268" y="556"/>
                  </a:cubicBezTo>
                  <a:close/>
                  <a:moveTo>
                    <a:pt x="501" y="421"/>
                  </a:moveTo>
                  <a:cubicBezTo>
                    <a:pt x="491" y="438"/>
                    <a:pt x="466" y="442"/>
                    <a:pt x="446" y="442"/>
                  </a:cubicBezTo>
                  <a:cubicBezTo>
                    <a:pt x="422" y="442"/>
                    <a:pt x="394" y="437"/>
                    <a:pt x="363" y="428"/>
                  </a:cubicBezTo>
                  <a:cubicBezTo>
                    <a:pt x="368" y="403"/>
                    <a:pt x="372" y="377"/>
                    <a:pt x="374" y="348"/>
                  </a:cubicBezTo>
                  <a:cubicBezTo>
                    <a:pt x="398" y="332"/>
                    <a:pt x="419" y="316"/>
                    <a:pt x="438" y="299"/>
                  </a:cubicBezTo>
                  <a:cubicBezTo>
                    <a:pt x="492" y="350"/>
                    <a:pt x="515" y="397"/>
                    <a:pt x="501" y="42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marL="0" marR="0" lvl="0" indent="0" algn="l" defTabSz="9144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2" name="Oval 115"/>
            <p:cNvSpPr>
              <a:spLocks noChangeArrowheads="1"/>
            </p:cNvSpPr>
            <p:nvPr/>
          </p:nvSpPr>
          <p:spPr bwMode="auto">
            <a:xfrm>
              <a:off x="438150" y="477838"/>
              <a:ext cx="227013" cy="225425"/>
            </a:xfrm>
            <a:prstGeom prst="ellipse">
              <a:avLst/>
            </a:prstGeom>
            <a:solidFill>
              <a:srgbClr val="DE3F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3" name="Oval 116"/>
            <p:cNvSpPr>
              <a:spLocks noChangeArrowheads="1"/>
            </p:cNvSpPr>
            <p:nvPr/>
          </p:nvSpPr>
          <p:spPr bwMode="auto">
            <a:xfrm>
              <a:off x="131762" y="171450"/>
              <a:ext cx="147638" cy="147637"/>
            </a:xfrm>
            <a:prstGeom prst="ellipse">
              <a:avLst/>
            </a:prstGeom>
            <a:solidFill>
              <a:srgbClr val="DE3F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4" name="Oval 117"/>
            <p:cNvSpPr>
              <a:spLocks noChangeArrowheads="1"/>
            </p:cNvSpPr>
            <p:nvPr/>
          </p:nvSpPr>
          <p:spPr bwMode="auto">
            <a:xfrm>
              <a:off x="922337" y="404813"/>
              <a:ext cx="146050" cy="149225"/>
            </a:xfrm>
            <a:prstGeom prst="ellipse">
              <a:avLst/>
            </a:prstGeom>
            <a:solidFill>
              <a:srgbClr val="DE3F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  <p:sp>
          <p:nvSpPr>
            <p:cNvPr id="7185" name="Oval 118"/>
            <p:cNvSpPr>
              <a:spLocks noChangeArrowheads="1"/>
            </p:cNvSpPr>
            <p:nvPr/>
          </p:nvSpPr>
          <p:spPr bwMode="auto">
            <a:xfrm>
              <a:off x="363537" y="960438"/>
              <a:ext cx="149225" cy="149225"/>
            </a:xfrm>
            <a:prstGeom prst="ellipse">
              <a:avLst/>
            </a:prstGeom>
            <a:solidFill>
              <a:srgbClr val="DE3F1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>
              <a:lvl1pPr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buFont typeface="Arial" panose="020B0604020202020204" pitchFamily="34" charset="0"/>
                <a:defRPr>
                  <a:solidFill>
                    <a:schemeClr val="tx1"/>
                  </a:solidFill>
                  <a:latin typeface="Calibri" panose="020F0502020204030204" pitchFamily="34" charset="0"/>
                  <a:ea typeface="宋体" panose="02010600030101010101" pitchFamily="2" charset="-122"/>
                </a:defRPr>
              </a:lvl9pPr>
            </a:lstStyle>
            <a:p>
              <a:pPr marL="0" marR="0" lvl="0" indent="0" algn="l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 typeface="Arial" panose="020B0604020202020204" pitchFamily="34" charset="0"/>
                <a:buNone/>
                <a:tabLst/>
                <a:defRPr/>
              </a:pPr>
              <a:endParaRPr kumimoji="0" lang="zh-CN" altLang="zh-CN" sz="1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anose="020F0502020204030204" pitchFamily="34" charset="0"/>
                <a:ea typeface="宋体" panose="02010600030101010101" pitchFamily="2" charset="-122"/>
                <a:cs typeface="+mn-cs"/>
              </a:endParaRPr>
            </a:p>
          </p:txBody>
        </p:sp>
      </p:grpSp>
      <p:sp>
        <p:nvSpPr>
          <p:cNvPr id="8211" name="矩形 136"/>
          <p:cNvSpPr>
            <a:spLocks/>
          </p:cNvSpPr>
          <p:nvPr/>
        </p:nvSpPr>
        <p:spPr bwMode="auto">
          <a:xfrm rot="2611764" flipH="1" flipV="1">
            <a:off x="10372725" y="4764088"/>
            <a:ext cx="2484438" cy="3340100"/>
          </a:xfrm>
          <a:custGeom>
            <a:avLst/>
            <a:gdLst>
              <a:gd name="T0" fmla="*/ 0 w 6496341"/>
              <a:gd name="T1" fmla="*/ 0 h 6901543"/>
              <a:gd name="T2" fmla="*/ 2484438 w 6496341"/>
              <a:gd name="T3" fmla="*/ 853464 h 6901543"/>
              <a:gd name="T4" fmla="*/ 1702444 w 6496341"/>
              <a:gd name="T5" fmla="*/ 3340100 h 6901543"/>
              <a:gd name="T6" fmla="*/ 0 w 6496341"/>
              <a:gd name="T7" fmla="*/ 3319027 h 6901543"/>
              <a:gd name="T8" fmla="*/ 0 w 6496341"/>
              <a:gd name="T9" fmla="*/ 0 h 6901543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6496341" h="6901543">
                <a:moveTo>
                  <a:pt x="0" y="0"/>
                </a:moveTo>
                <a:lnTo>
                  <a:pt x="6496341" y="1763486"/>
                </a:lnTo>
                <a:lnTo>
                  <a:pt x="4451573" y="6901543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solidFill>
            <a:srgbClr val="11AACC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anchor="ctr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 pitchFamily="34" charset="0"/>
              <a:ea typeface="宋体" panose="02010600030101010101" pitchFamily="2" charset="-122"/>
              <a:cs typeface="+mn-cs"/>
            </a:endParaRPr>
          </a:p>
        </p:txBody>
      </p:sp>
    </p:spTree>
  </p:cSld>
  <p:clrMapOvr>
    <a:masterClrMapping/>
  </p:clrMapOvr>
  <p:transition spd="slow" advTm="700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3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1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1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2" presetClass="entr" presetSubtype="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2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20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 nodeType="afterGroup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 nodeType="afterGroup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82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3500"/>
                            </p:stCondLst>
                            <p:childTnLst>
                              <p:par>
                                <p:cTn id="4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82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4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82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45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82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194" grpId="0" animBg="1"/>
      <p:bldP spid="8195" grpId="0" animBg="1"/>
      <p:bldP spid="8199" grpId="0" autoUpdateAnimBg="0"/>
      <p:bldP spid="8200" grpId="0" autoUpdateAnimBg="0"/>
      <p:bldP spid="8201" grpId="0" autoUpdateAnimBg="0"/>
      <p:bldP spid="8202" grpId="0" autoUpdateAnimBg="0"/>
      <p:bldP spid="8203" grpId="0" autoUpdateAnimBg="0"/>
      <p:bldP spid="8204" grpId="0" autoUpdateAnimBg="0"/>
      <p:bldP spid="821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4286537" y="3041001"/>
            <a:ext cx="3618939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9pPr>
          </a:lstStyle>
          <a:p>
            <a:pPr algn="ctr">
              <a:defRPr/>
            </a:pPr>
            <a:r>
              <a:rPr lang="zh-CN" altLang="en-US" sz="55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FZLanTingKanHei-R-GBK" charset="0"/>
              </a:rPr>
              <a:t>性格与纪律</a:t>
            </a:r>
            <a:endParaRPr lang="zh-CN" altLang="zh-CN" sz="5500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FZLanTingKanHei-R-GBK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306899" y="3865112"/>
            <a:ext cx="357822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100" dirty="0">
                <a:solidFill>
                  <a:prstClr val="black"/>
                </a:solidFill>
                <a:latin typeface="Microsoft PhagsPa" panose="020B0502040204020203" pitchFamily="34" charset="0"/>
                <a:ea typeface="微软雅黑" pitchFamily="34" charset="-122"/>
                <a:sym typeface="Gotham" charset="0"/>
              </a:rPr>
              <a:t>CHARACTER and DISCIPLINE</a:t>
            </a:r>
            <a:endParaRPr lang="zh-CN" altLang="zh-CN" sz="2100" dirty="0">
              <a:solidFill>
                <a:prstClr val="black"/>
              </a:solidFill>
              <a:latin typeface="Microsoft PhagsPa" panose="020B0502040204020203" pitchFamily="34" charset="0"/>
              <a:ea typeface="微软雅黑" pitchFamily="34" charset="-122"/>
              <a:sym typeface="Gotham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384747" y="2302741"/>
            <a:ext cx="541194" cy="541194"/>
          </a:xfrm>
          <a:prstGeom prst="roundRect">
            <a:avLst>
              <a:gd name="adj" fmla="val 2213"/>
            </a:avLst>
          </a:prstGeom>
          <a:gradFill flip="none" rotWithShape="1">
            <a:gsLst>
              <a:gs pos="48000">
                <a:srgbClr val="FF0000"/>
              </a:gs>
              <a:gs pos="0">
                <a:srgbClr val="FF0000"/>
              </a:gs>
              <a:gs pos="10000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76200" dist="25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32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1</a:t>
            </a:r>
            <a:endParaRPr lang="zh-CN" altLang="en-US" sz="3200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2484193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flip dir="r"/>
      </p:transition>
    </mc:Choice>
    <mc:Fallback xmlns="">
      <p:transition spd="slow" advTm="3000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Freeform 6"/>
          <p:cNvSpPr>
            <a:spLocks/>
          </p:cNvSpPr>
          <p:nvPr/>
        </p:nvSpPr>
        <p:spPr bwMode="auto">
          <a:xfrm flipH="1">
            <a:off x="11494492" y="2165921"/>
            <a:ext cx="697508" cy="2526164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endParaRPr lang="zh-CN" altLang="en-US" sz="1799" dirty="0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7" name="Freeform 6"/>
          <p:cNvSpPr>
            <a:spLocks/>
          </p:cNvSpPr>
          <p:nvPr/>
        </p:nvSpPr>
        <p:spPr bwMode="auto">
          <a:xfrm flipH="1">
            <a:off x="10777942" y="890069"/>
            <a:ext cx="716551" cy="5154038"/>
          </a:xfrm>
          <a:custGeom>
            <a:avLst/>
            <a:gdLst>
              <a:gd name="connsiteX0" fmla="*/ 638192 w 638192"/>
              <a:gd name="connsiteY0" fmla="*/ 0 h 3403451"/>
              <a:gd name="connsiteX1" fmla="*/ 0 w 638192"/>
              <a:gd name="connsiteY1" fmla="*/ 876300 h 3403451"/>
              <a:gd name="connsiteX2" fmla="*/ 0 w 638192"/>
              <a:gd name="connsiteY2" fmla="*/ 3403451 h 3403451"/>
              <a:gd name="connsiteX3" fmla="*/ 621232 w 638192"/>
              <a:gd name="connsiteY3" fmla="*/ 3403451 h 3403451"/>
              <a:gd name="connsiteX4" fmla="*/ 638192 w 638192"/>
              <a:gd name="connsiteY4" fmla="*/ 0 h 3403451"/>
              <a:gd name="connsiteX0" fmla="*/ 638192 w 638192"/>
              <a:gd name="connsiteY0" fmla="*/ 0 h 4260701"/>
              <a:gd name="connsiteX1" fmla="*/ 0 w 638192"/>
              <a:gd name="connsiteY1" fmla="*/ 876300 h 4260701"/>
              <a:gd name="connsiteX2" fmla="*/ 0 w 638192"/>
              <a:gd name="connsiteY2" fmla="*/ 3403451 h 4260701"/>
              <a:gd name="connsiteX3" fmla="*/ 638192 w 638192"/>
              <a:gd name="connsiteY3" fmla="*/ 4260701 h 4260701"/>
              <a:gd name="connsiteX4" fmla="*/ 638192 w 638192"/>
              <a:gd name="connsiteY4" fmla="*/ 0 h 4260701"/>
              <a:gd name="connsiteX0" fmla="*/ 638192 w 638192"/>
              <a:gd name="connsiteY0" fmla="*/ 0 h 4508351"/>
              <a:gd name="connsiteX1" fmla="*/ 0 w 638192"/>
              <a:gd name="connsiteY1" fmla="*/ 1123950 h 4508351"/>
              <a:gd name="connsiteX2" fmla="*/ 0 w 638192"/>
              <a:gd name="connsiteY2" fmla="*/ 3651101 h 4508351"/>
              <a:gd name="connsiteX3" fmla="*/ 638192 w 638192"/>
              <a:gd name="connsiteY3" fmla="*/ 4508351 h 4508351"/>
              <a:gd name="connsiteX4" fmla="*/ 638192 w 638192"/>
              <a:gd name="connsiteY4" fmla="*/ 0 h 4508351"/>
              <a:gd name="connsiteX0" fmla="*/ 638192 w 638192"/>
              <a:gd name="connsiteY0" fmla="*/ 0 h 5003651"/>
              <a:gd name="connsiteX1" fmla="*/ 0 w 638192"/>
              <a:gd name="connsiteY1" fmla="*/ 1123950 h 5003651"/>
              <a:gd name="connsiteX2" fmla="*/ 0 w 638192"/>
              <a:gd name="connsiteY2" fmla="*/ 3651101 h 5003651"/>
              <a:gd name="connsiteX3" fmla="*/ 638192 w 638192"/>
              <a:gd name="connsiteY3" fmla="*/ 5003651 h 5003651"/>
              <a:gd name="connsiteX4" fmla="*/ 638192 w 638192"/>
              <a:gd name="connsiteY4" fmla="*/ 0 h 5003651"/>
              <a:gd name="connsiteX0" fmla="*/ 638192 w 638192"/>
              <a:gd name="connsiteY0" fmla="*/ 0 h 5156051"/>
              <a:gd name="connsiteX1" fmla="*/ 0 w 638192"/>
              <a:gd name="connsiteY1" fmla="*/ 1276350 h 5156051"/>
              <a:gd name="connsiteX2" fmla="*/ 0 w 638192"/>
              <a:gd name="connsiteY2" fmla="*/ 3803501 h 5156051"/>
              <a:gd name="connsiteX3" fmla="*/ 638192 w 638192"/>
              <a:gd name="connsiteY3" fmla="*/ 5156051 h 5156051"/>
              <a:gd name="connsiteX4" fmla="*/ 638192 w 638192"/>
              <a:gd name="connsiteY4" fmla="*/ 0 h 515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192" h="5156051">
                <a:moveTo>
                  <a:pt x="638192" y="0"/>
                </a:moveTo>
                <a:lnTo>
                  <a:pt x="0" y="1276350"/>
                </a:lnTo>
                <a:lnTo>
                  <a:pt x="0" y="3803501"/>
                </a:lnTo>
                <a:lnTo>
                  <a:pt x="638192" y="5156051"/>
                </a:lnTo>
                <a:lnTo>
                  <a:pt x="63819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endParaRPr lang="zh-CN" altLang="en-US" sz="1799" dirty="0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" name="矩形 2"/>
          <p:cNvSpPr/>
          <p:nvPr/>
        </p:nvSpPr>
        <p:spPr bwMode="auto">
          <a:xfrm>
            <a:off x="1413909" y="890069"/>
            <a:ext cx="9364030" cy="5154038"/>
          </a:xfrm>
          <a:prstGeom prst="rect">
            <a:avLst/>
          </a:prstGeom>
          <a:solidFill>
            <a:schemeClr val="bg2">
              <a:lumMod val="40000"/>
              <a:lumOff val="60000"/>
            </a:schemeClr>
          </a:solidFill>
          <a:ln w="9525" cap="flat" cmpd="sng" algn="ctr">
            <a:solidFill>
              <a:schemeClr val="bg2">
                <a:lumMod val="7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92" tIns="45696" rIns="91392" bIns="45696" numCol="1" rtlCol="0" anchor="t" anchorCtr="0" compatLnSpc="1">
            <a:prstTxWarp prst="textNoShape">
              <a:avLst/>
            </a:prstTxWarp>
          </a:bodyPr>
          <a:lstStyle/>
          <a:p>
            <a:pPr defTabSz="913911" fontAlgn="base">
              <a:spcBef>
                <a:spcPct val="0"/>
              </a:spcBef>
              <a:spcAft>
                <a:spcPct val="0"/>
              </a:spcAft>
            </a:pPr>
            <a:endParaRPr lang="zh-CN" altLang="en-US" sz="1699" dirty="0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2" name="燕尾形 91"/>
          <p:cNvSpPr/>
          <p:nvPr/>
        </p:nvSpPr>
        <p:spPr bwMode="auto">
          <a:xfrm rot="16200000">
            <a:off x="2047656" y="4278736"/>
            <a:ext cx="1007718" cy="1223657"/>
          </a:xfrm>
          <a:prstGeom prst="chevron">
            <a:avLst>
              <a:gd name="adj" fmla="val 23860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92" tIns="45696" rIns="91392" bIns="45696" numCol="1" rtlCol="0" anchor="t" anchorCtr="0" compatLnSpc="1">
            <a:prstTxWarp prst="textNoShape">
              <a:avLst/>
            </a:prstTxWarp>
          </a:bodyPr>
          <a:lstStyle/>
          <a:p>
            <a:pPr defTabSz="913911" fontAlgn="base">
              <a:spcBef>
                <a:spcPct val="0"/>
              </a:spcBef>
              <a:spcAft>
                <a:spcPct val="0"/>
              </a:spcAft>
            </a:pPr>
            <a:endParaRPr lang="zh-CN" altLang="en-US" sz="1699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3" name="燕尾形 92"/>
          <p:cNvSpPr/>
          <p:nvPr/>
        </p:nvSpPr>
        <p:spPr bwMode="auto">
          <a:xfrm rot="16200000">
            <a:off x="2047656" y="2889154"/>
            <a:ext cx="1007718" cy="1223657"/>
          </a:xfrm>
          <a:prstGeom prst="chevron">
            <a:avLst>
              <a:gd name="adj" fmla="val 23860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92" tIns="45696" rIns="91392" bIns="45696" numCol="1" rtlCol="0" anchor="t" anchorCtr="0" compatLnSpc="1">
            <a:prstTxWarp prst="textNoShape">
              <a:avLst/>
            </a:prstTxWarp>
          </a:bodyPr>
          <a:lstStyle/>
          <a:p>
            <a:pPr defTabSz="913911" fontAlgn="base">
              <a:spcBef>
                <a:spcPct val="0"/>
              </a:spcBef>
              <a:spcAft>
                <a:spcPct val="0"/>
              </a:spcAft>
            </a:pPr>
            <a:endParaRPr lang="zh-CN" altLang="en-US" sz="1699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4" name="燕尾形 93"/>
          <p:cNvSpPr/>
          <p:nvPr/>
        </p:nvSpPr>
        <p:spPr bwMode="auto">
          <a:xfrm rot="16200000">
            <a:off x="2047656" y="1480799"/>
            <a:ext cx="1007718" cy="1223657"/>
          </a:xfrm>
          <a:prstGeom prst="chevron">
            <a:avLst>
              <a:gd name="adj" fmla="val 23860"/>
            </a:avLst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92" tIns="45696" rIns="91392" bIns="45696" numCol="1" rtlCol="0" anchor="t" anchorCtr="0" compatLnSpc="1">
            <a:prstTxWarp prst="textNoShape">
              <a:avLst/>
            </a:prstTxWarp>
          </a:bodyPr>
          <a:lstStyle/>
          <a:p>
            <a:pPr defTabSz="913911" fontAlgn="base">
              <a:spcBef>
                <a:spcPct val="0"/>
              </a:spcBef>
              <a:spcAft>
                <a:spcPct val="0"/>
              </a:spcAft>
            </a:pPr>
            <a:endParaRPr lang="zh-CN" altLang="en-US" sz="1699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7" name="燕尾形 96"/>
          <p:cNvSpPr/>
          <p:nvPr/>
        </p:nvSpPr>
        <p:spPr bwMode="auto">
          <a:xfrm rot="5400000" flipV="1">
            <a:off x="6479314" y="3033878"/>
            <a:ext cx="1007718" cy="1223657"/>
          </a:xfrm>
          <a:prstGeom prst="chevron">
            <a:avLst>
              <a:gd name="adj" fmla="val 2386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92" tIns="45696" rIns="91392" bIns="45696" numCol="1" rtlCol="0" anchor="t" anchorCtr="0" compatLnSpc="1">
            <a:prstTxWarp prst="textNoShape">
              <a:avLst/>
            </a:prstTxWarp>
          </a:bodyPr>
          <a:lstStyle/>
          <a:p>
            <a:pPr defTabSz="913911" fontAlgn="base">
              <a:spcBef>
                <a:spcPct val="0"/>
              </a:spcBef>
              <a:spcAft>
                <a:spcPct val="0"/>
              </a:spcAft>
            </a:pPr>
            <a:endParaRPr lang="zh-CN" altLang="en-US" sz="1699" dirty="0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98" name="燕尾形 97"/>
          <p:cNvSpPr/>
          <p:nvPr/>
        </p:nvSpPr>
        <p:spPr bwMode="auto">
          <a:xfrm rot="5400000" flipV="1">
            <a:off x="6479314" y="1388253"/>
            <a:ext cx="1007718" cy="1223657"/>
          </a:xfrm>
          <a:prstGeom prst="chevron">
            <a:avLst>
              <a:gd name="adj" fmla="val 2386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92" tIns="45696" rIns="91392" bIns="45696" numCol="1" rtlCol="0" anchor="t" anchorCtr="0" compatLnSpc="1">
            <a:prstTxWarp prst="textNoShape">
              <a:avLst/>
            </a:prstTxWarp>
          </a:bodyPr>
          <a:lstStyle/>
          <a:p>
            <a:pPr defTabSz="913911" fontAlgn="base">
              <a:spcBef>
                <a:spcPct val="0"/>
              </a:spcBef>
              <a:spcAft>
                <a:spcPct val="0"/>
              </a:spcAft>
            </a:pPr>
            <a:endParaRPr lang="zh-CN" altLang="en-US" sz="1699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1997565" y="1732728"/>
            <a:ext cx="1107899" cy="646282"/>
          </a:xfrm>
          <a:prstGeom prst="rect">
            <a:avLst/>
          </a:prstGeom>
          <a:noFill/>
        </p:spPr>
        <p:txBody>
          <a:bodyPr wrap="none" lIns="91392" tIns="45696" rIns="91392" bIns="45696" rtlCol="0">
            <a:spAutoFit/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8F8F8"/>
                </a:solidFill>
                <a:latin typeface="微软雅黑"/>
              </a:rPr>
              <a:t>积极</a:t>
            </a:r>
          </a:p>
        </p:txBody>
      </p:sp>
      <p:sp>
        <p:nvSpPr>
          <p:cNvPr id="33" name="TextBox 32"/>
          <p:cNvSpPr txBox="1"/>
          <p:nvPr/>
        </p:nvSpPr>
        <p:spPr>
          <a:xfrm>
            <a:off x="3307303" y="1819916"/>
            <a:ext cx="2651378" cy="954059"/>
          </a:xfrm>
          <a:prstGeom prst="rect">
            <a:avLst/>
          </a:prstGeom>
          <a:noFill/>
        </p:spPr>
        <p:txBody>
          <a:bodyPr wrap="square" lIns="91392" tIns="45696" rIns="91392" bIns="45696" rtlCol="0">
            <a:spAutoFit/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在平时的学习与生活之中，我会尽力去参加所有力所能及的活动，去帮助有困难的人，学习自己所感兴趣的事物。</a:t>
            </a:r>
          </a:p>
        </p:txBody>
      </p:sp>
      <p:sp>
        <p:nvSpPr>
          <p:cNvPr id="100" name="TextBox 99"/>
          <p:cNvSpPr txBox="1"/>
          <p:nvPr/>
        </p:nvSpPr>
        <p:spPr>
          <a:xfrm>
            <a:off x="1997567" y="3183401"/>
            <a:ext cx="1107899" cy="646282"/>
          </a:xfrm>
          <a:prstGeom prst="rect">
            <a:avLst/>
          </a:prstGeom>
          <a:noFill/>
        </p:spPr>
        <p:txBody>
          <a:bodyPr wrap="none" lIns="91392" tIns="45696" rIns="91392" bIns="45696" rtlCol="0">
            <a:spAutoFit/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8F8F8"/>
                </a:solidFill>
                <a:latin typeface="微软雅黑"/>
                <a:ea typeface="微软雅黑"/>
              </a:rPr>
              <a:t>坚强</a:t>
            </a:r>
          </a:p>
        </p:txBody>
      </p:sp>
      <p:sp>
        <p:nvSpPr>
          <p:cNvPr id="101" name="TextBox 100"/>
          <p:cNvSpPr txBox="1"/>
          <p:nvPr/>
        </p:nvSpPr>
        <p:spPr>
          <a:xfrm>
            <a:off x="3307303" y="3270589"/>
            <a:ext cx="2651378" cy="954059"/>
          </a:xfrm>
          <a:prstGeom prst="rect">
            <a:avLst/>
          </a:prstGeom>
          <a:noFill/>
        </p:spPr>
        <p:txBody>
          <a:bodyPr wrap="square" lIns="91392" tIns="45696" rIns="91392" bIns="45696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生活当中不管遭遇了多么大的打击与失败，总可以在短时间内恢复心情，重整旗鼓继续前进。</a:t>
            </a:r>
          </a:p>
        </p:txBody>
      </p:sp>
      <p:sp>
        <p:nvSpPr>
          <p:cNvPr id="102" name="TextBox 101"/>
          <p:cNvSpPr txBox="1"/>
          <p:nvPr/>
        </p:nvSpPr>
        <p:spPr>
          <a:xfrm>
            <a:off x="1997566" y="4551824"/>
            <a:ext cx="1107899" cy="646282"/>
          </a:xfrm>
          <a:prstGeom prst="rect">
            <a:avLst/>
          </a:prstGeom>
          <a:noFill/>
        </p:spPr>
        <p:txBody>
          <a:bodyPr wrap="none" lIns="91392" tIns="45696" rIns="91392" bIns="45696" rtlCol="0">
            <a:spAutoFit/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8F8F8"/>
                </a:solidFill>
                <a:latin typeface="微软雅黑"/>
                <a:ea typeface="微软雅黑"/>
              </a:rPr>
              <a:t>负责</a:t>
            </a:r>
            <a:endParaRPr lang="en-US" altLang="zh-CN" sz="3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03" name="TextBox 102"/>
          <p:cNvSpPr txBox="1"/>
          <p:nvPr/>
        </p:nvSpPr>
        <p:spPr>
          <a:xfrm>
            <a:off x="3307303" y="4639012"/>
            <a:ext cx="2651378" cy="769393"/>
          </a:xfrm>
          <a:prstGeom prst="rect">
            <a:avLst/>
          </a:prstGeom>
          <a:noFill/>
        </p:spPr>
        <p:txBody>
          <a:bodyPr wrap="square" lIns="91392" tIns="45696" rIns="91392" bIns="45696" rtlCol="0">
            <a:spAutoFit/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等线" panose="02010600030101010101" pitchFamily="2" charset="-122"/>
                <a:ea typeface="等线" panose="02010600030101010101" pitchFamily="2" charset="-122"/>
              </a:rPr>
              <a:t> </a:t>
            </a:r>
            <a:r>
              <a:rPr lang="zh-CN" altLang="en-US" sz="1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只要关于我或者由我负责，我都会努力去做，不管结果的好与坏，成功与失败。</a:t>
            </a:r>
          </a:p>
        </p:txBody>
      </p:sp>
      <p:sp>
        <p:nvSpPr>
          <p:cNvPr id="106" name="TextBox 105"/>
          <p:cNvSpPr txBox="1"/>
          <p:nvPr/>
        </p:nvSpPr>
        <p:spPr>
          <a:xfrm>
            <a:off x="6441919" y="1709808"/>
            <a:ext cx="1107899" cy="646282"/>
          </a:xfrm>
          <a:prstGeom prst="rect">
            <a:avLst/>
          </a:prstGeom>
          <a:noFill/>
        </p:spPr>
        <p:txBody>
          <a:bodyPr wrap="none" lIns="91392" tIns="45696" rIns="91392" bIns="45696" rtlCol="0">
            <a:spAutoFit/>
          </a:bodyPr>
          <a:lstStyle/>
          <a:p>
            <a:r>
              <a:rPr lang="zh-CN" altLang="en-US" sz="3600" dirty="0">
                <a:solidFill>
                  <a:schemeClr val="bg2">
                    <a:lumMod val="20000"/>
                    <a:lumOff val="8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懒惰</a:t>
            </a:r>
          </a:p>
        </p:txBody>
      </p:sp>
      <p:sp>
        <p:nvSpPr>
          <p:cNvPr id="107" name="TextBox 106"/>
          <p:cNvSpPr txBox="1"/>
          <p:nvPr/>
        </p:nvSpPr>
        <p:spPr>
          <a:xfrm>
            <a:off x="6441919" y="3366208"/>
            <a:ext cx="1107899" cy="646282"/>
          </a:xfrm>
          <a:prstGeom prst="rect">
            <a:avLst/>
          </a:prstGeom>
          <a:noFill/>
        </p:spPr>
        <p:txBody>
          <a:bodyPr wrap="none" lIns="91392" tIns="45696" rIns="91392" bIns="45696" rtlCol="0">
            <a:spAutoFit/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8F8F8"/>
                </a:solidFill>
                <a:latin typeface="微软雅黑"/>
                <a:ea typeface="微软雅黑"/>
              </a:rPr>
              <a:t>分心</a:t>
            </a:r>
            <a:endParaRPr lang="en-US" altLang="zh-CN" sz="3600" dirty="0">
              <a:solidFill>
                <a:srgbClr val="F8F8F8"/>
              </a:solidFill>
              <a:latin typeface="微软雅黑"/>
              <a:ea typeface="微软雅黑"/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662795" y="1557523"/>
            <a:ext cx="2836499" cy="738615"/>
          </a:xfrm>
          <a:prstGeom prst="rect">
            <a:avLst/>
          </a:prstGeom>
          <a:noFill/>
        </p:spPr>
        <p:txBody>
          <a:bodyPr wrap="square" lIns="91392" tIns="45696" rIns="91392" bIns="45696" rtlCol="0">
            <a:spAutoFit/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 在做有的事时，常常有三分钟热度，但是过了一段时间之后便会再去坚持就对我来说就变得困难。</a:t>
            </a:r>
          </a:p>
        </p:txBody>
      </p:sp>
      <p:sp>
        <p:nvSpPr>
          <p:cNvPr id="109" name="TextBox 108"/>
          <p:cNvSpPr txBox="1"/>
          <p:nvPr/>
        </p:nvSpPr>
        <p:spPr>
          <a:xfrm>
            <a:off x="7662795" y="3177139"/>
            <a:ext cx="2836499" cy="738615"/>
          </a:xfrm>
          <a:prstGeom prst="rect">
            <a:avLst/>
          </a:prstGeom>
          <a:noFill/>
        </p:spPr>
        <p:txBody>
          <a:bodyPr wrap="square" lIns="91392" tIns="45696" rIns="91392" bIns="45696" rtlCol="0">
            <a:spAutoFit/>
          </a:bodyPr>
          <a:lstStyle/>
          <a:p>
            <a:r>
              <a:rPr lang="zh-CN" altLang="en-US" sz="1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做正事的时候，若旁边有可以让我分心的东西的话，我就十分容易分心，使得我的工作怠慢。</a:t>
            </a:r>
          </a:p>
        </p:txBody>
      </p:sp>
      <p:sp>
        <p:nvSpPr>
          <p:cNvPr id="113" name="燕尾形 112"/>
          <p:cNvSpPr/>
          <p:nvPr/>
        </p:nvSpPr>
        <p:spPr bwMode="auto">
          <a:xfrm rot="5400000" flipV="1">
            <a:off x="6479314" y="4668883"/>
            <a:ext cx="1007718" cy="1223657"/>
          </a:xfrm>
          <a:prstGeom prst="chevron">
            <a:avLst>
              <a:gd name="adj" fmla="val 23860"/>
            </a:avLst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92" tIns="45696" rIns="91392" bIns="45696" numCol="1" rtlCol="0" anchor="t" anchorCtr="0" compatLnSpc="1">
            <a:prstTxWarp prst="textNoShape">
              <a:avLst/>
            </a:prstTxWarp>
          </a:bodyPr>
          <a:lstStyle/>
          <a:p>
            <a:pPr defTabSz="913911" fontAlgn="base">
              <a:spcBef>
                <a:spcPct val="0"/>
              </a:spcBef>
              <a:spcAft>
                <a:spcPct val="0"/>
              </a:spcAft>
            </a:pPr>
            <a:endParaRPr lang="zh-CN" altLang="en-US" sz="1699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114" name="TextBox 113"/>
          <p:cNvSpPr txBox="1"/>
          <p:nvPr/>
        </p:nvSpPr>
        <p:spPr>
          <a:xfrm>
            <a:off x="6441921" y="5001213"/>
            <a:ext cx="1107899" cy="646282"/>
          </a:xfrm>
          <a:prstGeom prst="rect">
            <a:avLst/>
          </a:prstGeom>
          <a:noFill/>
        </p:spPr>
        <p:txBody>
          <a:bodyPr wrap="none" lIns="91392" tIns="45696" rIns="91392" bIns="45696" rtlCol="0">
            <a:spAutoFit/>
          </a:bodyPr>
          <a:lstStyle/>
          <a:p>
            <a:pPr algn="ctr"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3600" dirty="0">
                <a:solidFill>
                  <a:srgbClr val="F8F8F8"/>
                </a:solidFill>
                <a:latin typeface="微软雅黑"/>
                <a:ea typeface="微软雅黑"/>
              </a:rPr>
              <a:t>内向</a:t>
            </a:r>
          </a:p>
        </p:txBody>
      </p:sp>
      <p:sp>
        <p:nvSpPr>
          <p:cNvPr id="115" name="TextBox 114"/>
          <p:cNvSpPr txBox="1"/>
          <p:nvPr/>
        </p:nvSpPr>
        <p:spPr>
          <a:xfrm>
            <a:off x="7662795" y="4812144"/>
            <a:ext cx="2836499" cy="984837"/>
          </a:xfrm>
          <a:prstGeom prst="rect">
            <a:avLst/>
          </a:prstGeom>
          <a:noFill/>
        </p:spPr>
        <p:txBody>
          <a:bodyPr wrap="square" lIns="91392" tIns="45696" rIns="91392" bIns="45696" rtlCol="0">
            <a:spAutoFit/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MyriadSetPro-Thin" panose="02000203050000020004" pitchFamily="2" charset="0"/>
              </a:rPr>
              <a:t> </a:t>
            </a:r>
            <a:r>
              <a:rPr lang="zh-CN" altLang="en-US" sz="1400" dirty="0">
                <a:solidFill>
                  <a:schemeClr val="accent1"/>
                </a:solidFill>
                <a:latin typeface="等线 Light" panose="02010600030101010101" pitchFamily="2" charset="-122"/>
                <a:ea typeface="等线 Light" panose="02010600030101010101" pitchFamily="2" charset="-122"/>
              </a:rPr>
              <a:t>在许多人或者陌生人面前我会十分的害羞与胆小，变得异常安静或者语无伦次，这也是我为了锻炼自己而主动竞选了班长。</a:t>
            </a:r>
          </a:p>
        </p:txBody>
      </p:sp>
      <p:sp>
        <p:nvSpPr>
          <p:cNvPr id="38" name="Freeform 6"/>
          <p:cNvSpPr>
            <a:spLocks/>
          </p:cNvSpPr>
          <p:nvPr/>
        </p:nvSpPr>
        <p:spPr bwMode="auto">
          <a:xfrm>
            <a:off x="-150" y="2165921"/>
            <a:ext cx="697508" cy="2526164"/>
          </a:xfrm>
          <a:custGeom>
            <a:avLst/>
            <a:gdLst/>
            <a:ahLst/>
            <a:cxnLst/>
            <a:rect l="l" t="t" r="r" b="b"/>
            <a:pathLst>
              <a:path w="621232" h="2527151">
                <a:moveTo>
                  <a:pt x="621232" y="0"/>
                </a:moveTo>
                <a:lnTo>
                  <a:pt x="0" y="0"/>
                </a:lnTo>
                <a:lnTo>
                  <a:pt x="0" y="2527151"/>
                </a:lnTo>
                <a:lnTo>
                  <a:pt x="621232" y="2527151"/>
                </a:lnTo>
                <a:close/>
              </a:path>
            </a:pathLst>
          </a:custGeom>
          <a:solidFill>
            <a:schemeClr val="accent6">
              <a:lumMod val="75000"/>
            </a:schemeClr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endParaRPr lang="zh-CN" altLang="en-US" sz="1799" dirty="0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39" name="Freeform 6"/>
          <p:cNvSpPr>
            <a:spLocks/>
          </p:cNvSpPr>
          <p:nvPr/>
        </p:nvSpPr>
        <p:spPr bwMode="auto">
          <a:xfrm>
            <a:off x="697361" y="890069"/>
            <a:ext cx="716551" cy="5154038"/>
          </a:xfrm>
          <a:custGeom>
            <a:avLst/>
            <a:gdLst>
              <a:gd name="connsiteX0" fmla="*/ 638192 w 638192"/>
              <a:gd name="connsiteY0" fmla="*/ 0 h 3403451"/>
              <a:gd name="connsiteX1" fmla="*/ 0 w 638192"/>
              <a:gd name="connsiteY1" fmla="*/ 876300 h 3403451"/>
              <a:gd name="connsiteX2" fmla="*/ 0 w 638192"/>
              <a:gd name="connsiteY2" fmla="*/ 3403451 h 3403451"/>
              <a:gd name="connsiteX3" fmla="*/ 621232 w 638192"/>
              <a:gd name="connsiteY3" fmla="*/ 3403451 h 3403451"/>
              <a:gd name="connsiteX4" fmla="*/ 638192 w 638192"/>
              <a:gd name="connsiteY4" fmla="*/ 0 h 3403451"/>
              <a:gd name="connsiteX0" fmla="*/ 638192 w 638192"/>
              <a:gd name="connsiteY0" fmla="*/ 0 h 4260701"/>
              <a:gd name="connsiteX1" fmla="*/ 0 w 638192"/>
              <a:gd name="connsiteY1" fmla="*/ 876300 h 4260701"/>
              <a:gd name="connsiteX2" fmla="*/ 0 w 638192"/>
              <a:gd name="connsiteY2" fmla="*/ 3403451 h 4260701"/>
              <a:gd name="connsiteX3" fmla="*/ 638192 w 638192"/>
              <a:gd name="connsiteY3" fmla="*/ 4260701 h 4260701"/>
              <a:gd name="connsiteX4" fmla="*/ 638192 w 638192"/>
              <a:gd name="connsiteY4" fmla="*/ 0 h 4260701"/>
              <a:gd name="connsiteX0" fmla="*/ 638192 w 638192"/>
              <a:gd name="connsiteY0" fmla="*/ 0 h 4508351"/>
              <a:gd name="connsiteX1" fmla="*/ 0 w 638192"/>
              <a:gd name="connsiteY1" fmla="*/ 1123950 h 4508351"/>
              <a:gd name="connsiteX2" fmla="*/ 0 w 638192"/>
              <a:gd name="connsiteY2" fmla="*/ 3651101 h 4508351"/>
              <a:gd name="connsiteX3" fmla="*/ 638192 w 638192"/>
              <a:gd name="connsiteY3" fmla="*/ 4508351 h 4508351"/>
              <a:gd name="connsiteX4" fmla="*/ 638192 w 638192"/>
              <a:gd name="connsiteY4" fmla="*/ 0 h 4508351"/>
              <a:gd name="connsiteX0" fmla="*/ 638192 w 638192"/>
              <a:gd name="connsiteY0" fmla="*/ 0 h 5003651"/>
              <a:gd name="connsiteX1" fmla="*/ 0 w 638192"/>
              <a:gd name="connsiteY1" fmla="*/ 1123950 h 5003651"/>
              <a:gd name="connsiteX2" fmla="*/ 0 w 638192"/>
              <a:gd name="connsiteY2" fmla="*/ 3651101 h 5003651"/>
              <a:gd name="connsiteX3" fmla="*/ 638192 w 638192"/>
              <a:gd name="connsiteY3" fmla="*/ 5003651 h 5003651"/>
              <a:gd name="connsiteX4" fmla="*/ 638192 w 638192"/>
              <a:gd name="connsiteY4" fmla="*/ 0 h 5003651"/>
              <a:gd name="connsiteX0" fmla="*/ 638192 w 638192"/>
              <a:gd name="connsiteY0" fmla="*/ 0 h 5156051"/>
              <a:gd name="connsiteX1" fmla="*/ 0 w 638192"/>
              <a:gd name="connsiteY1" fmla="*/ 1276350 h 5156051"/>
              <a:gd name="connsiteX2" fmla="*/ 0 w 638192"/>
              <a:gd name="connsiteY2" fmla="*/ 3803501 h 5156051"/>
              <a:gd name="connsiteX3" fmla="*/ 638192 w 638192"/>
              <a:gd name="connsiteY3" fmla="*/ 5156051 h 5156051"/>
              <a:gd name="connsiteX4" fmla="*/ 638192 w 638192"/>
              <a:gd name="connsiteY4" fmla="*/ 0 h 51560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38192" h="5156051">
                <a:moveTo>
                  <a:pt x="638192" y="0"/>
                </a:moveTo>
                <a:lnTo>
                  <a:pt x="0" y="1276350"/>
                </a:lnTo>
                <a:lnTo>
                  <a:pt x="0" y="3803501"/>
                </a:lnTo>
                <a:lnTo>
                  <a:pt x="638192" y="5156051"/>
                </a:lnTo>
                <a:lnTo>
                  <a:pt x="638192" y="0"/>
                </a:lnTo>
                <a:close/>
              </a:path>
            </a:pathLst>
          </a:custGeom>
          <a:solidFill>
            <a:schemeClr val="tx2">
              <a:lumMod val="60000"/>
              <a:lumOff val="40000"/>
            </a:schemeClr>
          </a:solidFill>
          <a:ln>
            <a:noFill/>
          </a:ln>
        </p:spPr>
        <p:txBody>
          <a:bodyPr vert="horz" wrap="square" lIns="91392" tIns="45696" rIns="91392" bIns="45696" numCol="1" anchor="t" anchorCtr="0" compatLnSpc="1">
            <a:prstTxWarp prst="textNoShape">
              <a:avLst/>
            </a:prstTxWarp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endParaRPr lang="zh-CN" altLang="en-US" sz="1799" dirty="0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477556" y="160302"/>
            <a:ext cx="1338731" cy="369155"/>
          </a:xfrm>
          <a:prstGeom prst="rect">
            <a:avLst/>
          </a:prstGeom>
          <a:noFill/>
        </p:spPr>
        <p:txBody>
          <a:bodyPr wrap="none" lIns="91392" tIns="45696" rIns="91392" bIns="45696" rtlCol="0">
            <a:spAutoFit/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sz="1799" dirty="0">
                <a:solidFill>
                  <a:srgbClr val="4D4D4D"/>
                </a:solidFill>
                <a:latin typeface="微软雅黑"/>
                <a:ea typeface="微软雅黑"/>
              </a:rPr>
              <a:t>性格与纪律</a:t>
            </a:r>
          </a:p>
        </p:txBody>
      </p:sp>
      <p:sp>
        <p:nvSpPr>
          <p:cNvPr id="28" name="矩形 27"/>
          <p:cNvSpPr/>
          <p:nvPr/>
        </p:nvSpPr>
        <p:spPr bwMode="auto">
          <a:xfrm>
            <a:off x="1" y="239827"/>
            <a:ext cx="409589" cy="333198"/>
          </a:xfrm>
          <a:prstGeom prst="rect">
            <a:avLst/>
          </a:prstGeom>
          <a:solidFill>
            <a:schemeClr val="tx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392" tIns="45696" rIns="91392" bIns="45696" numCol="1" rtlCol="0" anchor="t" anchorCtr="0" compatLnSpc="1">
            <a:prstTxWarp prst="textNoShape">
              <a:avLst/>
            </a:prstTxWarp>
          </a:bodyPr>
          <a:lstStyle/>
          <a:p>
            <a:pPr defTabSz="914034" fontAlgn="base">
              <a:spcBef>
                <a:spcPct val="0"/>
              </a:spcBef>
              <a:spcAft>
                <a:spcPct val="0"/>
              </a:spcAft>
            </a:pPr>
            <a:endParaRPr lang="zh-CN" altLang="en-US" sz="1799">
              <a:solidFill>
                <a:srgbClr val="C4261D"/>
              </a:solidFill>
              <a:latin typeface="Arial" pitchFamily="34" charset="0"/>
              <a:ea typeface="宋体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192692362"/>
      </p:ext>
    </p:extLst>
  </p:cSld>
  <p:clrMapOvr>
    <a:masterClrMapping/>
  </p:clrMapOvr>
  <p:transition spd="slow" advTm="6867">
    <p:push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4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4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9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4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00"/>
                            </p:stCondLst>
                            <p:childTnLst>
                              <p:par>
                                <p:cTn id="1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4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700"/>
                            </p:stCondLst>
                            <p:childTnLst>
                              <p:par>
                                <p:cTn id="21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3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4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400" tmFilter="0,0; .5, 1; 1, 1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560"/>
                            </p:stCondLst>
                            <p:childTnLst>
                              <p:par>
                                <p:cTn id="34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9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4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326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4160"/>
                            </p:stCondLst>
                            <p:childTnLst>
                              <p:par>
                                <p:cTn id="75" presetID="47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0" presetID="47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0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3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10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5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10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0" presetID="47" presetClass="entr" presetSubtype="0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5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9" dur="500" fill="hold"/>
                                        <p:tgtEl>
                                          <p:spTgt spid="1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0" presetID="47" presetClass="entr" presetSubtype="0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03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1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5" fill="hold">
                            <p:stCondLst>
                              <p:cond delay="5060"/>
                            </p:stCondLst>
                            <p:childTnLst>
                              <p:par>
                                <p:cTn id="10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8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22" presetClass="entr" presetSubtype="8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22" presetClass="entr" presetSubtype="8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4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 animBg="1"/>
      <p:bldP spid="37" grpId="0" animBg="1"/>
      <p:bldP spid="3" grpId="0" animBg="1"/>
      <p:bldP spid="92" grpId="0" animBg="1"/>
      <p:bldP spid="93" grpId="0" animBg="1"/>
      <p:bldP spid="94" grpId="0" animBg="1"/>
      <p:bldP spid="97" grpId="0" animBg="1"/>
      <p:bldP spid="98" grpId="0" animBg="1"/>
      <p:bldP spid="26" grpId="0"/>
      <p:bldP spid="33" grpId="0"/>
      <p:bldP spid="100" grpId="0"/>
      <p:bldP spid="101" grpId="0"/>
      <p:bldP spid="102" grpId="0"/>
      <p:bldP spid="103" grpId="0"/>
      <p:bldP spid="106" grpId="0"/>
      <p:bldP spid="107" grpId="0"/>
      <p:bldP spid="108" grpId="0"/>
      <p:bldP spid="109" grpId="0"/>
      <p:bldP spid="113" grpId="0" animBg="1"/>
      <p:bldP spid="114" grpId="0"/>
      <p:bldP spid="115" grpId="0"/>
      <p:bldP spid="39" grpId="0" animBg="1"/>
      <p:bldP spid="27" grpId="0"/>
      <p:bldP spid="2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4639193" y="3041001"/>
            <a:ext cx="2913618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9pPr>
          </a:lstStyle>
          <a:p>
            <a:pPr algn="ctr">
              <a:defRPr/>
            </a:pPr>
            <a:r>
              <a:rPr lang="zh-CN" altLang="en-US" sz="55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FZLanTingKanHei-R-GBK" charset="0"/>
              </a:rPr>
              <a:t>学习情况</a:t>
            </a:r>
            <a:endParaRPr lang="zh-CN" altLang="zh-CN" sz="5500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FZLanTingKanHei-R-GBK" charset="0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4897601" y="3865112"/>
            <a:ext cx="2396811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100" dirty="0">
                <a:solidFill>
                  <a:prstClr val="black"/>
                </a:solidFill>
                <a:latin typeface="Microsoft PhagsPa" panose="020B0502040204020203" pitchFamily="34" charset="0"/>
                <a:ea typeface="微软雅黑" pitchFamily="34" charset="-122"/>
                <a:sym typeface="Gotham" charset="0"/>
              </a:rPr>
              <a:t>STUDY SITUATION</a:t>
            </a:r>
            <a:endParaRPr lang="zh-CN" altLang="zh-CN" sz="2100" dirty="0">
              <a:solidFill>
                <a:prstClr val="black"/>
              </a:solidFill>
              <a:latin typeface="Microsoft PhagsPa" panose="020B0502040204020203" pitchFamily="34" charset="0"/>
              <a:ea typeface="微软雅黑" pitchFamily="34" charset="-122"/>
              <a:sym typeface="Gotham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384747" y="2302741"/>
            <a:ext cx="541194" cy="541194"/>
          </a:xfrm>
          <a:prstGeom prst="roundRect">
            <a:avLst>
              <a:gd name="adj" fmla="val 2213"/>
            </a:avLst>
          </a:prstGeom>
          <a:gradFill flip="none" rotWithShape="1">
            <a:gsLst>
              <a:gs pos="48000">
                <a:srgbClr val="FF0000"/>
              </a:gs>
              <a:gs pos="0">
                <a:srgbClr val="FF0000"/>
              </a:gs>
              <a:gs pos="10000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76200" dist="25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32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2</a:t>
            </a:r>
            <a:endParaRPr lang="zh-CN" altLang="en-US" sz="3200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18957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flip dir="r"/>
      </p:transition>
    </mc:Choice>
    <mc:Fallback xmlns="">
      <p:transition spd="slow" advTm="3000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图表 3">
            <a:extLst>
              <a:ext uri="{FF2B5EF4-FFF2-40B4-BE49-F238E27FC236}">
                <a16:creationId xmlns:a16="http://schemas.microsoft.com/office/drawing/2014/main" id="{7E630169-90C1-4F13-BA4D-795E805F2D3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08429354"/>
              </p:ext>
            </p:extLst>
          </p:nvPr>
        </p:nvGraphicFramePr>
        <p:xfrm>
          <a:off x="6429669" y="1071660"/>
          <a:ext cx="5696411" cy="3861109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10" name="连接符: 肘形 9">
            <a:extLst>
              <a:ext uri="{FF2B5EF4-FFF2-40B4-BE49-F238E27FC236}">
                <a16:creationId xmlns:a16="http://schemas.microsoft.com/office/drawing/2014/main" id="{F26C53CD-620D-4693-B203-6B82C25FC323}"/>
              </a:ext>
            </a:extLst>
          </p:cNvPr>
          <p:cNvCxnSpPr>
            <a:cxnSpLocks/>
          </p:cNvCxnSpPr>
          <p:nvPr/>
        </p:nvCxnSpPr>
        <p:spPr>
          <a:xfrm rot="16200000" flipV="1">
            <a:off x="7856522" y="1393947"/>
            <a:ext cx="973447" cy="471340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</p:cxnSp>
      <p:sp>
        <p:nvSpPr>
          <p:cNvPr id="17" name="文本框 16">
            <a:extLst>
              <a:ext uri="{FF2B5EF4-FFF2-40B4-BE49-F238E27FC236}">
                <a16:creationId xmlns:a16="http://schemas.microsoft.com/office/drawing/2014/main" id="{205BA825-941E-4163-8276-D415DB6F6D76}"/>
              </a:ext>
            </a:extLst>
          </p:cNvPr>
          <p:cNvSpPr txBox="1"/>
          <p:nvPr/>
        </p:nvSpPr>
        <p:spPr>
          <a:xfrm>
            <a:off x="7563253" y="773561"/>
            <a:ext cx="2031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计算机导论（</a:t>
            </a:r>
            <a:r>
              <a:rPr lang="en-US" altLang="zh-CN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78</a:t>
            </a:r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）</a:t>
            </a:r>
          </a:p>
        </p:txBody>
      </p:sp>
      <p:cxnSp>
        <p:nvCxnSpPr>
          <p:cNvPr id="19" name="连接符: 肘形 18">
            <a:extLst>
              <a:ext uri="{FF2B5EF4-FFF2-40B4-BE49-F238E27FC236}">
                <a16:creationId xmlns:a16="http://schemas.microsoft.com/office/drawing/2014/main" id="{ED1103B6-5D1E-497D-B62A-46AB39041B6A}"/>
              </a:ext>
            </a:extLst>
          </p:cNvPr>
          <p:cNvCxnSpPr>
            <a:cxnSpLocks/>
          </p:cNvCxnSpPr>
          <p:nvPr/>
        </p:nvCxnSpPr>
        <p:spPr>
          <a:xfrm rot="10800000">
            <a:off x="7068584" y="2614555"/>
            <a:ext cx="1260872" cy="660254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25" name="文本框 24">
            <a:extLst>
              <a:ext uri="{FF2B5EF4-FFF2-40B4-BE49-F238E27FC236}">
                <a16:creationId xmlns:a16="http://schemas.microsoft.com/office/drawing/2014/main" id="{D65149EF-37A3-45C6-B92F-EF38EE4FE596}"/>
              </a:ext>
            </a:extLst>
          </p:cNvPr>
          <p:cNvSpPr txBox="1"/>
          <p:nvPr/>
        </p:nvSpPr>
        <p:spPr>
          <a:xfrm>
            <a:off x="8751769" y="4861535"/>
            <a:ext cx="3526389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大学体育（</a:t>
            </a:r>
            <a:r>
              <a:rPr lang="en-US" altLang="zh-CN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88</a:t>
            </a:r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）</a:t>
            </a:r>
            <a:endParaRPr lang="en-US" altLang="zh-CN" dirty="0">
              <a:solidFill>
                <a:prstClr val="black"/>
              </a:solidFill>
              <a:latin typeface="MyriadSetPro-Thin" panose="02000203050000020004" pitchFamily="2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大学英语（</a:t>
            </a:r>
            <a:r>
              <a:rPr lang="en-US" altLang="zh-CN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80</a:t>
            </a:r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）</a:t>
            </a:r>
            <a:endParaRPr lang="en-US" altLang="zh-CN" dirty="0">
              <a:solidFill>
                <a:prstClr val="black"/>
              </a:solidFill>
              <a:latin typeface="MyriadSetPro-Thin" panose="02000203050000020004" pitchFamily="2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思想道德修养与法律基础（</a:t>
            </a:r>
            <a:r>
              <a:rPr lang="en-US" altLang="zh-CN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88</a:t>
            </a:r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）</a:t>
            </a:r>
            <a:endParaRPr lang="en-US" altLang="zh-CN" dirty="0">
              <a:solidFill>
                <a:prstClr val="black"/>
              </a:solidFill>
              <a:latin typeface="MyriadSetPro-Thin" panose="02000203050000020004" pitchFamily="2" charset="0"/>
              <a:ea typeface="宋体" panose="02010600030101010101" pitchFamily="2" charset="-122"/>
            </a:endParaRPr>
          </a:p>
          <a:p>
            <a:endParaRPr lang="zh-CN" altLang="en-US" dirty="0">
              <a:solidFill>
                <a:prstClr val="black"/>
              </a:solidFill>
              <a:latin typeface="MyriadSetPro-Thin" panose="02000203050000020004" pitchFamily="2" charset="0"/>
              <a:ea typeface="宋体" panose="02010600030101010101" pitchFamily="2" charset="-122"/>
            </a:endParaRPr>
          </a:p>
        </p:txBody>
      </p:sp>
      <p:cxnSp>
        <p:nvCxnSpPr>
          <p:cNvPr id="29" name="直接连接符 28">
            <a:extLst>
              <a:ext uri="{FF2B5EF4-FFF2-40B4-BE49-F238E27FC236}">
                <a16:creationId xmlns:a16="http://schemas.microsoft.com/office/drawing/2014/main" id="{4AF968F6-36C6-4204-B6E5-DCFF4DB16732}"/>
              </a:ext>
            </a:extLst>
          </p:cNvPr>
          <p:cNvCxnSpPr/>
          <p:nvPr/>
        </p:nvCxnSpPr>
        <p:spPr>
          <a:xfrm flipV="1">
            <a:off x="10386597" y="3621072"/>
            <a:ext cx="0" cy="991931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直接箭头连接符 30">
            <a:extLst>
              <a:ext uri="{FF2B5EF4-FFF2-40B4-BE49-F238E27FC236}">
                <a16:creationId xmlns:a16="http://schemas.microsoft.com/office/drawing/2014/main" id="{8873C93C-CE15-41AB-B9CC-387E20C10FA1}"/>
              </a:ext>
            </a:extLst>
          </p:cNvPr>
          <p:cNvCxnSpPr>
            <a:cxnSpLocks/>
          </p:cNvCxnSpPr>
          <p:nvPr/>
        </p:nvCxnSpPr>
        <p:spPr>
          <a:xfrm flipH="1">
            <a:off x="10245837" y="4613003"/>
            <a:ext cx="140760" cy="413951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文本框 31">
            <a:extLst>
              <a:ext uri="{FF2B5EF4-FFF2-40B4-BE49-F238E27FC236}">
                <a16:creationId xmlns:a16="http://schemas.microsoft.com/office/drawing/2014/main" id="{36F981DF-BBA9-4E12-B884-327EA701CA5A}"/>
              </a:ext>
            </a:extLst>
          </p:cNvPr>
          <p:cNvSpPr txBox="1"/>
          <p:nvPr/>
        </p:nvSpPr>
        <p:spPr>
          <a:xfrm>
            <a:off x="5276018" y="2173846"/>
            <a:ext cx="18004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C</a:t>
            </a:r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语言（</a:t>
            </a:r>
            <a:r>
              <a:rPr lang="en-US" altLang="zh-CN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100</a:t>
            </a:r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）</a:t>
            </a:r>
            <a:endParaRPr lang="en-US" altLang="zh-CN" dirty="0">
              <a:solidFill>
                <a:prstClr val="black"/>
              </a:solidFill>
              <a:latin typeface="MyriadSetPro-Thin" panose="02000203050000020004" pitchFamily="2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高等数学（</a:t>
            </a:r>
            <a:r>
              <a:rPr lang="en-US" altLang="zh-CN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95</a:t>
            </a:r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）</a:t>
            </a:r>
            <a:endParaRPr lang="en-US" altLang="zh-CN" dirty="0">
              <a:solidFill>
                <a:prstClr val="black"/>
              </a:solidFill>
              <a:latin typeface="MyriadSetPro-Thin" panose="02000203050000020004" pitchFamily="2" charset="0"/>
              <a:ea typeface="宋体" panose="02010600030101010101" pitchFamily="2" charset="-122"/>
            </a:endParaRPr>
          </a:p>
          <a:p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线性代数（</a:t>
            </a:r>
            <a:r>
              <a:rPr lang="en-US" altLang="zh-CN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92</a:t>
            </a:r>
            <a:r>
              <a:rPr lang="zh-CN" altLang="en-US" dirty="0">
                <a:solidFill>
                  <a:prstClr val="black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）</a:t>
            </a:r>
          </a:p>
        </p:txBody>
      </p:sp>
      <p:sp>
        <p:nvSpPr>
          <p:cNvPr id="33" name="文本框 32">
            <a:extLst>
              <a:ext uri="{FF2B5EF4-FFF2-40B4-BE49-F238E27FC236}">
                <a16:creationId xmlns:a16="http://schemas.microsoft.com/office/drawing/2014/main" id="{4678F7A2-AA02-4D64-B1D7-D4AFE49C0920}"/>
              </a:ext>
            </a:extLst>
          </p:cNvPr>
          <p:cNvSpPr txBox="1"/>
          <p:nvPr/>
        </p:nvSpPr>
        <p:spPr>
          <a:xfrm>
            <a:off x="10189444" y="3093328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prstClr val="white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科</a:t>
            </a:r>
          </a:p>
        </p:txBody>
      </p:sp>
      <p:sp>
        <p:nvSpPr>
          <p:cNvPr id="34" name="文本框 33">
            <a:extLst>
              <a:ext uri="{FF2B5EF4-FFF2-40B4-BE49-F238E27FC236}">
                <a16:creationId xmlns:a16="http://schemas.microsoft.com/office/drawing/2014/main" id="{A29EA87C-C555-4451-B867-16D5E76D6A3F}"/>
              </a:ext>
            </a:extLst>
          </p:cNvPr>
          <p:cNvSpPr txBox="1"/>
          <p:nvPr/>
        </p:nvSpPr>
        <p:spPr>
          <a:xfrm>
            <a:off x="8315862" y="3544142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3</a:t>
            </a:r>
            <a:r>
              <a:rPr lang="zh-CN" altLang="en-US" dirty="0">
                <a:solidFill>
                  <a:prstClr val="white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科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D2BBB177-F17E-46B6-846A-D5A6DF772CE4}"/>
              </a:ext>
            </a:extLst>
          </p:cNvPr>
          <p:cNvSpPr txBox="1"/>
          <p:nvPr/>
        </p:nvSpPr>
        <p:spPr>
          <a:xfrm>
            <a:off x="8685280" y="1804514"/>
            <a:ext cx="5261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>
                <a:solidFill>
                  <a:prstClr val="white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1</a:t>
            </a:r>
            <a:r>
              <a:rPr lang="zh-CN" altLang="en-US" dirty="0">
                <a:solidFill>
                  <a:prstClr val="white"/>
                </a:solidFill>
                <a:latin typeface="MyriadSetPro-Thin" panose="02000203050000020004" pitchFamily="2" charset="0"/>
                <a:ea typeface="宋体" panose="02010600030101010101" pitchFamily="2" charset="-122"/>
              </a:rPr>
              <a:t>科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7276F537-EC89-4787-94F2-6D0C1D5E1959}"/>
              </a:ext>
            </a:extLst>
          </p:cNvPr>
          <p:cNvSpPr txBox="1"/>
          <p:nvPr/>
        </p:nvSpPr>
        <p:spPr>
          <a:xfrm>
            <a:off x="512343" y="1650725"/>
            <a:ext cx="462819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18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级计算机学院绩点排名第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7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名。</a:t>
            </a:r>
            <a:endParaRPr lang="en-US" altLang="zh-CN" sz="2400" dirty="0">
              <a:solidFill>
                <a:prstClr val="black"/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平均学分绩点为</a:t>
            </a:r>
            <a:r>
              <a:rPr lang="en-US" altLang="zh-CN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4.13</a:t>
            </a:r>
            <a:r>
              <a:rPr lang="zh-CN" altLang="en-US" sz="2400" dirty="0">
                <a:solidFill>
                  <a:prstClr val="black"/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。</a:t>
            </a: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00F30F15-852C-409F-9741-1383F9FC59B4}"/>
              </a:ext>
            </a:extLst>
          </p:cNvPr>
          <p:cNvSpPr/>
          <p:nvPr/>
        </p:nvSpPr>
        <p:spPr>
          <a:xfrm>
            <a:off x="512343" y="1693825"/>
            <a:ext cx="4397470" cy="744799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black"/>
              </a:solidFill>
              <a:latin typeface="Calibri"/>
              <a:ea typeface="宋体" panose="02010600030101010101" pitchFamily="2" charset="-122"/>
            </a:endParaRPr>
          </a:p>
        </p:txBody>
      </p:sp>
      <p:sp>
        <p:nvSpPr>
          <p:cNvPr id="44" name="Shape 3706">
            <a:extLst>
              <a:ext uri="{FF2B5EF4-FFF2-40B4-BE49-F238E27FC236}">
                <a16:creationId xmlns:a16="http://schemas.microsoft.com/office/drawing/2014/main" id="{9CE951E5-EEA5-4A28-81BC-A10B0DB79FC2}"/>
              </a:ext>
            </a:extLst>
          </p:cNvPr>
          <p:cNvSpPr/>
          <p:nvPr/>
        </p:nvSpPr>
        <p:spPr>
          <a:xfrm>
            <a:off x="6915983" y="2265446"/>
            <a:ext cx="282209" cy="291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endParaRPr sz="3000">
              <a:solidFill>
                <a:prstClr val="black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46" name="Shape 3706">
            <a:extLst>
              <a:ext uri="{FF2B5EF4-FFF2-40B4-BE49-F238E27FC236}">
                <a16:creationId xmlns:a16="http://schemas.microsoft.com/office/drawing/2014/main" id="{61004030-7256-4D8E-A52F-CDCB01BAC925}"/>
              </a:ext>
            </a:extLst>
          </p:cNvPr>
          <p:cNvSpPr/>
          <p:nvPr/>
        </p:nvSpPr>
        <p:spPr>
          <a:xfrm>
            <a:off x="6913492" y="2552555"/>
            <a:ext cx="282209" cy="291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endParaRPr sz="3000">
              <a:solidFill>
                <a:prstClr val="black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CA757FD-F420-4570-8B6B-54E75B4D5B7E}"/>
              </a:ext>
            </a:extLst>
          </p:cNvPr>
          <p:cNvSpPr txBox="1"/>
          <p:nvPr/>
        </p:nvSpPr>
        <p:spPr>
          <a:xfrm>
            <a:off x="512343" y="635062"/>
            <a:ext cx="326243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6000" dirty="0">
                <a:latin typeface="等线 Light" panose="02010600030101010101" pitchFamily="2" charset="-122"/>
                <a:ea typeface="等线 Light" panose="02010600030101010101" pitchFamily="2" charset="-122"/>
              </a:rPr>
              <a:t>学习情况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86D3F00B-A8FA-4FD1-B2B0-958C311B2029}"/>
              </a:ext>
            </a:extLst>
          </p:cNvPr>
          <p:cNvSpPr txBox="1"/>
          <p:nvPr/>
        </p:nvSpPr>
        <p:spPr>
          <a:xfrm>
            <a:off x="512343" y="2916709"/>
            <a:ext cx="448071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87%   88</a:t>
            </a:r>
            <a:r>
              <a:rPr lang="zh-CN" altLang="en-US" sz="7200" dirty="0">
                <a:solidFill>
                  <a:schemeClr val="tx1">
                    <a:lumMod val="75000"/>
                    <a:lumOff val="25000"/>
                  </a:schemeClr>
                </a:solidFill>
                <a:latin typeface="等线 Light" panose="02010600030101010101" pitchFamily="2" charset="-122"/>
                <a:ea typeface="等线 Light" panose="02010600030101010101" pitchFamily="2" charset="-122"/>
                <a:cs typeface="Segoe UI Light" panose="020B0502040204020203" pitchFamily="34" charset="0"/>
              </a:rPr>
              <a:t>分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6387B3-65F7-424B-9134-D4E6068BF4B6}"/>
              </a:ext>
            </a:extLst>
          </p:cNvPr>
          <p:cNvSpPr txBox="1"/>
          <p:nvPr/>
        </p:nvSpPr>
        <p:spPr>
          <a:xfrm>
            <a:off x="512343" y="4117038"/>
            <a:ext cx="399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yriadSetPro-Thin" panose="02000203050000020004" pitchFamily="2" charset="0"/>
              </a:rPr>
              <a:t>上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MyriadSetPro-Thin" panose="02000203050000020004" pitchFamily="2" charset="0"/>
              </a:rPr>
              <a:t>80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MyriadSetPro-Thin" panose="02000203050000020004" pitchFamily="2" charset="0"/>
              </a:rPr>
              <a:t>分科目占比           平均成绩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C4E0F6E-7A96-48A1-853D-E5E1CC82F57D}"/>
              </a:ext>
            </a:extLst>
          </p:cNvPr>
          <p:cNvSpPr txBox="1"/>
          <p:nvPr/>
        </p:nvSpPr>
        <p:spPr>
          <a:xfrm>
            <a:off x="512343" y="4819978"/>
            <a:ext cx="310854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其中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C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语言分数为满分</a:t>
            </a:r>
            <a:endParaRPr lang="en-US" altLang="zh-CN" sz="2400" dirty="0">
              <a:solidFill>
                <a:schemeClr val="tx1">
                  <a:lumMod val="65000"/>
                  <a:lumOff val="35000"/>
                </a:schemeClr>
              </a:solidFill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高等数学是</a:t>
            </a:r>
            <a:r>
              <a:rPr lang="en-US" altLang="zh-CN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S</a:t>
            </a:r>
            <a:r>
              <a:rPr lang="zh-CN" altLang="en-US" sz="2400" dirty="0">
                <a:solidFill>
                  <a:schemeClr val="tx1">
                    <a:lumMod val="65000"/>
                    <a:lumOff val="3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</a:rPr>
              <a:t>班</a:t>
            </a:r>
          </a:p>
        </p:txBody>
      </p:sp>
      <p:sp>
        <p:nvSpPr>
          <p:cNvPr id="26" name="Shape 3706">
            <a:extLst>
              <a:ext uri="{FF2B5EF4-FFF2-40B4-BE49-F238E27FC236}">
                <a16:creationId xmlns:a16="http://schemas.microsoft.com/office/drawing/2014/main" id="{FAFC3DCB-CEDA-47F9-A98C-08E15DC550EB}"/>
              </a:ext>
            </a:extLst>
          </p:cNvPr>
          <p:cNvSpPr/>
          <p:nvPr/>
        </p:nvSpPr>
        <p:spPr>
          <a:xfrm>
            <a:off x="285080" y="4915776"/>
            <a:ext cx="282209" cy="291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endParaRPr sz="3000">
              <a:solidFill>
                <a:prstClr val="black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27" name="Shape 3706">
            <a:extLst>
              <a:ext uri="{FF2B5EF4-FFF2-40B4-BE49-F238E27FC236}">
                <a16:creationId xmlns:a16="http://schemas.microsoft.com/office/drawing/2014/main" id="{D988CB60-9411-4D90-898B-6AEFAA7CFDCC}"/>
              </a:ext>
            </a:extLst>
          </p:cNvPr>
          <p:cNvSpPr/>
          <p:nvPr/>
        </p:nvSpPr>
        <p:spPr>
          <a:xfrm>
            <a:off x="264456" y="5317367"/>
            <a:ext cx="282209" cy="291499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15177" y="37005"/>
                </a:moveTo>
                <a:cubicBezTo>
                  <a:pt x="114111" y="35950"/>
                  <a:pt x="112377" y="35961"/>
                  <a:pt x="111322" y="37038"/>
                </a:cubicBezTo>
                <a:cubicBezTo>
                  <a:pt x="110572" y="37800"/>
                  <a:pt x="110388" y="38888"/>
                  <a:pt x="110716" y="39838"/>
                </a:cubicBezTo>
                <a:lnTo>
                  <a:pt x="110655" y="39861"/>
                </a:lnTo>
                <a:cubicBezTo>
                  <a:pt x="113138" y="46100"/>
                  <a:pt x="114544" y="52877"/>
                  <a:pt x="114544" y="60000"/>
                </a:cubicBezTo>
                <a:cubicBezTo>
                  <a:pt x="114544" y="90127"/>
                  <a:pt x="90127" y="114544"/>
                  <a:pt x="60000" y="114544"/>
                </a:cubicBezTo>
                <a:cubicBezTo>
                  <a:pt x="29877" y="114544"/>
                  <a:pt x="5455" y="90127"/>
                  <a:pt x="5455" y="60000"/>
                </a:cubicBezTo>
                <a:cubicBezTo>
                  <a:pt x="5455" y="29872"/>
                  <a:pt x="29877" y="5455"/>
                  <a:pt x="60000" y="5455"/>
                </a:cubicBezTo>
                <a:cubicBezTo>
                  <a:pt x="75416" y="5455"/>
                  <a:pt x="89316" y="11866"/>
                  <a:pt x="99233" y="22161"/>
                </a:cubicBezTo>
                <a:lnTo>
                  <a:pt x="99266" y="22122"/>
                </a:lnTo>
                <a:cubicBezTo>
                  <a:pt x="100344" y="23094"/>
                  <a:pt x="101994" y="23072"/>
                  <a:pt x="103022" y="22027"/>
                </a:cubicBezTo>
                <a:cubicBezTo>
                  <a:pt x="104077" y="20950"/>
                  <a:pt x="104066" y="19227"/>
                  <a:pt x="102994" y="18166"/>
                </a:cubicBezTo>
                <a:cubicBezTo>
                  <a:pt x="102888" y="18066"/>
                  <a:pt x="102755" y="18022"/>
                  <a:pt x="102644" y="17944"/>
                </a:cubicBezTo>
                <a:cubicBezTo>
                  <a:pt x="91783" y="6894"/>
                  <a:pt x="76722" y="0"/>
                  <a:pt x="60000" y="0"/>
                </a:cubicBezTo>
                <a:cubicBezTo>
                  <a:pt x="26861" y="0"/>
                  <a:pt x="0" y="26861"/>
                  <a:pt x="0" y="60000"/>
                </a:cubicBezTo>
                <a:cubicBezTo>
                  <a:pt x="0" y="93133"/>
                  <a:pt x="26861" y="120000"/>
                  <a:pt x="60000" y="120000"/>
                </a:cubicBezTo>
                <a:cubicBezTo>
                  <a:pt x="93138" y="120000"/>
                  <a:pt x="120000" y="93133"/>
                  <a:pt x="120000" y="60000"/>
                </a:cubicBezTo>
                <a:cubicBezTo>
                  <a:pt x="120000" y="52288"/>
                  <a:pt x="118494" y="44938"/>
                  <a:pt x="115838" y="38161"/>
                </a:cubicBezTo>
                <a:cubicBezTo>
                  <a:pt x="115711" y="37744"/>
                  <a:pt x="115516" y="37338"/>
                  <a:pt x="115177" y="37005"/>
                </a:cubicBezTo>
                <a:moveTo>
                  <a:pt x="59955" y="75188"/>
                </a:moveTo>
                <a:lnTo>
                  <a:pt x="34655" y="49888"/>
                </a:lnTo>
                <a:cubicBezTo>
                  <a:pt x="34161" y="49394"/>
                  <a:pt x="33483" y="49088"/>
                  <a:pt x="32727" y="49088"/>
                </a:cubicBezTo>
                <a:cubicBezTo>
                  <a:pt x="31222" y="49088"/>
                  <a:pt x="30000" y="50311"/>
                  <a:pt x="30000" y="51816"/>
                </a:cubicBezTo>
                <a:cubicBezTo>
                  <a:pt x="30000" y="52572"/>
                  <a:pt x="30305" y="53250"/>
                  <a:pt x="30800" y="53750"/>
                </a:cubicBezTo>
                <a:lnTo>
                  <a:pt x="58072" y="81016"/>
                </a:lnTo>
                <a:cubicBezTo>
                  <a:pt x="58566" y="81511"/>
                  <a:pt x="59244" y="81816"/>
                  <a:pt x="60000" y="81816"/>
                </a:cubicBezTo>
                <a:cubicBezTo>
                  <a:pt x="60777" y="81816"/>
                  <a:pt x="61466" y="81488"/>
                  <a:pt x="61966" y="80966"/>
                </a:cubicBezTo>
                <a:lnTo>
                  <a:pt x="61972" y="80977"/>
                </a:lnTo>
                <a:lnTo>
                  <a:pt x="107516" y="33266"/>
                </a:lnTo>
                <a:cubicBezTo>
                  <a:pt x="107516" y="33272"/>
                  <a:pt x="107522" y="33277"/>
                  <a:pt x="107522" y="33283"/>
                </a:cubicBezTo>
                <a:lnTo>
                  <a:pt x="111416" y="29194"/>
                </a:lnTo>
                <a:cubicBezTo>
                  <a:pt x="111416" y="29194"/>
                  <a:pt x="111411" y="29188"/>
                  <a:pt x="111411" y="29183"/>
                </a:cubicBezTo>
                <a:lnTo>
                  <a:pt x="119244" y="20972"/>
                </a:lnTo>
                <a:lnTo>
                  <a:pt x="119238" y="20966"/>
                </a:lnTo>
                <a:cubicBezTo>
                  <a:pt x="119705" y="20477"/>
                  <a:pt x="120000" y="19816"/>
                  <a:pt x="120000" y="19088"/>
                </a:cubicBezTo>
                <a:cubicBezTo>
                  <a:pt x="120000" y="17588"/>
                  <a:pt x="118777" y="16361"/>
                  <a:pt x="117272" y="16361"/>
                </a:cubicBezTo>
                <a:cubicBezTo>
                  <a:pt x="116494" y="16361"/>
                  <a:pt x="115800" y="16694"/>
                  <a:pt x="115305" y="17216"/>
                </a:cubicBezTo>
                <a:lnTo>
                  <a:pt x="115300" y="17205"/>
                </a:lnTo>
                <a:lnTo>
                  <a:pt x="108294" y="24550"/>
                </a:lnTo>
                <a:cubicBezTo>
                  <a:pt x="108288" y="24544"/>
                  <a:pt x="108283" y="24533"/>
                  <a:pt x="108277" y="24527"/>
                </a:cubicBezTo>
                <a:lnTo>
                  <a:pt x="104472" y="28516"/>
                </a:lnTo>
                <a:cubicBezTo>
                  <a:pt x="104477" y="28522"/>
                  <a:pt x="104483" y="28533"/>
                  <a:pt x="104483" y="28538"/>
                </a:cubicBezTo>
                <a:cubicBezTo>
                  <a:pt x="104483" y="28538"/>
                  <a:pt x="59955" y="75188"/>
                  <a:pt x="59955" y="75188"/>
                </a:cubicBezTo>
                <a:close/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endParaRPr sz="3000">
              <a:solidFill>
                <a:prstClr val="black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</p:spTree>
    <p:extLst>
      <p:ext uri="{BB962C8B-B14F-4D97-AF65-F5344CB8AC3E}">
        <p14:creationId xmlns:p14="http://schemas.microsoft.com/office/powerpoint/2010/main" val="16036816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ripple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6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4" grpId="0">
        <p:bldAsOne/>
      </p:bldGraphic>
      <p:bldP spid="17" grpId="0"/>
      <p:bldP spid="25" grpId="0"/>
      <p:bldP spid="32" grpId="0"/>
      <p:bldP spid="33" grpId="0"/>
      <p:bldP spid="34" grpId="0"/>
      <p:bldP spid="35" grpId="0"/>
      <p:bldP spid="36" grpId="0"/>
      <p:bldP spid="37" grpId="0" animBg="1"/>
      <p:bldP spid="44" grpId="0" animBg="1"/>
      <p:bldP spid="46" grpId="0" animBg="1"/>
      <p:bldP spid="2" grpId="0"/>
      <p:bldP spid="3" grpId="0"/>
      <p:bldP spid="5" grpId="0"/>
      <p:bldP spid="11" grpId="0"/>
      <p:bldP spid="26" grpId="0" animBg="1"/>
      <p:bldP spid="2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"/>
          <p:cNvSpPr>
            <a:spLocks/>
          </p:cNvSpPr>
          <p:nvPr/>
        </p:nvSpPr>
        <p:spPr bwMode="auto">
          <a:xfrm>
            <a:off x="4639198" y="3041001"/>
            <a:ext cx="2913619" cy="938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5720" rIns="45720" anchor="ctr">
            <a:spAutoFit/>
          </a:bodyPr>
          <a:lstStyle>
            <a:lvl1pPr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1pPr>
            <a:lvl2pPr marL="742950" indent="-28575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2pPr>
            <a:lvl3pPr marL="11430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3pPr>
            <a:lvl4pPr marL="16002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4pPr>
            <a:lvl5pPr marL="2057400" indent="-228600"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rgbClr val="000000"/>
                </a:solidFill>
                <a:latin typeface="等线" pitchFamily="2" charset="-122"/>
                <a:ea typeface="等线" pitchFamily="2" charset="-122"/>
                <a:sym typeface="等线" pitchFamily="2" charset="-122"/>
              </a:defRPr>
            </a:lvl9pPr>
          </a:lstStyle>
          <a:p>
            <a:pPr algn="ctr">
              <a:defRPr/>
            </a:pPr>
            <a:r>
              <a:rPr lang="zh-CN" altLang="en-US" sz="5500" dirty="0">
                <a:solidFill>
                  <a:prstClr val="black"/>
                </a:solidFill>
                <a:latin typeface="等线 Light" panose="02010600030101010101" pitchFamily="2" charset="-122"/>
                <a:ea typeface="等线 Light" panose="02010600030101010101" pitchFamily="2" charset="-122"/>
                <a:sym typeface="FZLanTingKanHei-R-GBK" charset="0"/>
              </a:rPr>
              <a:t>活动参与</a:t>
            </a:r>
            <a:endParaRPr lang="zh-CN" altLang="zh-CN" sz="5500" dirty="0">
              <a:solidFill>
                <a:prstClr val="black"/>
              </a:solidFill>
              <a:latin typeface="等线 Light" panose="02010600030101010101" pitchFamily="2" charset="-122"/>
              <a:ea typeface="等线 Light" panose="02010600030101010101" pitchFamily="2" charset="-122"/>
              <a:sym typeface="FZLanTingKanHei-R-GBK" charset="0"/>
            </a:endParaRPr>
          </a:p>
        </p:txBody>
      </p:sp>
      <p:sp>
        <p:nvSpPr>
          <p:cNvPr id="9" name="圆角矩形 8"/>
          <p:cNvSpPr/>
          <p:nvPr/>
        </p:nvSpPr>
        <p:spPr>
          <a:xfrm>
            <a:off x="4384747" y="2302741"/>
            <a:ext cx="541194" cy="541194"/>
          </a:xfrm>
          <a:prstGeom prst="roundRect">
            <a:avLst>
              <a:gd name="adj" fmla="val 2213"/>
            </a:avLst>
          </a:prstGeom>
          <a:gradFill flip="none" rotWithShape="1">
            <a:gsLst>
              <a:gs pos="48000">
                <a:srgbClr val="FF0000"/>
              </a:gs>
              <a:gs pos="0">
                <a:srgbClr val="FF0000"/>
              </a:gs>
              <a:gs pos="100000">
                <a:srgbClr val="C00000"/>
              </a:gs>
            </a:gsLst>
            <a:lin ang="2700000" scaled="1"/>
            <a:tileRect/>
          </a:gradFill>
          <a:ln>
            <a:noFill/>
          </a:ln>
          <a:effectLst>
            <a:outerShdw blurRad="76200" dist="25400" dir="2700000" algn="tl" rotWithShape="0">
              <a:prstClr val="black">
                <a:alpha val="6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r>
              <a:rPr lang="en-US" altLang="zh-CN" sz="3200" dirty="0">
                <a:solidFill>
                  <a:prstClr val="white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3</a:t>
            </a:r>
            <a:endParaRPr lang="zh-CN" altLang="en-US" sz="3200" dirty="0">
              <a:solidFill>
                <a:prstClr val="white"/>
              </a:solidFill>
              <a:latin typeface="方正兰亭细黑_GBK" panose="02000000000000000000" pitchFamily="2" charset="-122"/>
              <a:ea typeface="方正兰亭细黑_GBK" panose="02000000000000000000" pitchFamily="2" charset="-122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F49FDFEF-FC1E-4F9C-8912-06EDF31F13D3}"/>
              </a:ext>
            </a:extLst>
          </p:cNvPr>
          <p:cNvSpPr/>
          <p:nvPr/>
        </p:nvSpPr>
        <p:spPr>
          <a:xfrm>
            <a:off x="4243711" y="3865112"/>
            <a:ext cx="3704604" cy="41549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en-US" altLang="zh-CN" sz="2100" dirty="0">
                <a:solidFill>
                  <a:prstClr val="black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sym typeface="Gotham" charset="0"/>
              </a:rPr>
              <a:t>PARTICIPATION ACTIVITION</a:t>
            </a:r>
            <a:endParaRPr lang="zh-CN" altLang="zh-CN" sz="2100" dirty="0">
              <a:solidFill>
                <a:prstClr val="black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sym typeface="Gotha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4635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3000">
        <p14:flip dir="r"/>
      </p:transition>
    </mc:Choice>
    <mc:Fallback xmlns="">
      <p:transition spd="slow" advTm="3000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任意多边形 3">
            <a:extLst>
              <a:ext uri="{FF2B5EF4-FFF2-40B4-BE49-F238E27FC236}">
                <a16:creationId xmlns:a16="http://schemas.microsoft.com/office/drawing/2014/main" id="{9632C2F8-BEA5-4C0F-85F3-05FB1A8D9457}"/>
              </a:ext>
            </a:extLst>
          </p:cNvPr>
          <p:cNvSpPr/>
          <p:nvPr/>
        </p:nvSpPr>
        <p:spPr>
          <a:xfrm>
            <a:off x="720850" y="328167"/>
            <a:ext cx="11505972" cy="739466"/>
          </a:xfrm>
          <a:custGeom>
            <a:avLst/>
            <a:gdLst>
              <a:gd name="connsiteX0" fmla="*/ 254041 w 11505972"/>
              <a:gd name="connsiteY0" fmla="*/ 725737 h 739466"/>
              <a:gd name="connsiteX1" fmla="*/ 251645 w 11505972"/>
              <a:gd name="connsiteY1" fmla="*/ 728613 h 739466"/>
              <a:gd name="connsiteX2" fmla="*/ 254520 w 11505972"/>
              <a:gd name="connsiteY2" fmla="*/ 727655 h 739466"/>
              <a:gd name="connsiteX3" fmla="*/ 254281 w 11505972"/>
              <a:gd name="connsiteY3" fmla="*/ 726696 h 739466"/>
              <a:gd name="connsiteX4" fmla="*/ 254041 w 11505972"/>
              <a:gd name="connsiteY4" fmla="*/ 725737 h 739466"/>
              <a:gd name="connsiteX5" fmla="*/ 81006 w 11505972"/>
              <a:gd name="connsiteY5" fmla="*/ 722382 h 739466"/>
              <a:gd name="connsiteX6" fmla="*/ 79088 w 11505972"/>
              <a:gd name="connsiteY6" fmla="*/ 726216 h 739466"/>
              <a:gd name="connsiteX7" fmla="*/ 81006 w 11505972"/>
              <a:gd name="connsiteY7" fmla="*/ 727176 h 739466"/>
              <a:gd name="connsiteX8" fmla="*/ 81485 w 11505972"/>
              <a:gd name="connsiteY8" fmla="*/ 725018 h 739466"/>
              <a:gd name="connsiteX9" fmla="*/ 81006 w 11505972"/>
              <a:gd name="connsiteY9" fmla="*/ 722382 h 739466"/>
              <a:gd name="connsiteX10" fmla="*/ 63271 w 11505972"/>
              <a:gd name="connsiteY10" fmla="*/ 697937 h 739466"/>
              <a:gd name="connsiteX11" fmla="*/ 61593 w 11505972"/>
              <a:gd name="connsiteY11" fmla="*/ 701292 h 739466"/>
              <a:gd name="connsiteX12" fmla="*/ 62792 w 11505972"/>
              <a:gd name="connsiteY12" fmla="*/ 705127 h 739466"/>
              <a:gd name="connsiteX13" fmla="*/ 63271 w 11505972"/>
              <a:gd name="connsiteY13" fmla="*/ 697937 h 739466"/>
              <a:gd name="connsiteX14" fmla="*/ 279924 w 11505972"/>
              <a:gd name="connsiteY14" fmla="*/ 682598 h 739466"/>
              <a:gd name="connsiteX15" fmla="*/ 279445 w 11505972"/>
              <a:gd name="connsiteY15" fmla="*/ 684036 h 739466"/>
              <a:gd name="connsiteX16" fmla="*/ 280404 w 11505972"/>
              <a:gd name="connsiteY16" fmla="*/ 685475 h 739466"/>
              <a:gd name="connsiteX17" fmla="*/ 281123 w 11505972"/>
              <a:gd name="connsiteY17" fmla="*/ 683557 h 739466"/>
              <a:gd name="connsiteX18" fmla="*/ 279924 w 11505972"/>
              <a:gd name="connsiteY18" fmla="*/ 682598 h 739466"/>
              <a:gd name="connsiteX19" fmla="*/ 85319 w 11505972"/>
              <a:gd name="connsiteY19" fmla="*/ 681640 h 739466"/>
              <a:gd name="connsiteX20" fmla="*/ 84840 w 11505972"/>
              <a:gd name="connsiteY20" fmla="*/ 684995 h 739466"/>
              <a:gd name="connsiteX21" fmla="*/ 84840 w 11505972"/>
              <a:gd name="connsiteY21" fmla="*/ 689309 h 739466"/>
              <a:gd name="connsiteX22" fmla="*/ 87237 w 11505972"/>
              <a:gd name="connsiteY22" fmla="*/ 686433 h 739466"/>
              <a:gd name="connsiteX23" fmla="*/ 90592 w 11505972"/>
              <a:gd name="connsiteY23" fmla="*/ 684516 h 739466"/>
              <a:gd name="connsiteX24" fmla="*/ 88675 w 11505972"/>
              <a:gd name="connsiteY24" fmla="*/ 682119 h 739466"/>
              <a:gd name="connsiteX25" fmla="*/ 85319 w 11505972"/>
              <a:gd name="connsiteY25" fmla="*/ 681640 h 739466"/>
              <a:gd name="connsiteX26" fmla="*/ 248289 w 11505972"/>
              <a:gd name="connsiteY26" fmla="*/ 671574 h 739466"/>
              <a:gd name="connsiteX27" fmla="*/ 247091 w 11505972"/>
              <a:gd name="connsiteY27" fmla="*/ 673971 h 739466"/>
              <a:gd name="connsiteX28" fmla="*/ 247331 w 11505972"/>
              <a:gd name="connsiteY28" fmla="*/ 678764 h 739466"/>
              <a:gd name="connsiteX29" fmla="*/ 248289 w 11505972"/>
              <a:gd name="connsiteY29" fmla="*/ 675888 h 739466"/>
              <a:gd name="connsiteX30" fmla="*/ 248289 w 11505972"/>
              <a:gd name="connsiteY30" fmla="*/ 671574 h 739466"/>
              <a:gd name="connsiteX31" fmla="*/ 179566 w 11505972"/>
              <a:gd name="connsiteY31" fmla="*/ 661269 h 739466"/>
              <a:gd name="connsiteX32" fmla="*/ 178069 w 11505972"/>
              <a:gd name="connsiteY32" fmla="*/ 662467 h 739466"/>
              <a:gd name="connsiteX33" fmla="*/ 174953 w 11505972"/>
              <a:gd name="connsiteY33" fmla="*/ 664864 h 739466"/>
              <a:gd name="connsiteX34" fmla="*/ 177829 w 11505972"/>
              <a:gd name="connsiteY34" fmla="*/ 664864 h 739466"/>
              <a:gd name="connsiteX35" fmla="*/ 180704 w 11505972"/>
              <a:gd name="connsiteY35" fmla="*/ 662467 h 739466"/>
              <a:gd name="connsiteX36" fmla="*/ 179566 w 11505972"/>
              <a:gd name="connsiteY36" fmla="*/ 661269 h 739466"/>
              <a:gd name="connsiteX37" fmla="*/ 277049 w 11505972"/>
              <a:gd name="connsiteY37" fmla="*/ 661029 h 739466"/>
              <a:gd name="connsiteX38" fmla="*/ 278007 w 11505972"/>
              <a:gd name="connsiteY38" fmla="*/ 669656 h 739466"/>
              <a:gd name="connsiteX39" fmla="*/ 278726 w 11505972"/>
              <a:gd name="connsiteY39" fmla="*/ 665103 h 739466"/>
              <a:gd name="connsiteX40" fmla="*/ 277049 w 11505972"/>
              <a:gd name="connsiteY40" fmla="*/ 661029 h 739466"/>
              <a:gd name="connsiteX41" fmla="*/ 34032 w 11505972"/>
              <a:gd name="connsiteY41" fmla="*/ 651442 h 739466"/>
              <a:gd name="connsiteX42" fmla="*/ 32594 w 11505972"/>
              <a:gd name="connsiteY42" fmla="*/ 654079 h 739466"/>
              <a:gd name="connsiteX43" fmla="*/ 32594 w 11505972"/>
              <a:gd name="connsiteY43" fmla="*/ 658153 h 739466"/>
              <a:gd name="connsiteX44" fmla="*/ 33793 w 11505972"/>
              <a:gd name="connsiteY44" fmla="*/ 655517 h 739466"/>
              <a:gd name="connsiteX45" fmla="*/ 34032 w 11505972"/>
              <a:gd name="connsiteY45" fmla="*/ 651442 h 739466"/>
              <a:gd name="connsiteX46" fmla="*/ 240141 w 11505972"/>
              <a:gd name="connsiteY46" fmla="*/ 648567 h 739466"/>
              <a:gd name="connsiteX47" fmla="*/ 239661 w 11505972"/>
              <a:gd name="connsiteY47" fmla="*/ 650244 h 739466"/>
              <a:gd name="connsiteX48" fmla="*/ 239661 w 11505972"/>
              <a:gd name="connsiteY48" fmla="*/ 652641 h 739466"/>
              <a:gd name="connsiteX49" fmla="*/ 240141 w 11505972"/>
              <a:gd name="connsiteY49" fmla="*/ 654797 h 739466"/>
              <a:gd name="connsiteX50" fmla="*/ 241578 w 11505972"/>
              <a:gd name="connsiteY50" fmla="*/ 655277 h 739466"/>
              <a:gd name="connsiteX51" fmla="*/ 241099 w 11505972"/>
              <a:gd name="connsiteY51" fmla="*/ 651682 h 739466"/>
              <a:gd name="connsiteX52" fmla="*/ 240141 w 11505972"/>
              <a:gd name="connsiteY52" fmla="*/ 648567 h 739466"/>
              <a:gd name="connsiteX53" fmla="*/ 279924 w 11505972"/>
              <a:gd name="connsiteY53" fmla="*/ 643773 h 739466"/>
              <a:gd name="connsiteX54" fmla="*/ 278487 w 11505972"/>
              <a:gd name="connsiteY54" fmla="*/ 647129 h 739466"/>
              <a:gd name="connsiteX55" fmla="*/ 280404 w 11505972"/>
              <a:gd name="connsiteY55" fmla="*/ 649525 h 739466"/>
              <a:gd name="connsiteX56" fmla="*/ 279924 w 11505972"/>
              <a:gd name="connsiteY56" fmla="*/ 643773 h 739466"/>
              <a:gd name="connsiteX57" fmla="*/ 263627 w 11505972"/>
              <a:gd name="connsiteY57" fmla="*/ 642335 h 739466"/>
              <a:gd name="connsiteX58" fmla="*/ 264107 w 11505972"/>
              <a:gd name="connsiteY58" fmla="*/ 652162 h 739466"/>
              <a:gd name="connsiteX59" fmla="*/ 264586 w 11505972"/>
              <a:gd name="connsiteY59" fmla="*/ 660549 h 739466"/>
              <a:gd name="connsiteX60" fmla="*/ 265545 w 11505972"/>
              <a:gd name="connsiteY60" fmla="*/ 651442 h 739466"/>
              <a:gd name="connsiteX61" fmla="*/ 263627 w 11505972"/>
              <a:gd name="connsiteY61" fmla="*/ 642335 h 739466"/>
              <a:gd name="connsiteX62" fmla="*/ 276090 w 11505972"/>
              <a:gd name="connsiteY62" fmla="*/ 635385 h 739466"/>
              <a:gd name="connsiteX63" fmla="*/ 275131 w 11505972"/>
              <a:gd name="connsiteY63" fmla="*/ 635625 h 739466"/>
              <a:gd name="connsiteX64" fmla="*/ 274892 w 11505972"/>
              <a:gd name="connsiteY64" fmla="*/ 638261 h 739466"/>
              <a:gd name="connsiteX65" fmla="*/ 276090 w 11505972"/>
              <a:gd name="connsiteY65" fmla="*/ 641377 h 739466"/>
              <a:gd name="connsiteX66" fmla="*/ 276569 w 11505972"/>
              <a:gd name="connsiteY66" fmla="*/ 639939 h 739466"/>
              <a:gd name="connsiteX67" fmla="*/ 276090 w 11505972"/>
              <a:gd name="connsiteY67" fmla="*/ 635385 h 739466"/>
              <a:gd name="connsiteX68" fmla="*/ 181663 w 11505972"/>
              <a:gd name="connsiteY68" fmla="*/ 631311 h 739466"/>
              <a:gd name="connsiteX69" fmla="*/ 179986 w 11505972"/>
              <a:gd name="connsiteY69" fmla="*/ 640658 h 739466"/>
              <a:gd name="connsiteX70" fmla="*/ 179267 w 11505972"/>
              <a:gd name="connsiteY70" fmla="*/ 650004 h 739466"/>
              <a:gd name="connsiteX71" fmla="*/ 181184 w 11505972"/>
              <a:gd name="connsiteY71" fmla="*/ 644732 h 739466"/>
              <a:gd name="connsiteX72" fmla="*/ 183101 w 11505972"/>
              <a:gd name="connsiteY72" fmla="*/ 638500 h 739466"/>
              <a:gd name="connsiteX73" fmla="*/ 182382 w 11505972"/>
              <a:gd name="connsiteY73" fmla="*/ 634666 h 739466"/>
              <a:gd name="connsiteX74" fmla="*/ 181663 w 11505972"/>
              <a:gd name="connsiteY74" fmla="*/ 631311 h 739466"/>
              <a:gd name="connsiteX75" fmla="*/ 133731 w 11505972"/>
              <a:gd name="connsiteY75" fmla="*/ 627956 h 739466"/>
              <a:gd name="connsiteX76" fmla="*/ 133971 w 11505972"/>
              <a:gd name="connsiteY76" fmla="*/ 632030 h 739466"/>
              <a:gd name="connsiteX77" fmla="*/ 136607 w 11505972"/>
              <a:gd name="connsiteY77" fmla="*/ 631790 h 739466"/>
              <a:gd name="connsiteX78" fmla="*/ 133731 w 11505972"/>
              <a:gd name="connsiteY78" fmla="*/ 627956 h 739466"/>
              <a:gd name="connsiteX79" fmla="*/ 186456 w 11505972"/>
              <a:gd name="connsiteY79" fmla="*/ 626518 h 739466"/>
              <a:gd name="connsiteX80" fmla="*/ 185977 w 11505972"/>
              <a:gd name="connsiteY80" fmla="*/ 628675 h 739466"/>
              <a:gd name="connsiteX81" fmla="*/ 185498 w 11505972"/>
              <a:gd name="connsiteY81" fmla="*/ 631311 h 739466"/>
              <a:gd name="connsiteX82" fmla="*/ 185738 w 11505972"/>
              <a:gd name="connsiteY82" fmla="*/ 633708 h 739466"/>
              <a:gd name="connsiteX83" fmla="*/ 186936 w 11505972"/>
              <a:gd name="connsiteY83" fmla="*/ 634187 h 739466"/>
              <a:gd name="connsiteX84" fmla="*/ 186696 w 11505972"/>
              <a:gd name="connsiteY84" fmla="*/ 630353 h 739466"/>
              <a:gd name="connsiteX85" fmla="*/ 186456 w 11505972"/>
              <a:gd name="connsiteY85" fmla="*/ 626518 h 739466"/>
              <a:gd name="connsiteX86" fmla="*/ 37388 w 11505972"/>
              <a:gd name="connsiteY86" fmla="*/ 620286 h 739466"/>
              <a:gd name="connsiteX87" fmla="*/ 34511 w 11505972"/>
              <a:gd name="connsiteY87" fmla="*/ 629873 h 739466"/>
              <a:gd name="connsiteX88" fmla="*/ 36908 w 11505972"/>
              <a:gd name="connsiteY88" fmla="*/ 626518 h 739466"/>
              <a:gd name="connsiteX89" fmla="*/ 37388 w 11505972"/>
              <a:gd name="connsiteY89" fmla="*/ 620286 h 739466"/>
              <a:gd name="connsiteX90" fmla="*/ 104552 w 11505972"/>
              <a:gd name="connsiteY90" fmla="*/ 618669 h 739466"/>
              <a:gd name="connsiteX91" fmla="*/ 103773 w 11505972"/>
              <a:gd name="connsiteY91" fmla="*/ 621006 h 739466"/>
              <a:gd name="connsiteX92" fmla="*/ 104013 w 11505972"/>
              <a:gd name="connsiteY92" fmla="*/ 625559 h 739466"/>
              <a:gd name="connsiteX93" fmla="*/ 105451 w 11505972"/>
              <a:gd name="connsiteY93" fmla="*/ 622683 h 739466"/>
              <a:gd name="connsiteX94" fmla="*/ 105451 w 11505972"/>
              <a:gd name="connsiteY94" fmla="*/ 618849 h 739466"/>
              <a:gd name="connsiteX95" fmla="*/ 104552 w 11505972"/>
              <a:gd name="connsiteY95" fmla="*/ 618669 h 739466"/>
              <a:gd name="connsiteX96" fmla="*/ 90113 w 11505972"/>
              <a:gd name="connsiteY96" fmla="*/ 617890 h 739466"/>
              <a:gd name="connsiteX97" fmla="*/ 89633 w 11505972"/>
              <a:gd name="connsiteY97" fmla="*/ 618129 h 739466"/>
              <a:gd name="connsiteX98" fmla="*/ 88675 w 11505972"/>
              <a:gd name="connsiteY98" fmla="*/ 621724 h 739466"/>
              <a:gd name="connsiteX99" fmla="*/ 90592 w 11505972"/>
              <a:gd name="connsiteY99" fmla="*/ 621724 h 739466"/>
              <a:gd name="connsiteX100" fmla="*/ 90353 w 11505972"/>
              <a:gd name="connsiteY100" fmla="*/ 619807 h 739466"/>
              <a:gd name="connsiteX101" fmla="*/ 90113 w 11505972"/>
              <a:gd name="connsiteY101" fmla="*/ 617890 h 739466"/>
              <a:gd name="connsiteX102" fmla="*/ 100178 w 11505972"/>
              <a:gd name="connsiteY102" fmla="*/ 610700 h 739466"/>
              <a:gd name="connsiteX103" fmla="*/ 98261 w 11505972"/>
              <a:gd name="connsiteY103" fmla="*/ 612617 h 739466"/>
              <a:gd name="connsiteX104" fmla="*/ 99220 w 11505972"/>
              <a:gd name="connsiteY104" fmla="*/ 614534 h 739466"/>
              <a:gd name="connsiteX105" fmla="*/ 100178 w 11505972"/>
              <a:gd name="connsiteY105" fmla="*/ 610700 h 739466"/>
              <a:gd name="connsiteX106" fmla="*/ 116475 w 11505972"/>
              <a:gd name="connsiteY106" fmla="*/ 608304 h 739466"/>
              <a:gd name="connsiteX107" fmla="*/ 114079 w 11505972"/>
              <a:gd name="connsiteY107" fmla="*/ 611659 h 739466"/>
              <a:gd name="connsiteX108" fmla="*/ 116236 w 11505972"/>
              <a:gd name="connsiteY108" fmla="*/ 611899 h 739466"/>
              <a:gd name="connsiteX109" fmla="*/ 116475 w 11505972"/>
              <a:gd name="connsiteY109" fmla="*/ 608304 h 739466"/>
              <a:gd name="connsiteX110" fmla="*/ 92510 w 11505972"/>
              <a:gd name="connsiteY110" fmla="*/ 606866 h 739466"/>
              <a:gd name="connsiteX111" fmla="*/ 90353 w 11505972"/>
              <a:gd name="connsiteY111" fmla="*/ 610461 h 739466"/>
              <a:gd name="connsiteX112" fmla="*/ 90113 w 11505972"/>
              <a:gd name="connsiteY112" fmla="*/ 615973 h 739466"/>
              <a:gd name="connsiteX113" fmla="*/ 92030 w 11505972"/>
              <a:gd name="connsiteY113" fmla="*/ 612617 h 739466"/>
              <a:gd name="connsiteX114" fmla="*/ 92510 w 11505972"/>
              <a:gd name="connsiteY114" fmla="*/ 606866 h 739466"/>
              <a:gd name="connsiteX115" fmla="*/ 13422 w 11505972"/>
              <a:gd name="connsiteY115" fmla="*/ 602072 h 739466"/>
              <a:gd name="connsiteX116" fmla="*/ 11983 w 11505972"/>
              <a:gd name="connsiteY116" fmla="*/ 604709 h 739466"/>
              <a:gd name="connsiteX117" fmla="*/ 13422 w 11505972"/>
              <a:gd name="connsiteY117" fmla="*/ 606866 h 739466"/>
              <a:gd name="connsiteX118" fmla="*/ 13422 w 11505972"/>
              <a:gd name="connsiteY118" fmla="*/ 602072 h 739466"/>
              <a:gd name="connsiteX119" fmla="*/ 291908 w 11505972"/>
              <a:gd name="connsiteY119" fmla="*/ 592007 h 739466"/>
              <a:gd name="connsiteX120" fmla="*/ 291189 w 11505972"/>
              <a:gd name="connsiteY120" fmla="*/ 594882 h 739466"/>
              <a:gd name="connsiteX121" fmla="*/ 291908 w 11505972"/>
              <a:gd name="connsiteY121" fmla="*/ 598237 h 739466"/>
              <a:gd name="connsiteX122" fmla="*/ 292866 w 11505972"/>
              <a:gd name="connsiteY122" fmla="*/ 595841 h 739466"/>
              <a:gd name="connsiteX123" fmla="*/ 291908 w 11505972"/>
              <a:gd name="connsiteY123" fmla="*/ 592007 h 739466"/>
              <a:gd name="connsiteX124" fmla="*/ 273693 w 11505972"/>
              <a:gd name="connsiteY124" fmla="*/ 583379 h 739466"/>
              <a:gd name="connsiteX125" fmla="*/ 273214 w 11505972"/>
              <a:gd name="connsiteY125" fmla="*/ 595122 h 739466"/>
              <a:gd name="connsiteX126" fmla="*/ 275611 w 11505972"/>
              <a:gd name="connsiteY126" fmla="*/ 606866 h 739466"/>
              <a:gd name="connsiteX127" fmla="*/ 275371 w 11505972"/>
              <a:gd name="connsiteY127" fmla="*/ 594882 h 739466"/>
              <a:gd name="connsiteX128" fmla="*/ 273693 w 11505972"/>
              <a:gd name="connsiteY128" fmla="*/ 583379 h 739466"/>
              <a:gd name="connsiteX129" fmla="*/ 260752 w 11505972"/>
              <a:gd name="connsiteY129" fmla="*/ 583379 h 739466"/>
              <a:gd name="connsiteX130" fmla="*/ 260272 w 11505972"/>
              <a:gd name="connsiteY130" fmla="*/ 592486 h 739466"/>
              <a:gd name="connsiteX131" fmla="*/ 262190 w 11505972"/>
              <a:gd name="connsiteY131" fmla="*/ 599197 h 739466"/>
              <a:gd name="connsiteX132" fmla="*/ 261230 w 11505972"/>
              <a:gd name="connsiteY132" fmla="*/ 591287 h 739466"/>
              <a:gd name="connsiteX133" fmla="*/ 260752 w 11505972"/>
              <a:gd name="connsiteY133" fmla="*/ 583379 h 739466"/>
              <a:gd name="connsiteX134" fmla="*/ 154342 w 11505972"/>
              <a:gd name="connsiteY134" fmla="*/ 583379 h 739466"/>
              <a:gd name="connsiteX135" fmla="*/ 153143 w 11505972"/>
              <a:gd name="connsiteY135" fmla="*/ 588172 h 739466"/>
              <a:gd name="connsiteX136" fmla="*/ 152425 w 11505972"/>
              <a:gd name="connsiteY136" fmla="*/ 594403 h 739466"/>
              <a:gd name="connsiteX137" fmla="*/ 153143 w 11505972"/>
              <a:gd name="connsiteY137" fmla="*/ 594642 h 739466"/>
              <a:gd name="connsiteX138" fmla="*/ 154342 w 11505972"/>
              <a:gd name="connsiteY138" fmla="*/ 594882 h 739466"/>
              <a:gd name="connsiteX139" fmla="*/ 154342 w 11505972"/>
              <a:gd name="connsiteY139" fmla="*/ 590089 h 739466"/>
              <a:gd name="connsiteX140" fmla="*/ 154342 w 11505972"/>
              <a:gd name="connsiteY140" fmla="*/ 583379 h 739466"/>
              <a:gd name="connsiteX141" fmla="*/ 261710 w 11505972"/>
              <a:gd name="connsiteY141" fmla="*/ 575230 h 739466"/>
              <a:gd name="connsiteX142" fmla="*/ 262190 w 11505972"/>
              <a:gd name="connsiteY142" fmla="*/ 578825 h 739466"/>
              <a:gd name="connsiteX143" fmla="*/ 261710 w 11505972"/>
              <a:gd name="connsiteY143" fmla="*/ 582420 h 739466"/>
              <a:gd name="connsiteX144" fmla="*/ 264107 w 11505972"/>
              <a:gd name="connsiteY144" fmla="*/ 582420 h 739466"/>
              <a:gd name="connsiteX145" fmla="*/ 263148 w 11505972"/>
              <a:gd name="connsiteY145" fmla="*/ 578825 h 739466"/>
              <a:gd name="connsiteX146" fmla="*/ 261710 w 11505972"/>
              <a:gd name="connsiteY146" fmla="*/ 575230 h 739466"/>
              <a:gd name="connsiteX147" fmla="*/ 36428 w 11505972"/>
              <a:gd name="connsiteY147" fmla="*/ 571396 h 739466"/>
              <a:gd name="connsiteX148" fmla="*/ 39305 w 11505972"/>
              <a:gd name="connsiteY148" fmla="*/ 573793 h 739466"/>
              <a:gd name="connsiteX149" fmla="*/ 38346 w 11505972"/>
              <a:gd name="connsiteY149" fmla="*/ 572115 h 739466"/>
              <a:gd name="connsiteX150" fmla="*/ 36428 w 11505972"/>
              <a:gd name="connsiteY150" fmla="*/ 571396 h 739466"/>
              <a:gd name="connsiteX151" fmla="*/ 88196 w 11505972"/>
              <a:gd name="connsiteY151" fmla="*/ 562768 h 739466"/>
              <a:gd name="connsiteX152" fmla="*/ 88435 w 11505972"/>
              <a:gd name="connsiteY152" fmla="*/ 564446 h 739466"/>
              <a:gd name="connsiteX153" fmla="*/ 88675 w 11505972"/>
              <a:gd name="connsiteY153" fmla="*/ 566603 h 739466"/>
              <a:gd name="connsiteX154" fmla="*/ 89873 w 11505972"/>
              <a:gd name="connsiteY154" fmla="*/ 566603 h 739466"/>
              <a:gd name="connsiteX155" fmla="*/ 91071 w 11505972"/>
              <a:gd name="connsiteY155" fmla="*/ 566123 h 739466"/>
              <a:gd name="connsiteX156" fmla="*/ 90592 w 11505972"/>
              <a:gd name="connsiteY156" fmla="*/ 563247 h 739466"/>
              <a:gd name="connsiteX157" fmla="*/ 88196 w 11505972"/>
              <a:gd name="connsiteY157" fmla="*/ 562768 h 739466"/>
              <a:gd name="connsiteX158" fmla="*/ 255958 w 11505972"/>
              <a:gd name="connsiteY158" fmla="*/ 558933 h 739466"/>
              <a:gd name="connsiteX159" fmla="*/ 256677 w 11505972"/>
              <a:gd name="connsiteY159" fmla="*/ 566363 h 739466"/>
              <a:gd name="connsiteX160" fmla="*/ 257396 w 11505972"/>
              <a:gd name="connsiteY160" fmla="*/ 572833 h 739466"/>
              <a:gd name="connsiteX161" fmla="*/ 258115 w 11505972"/>
              <a:gd name="connsiteY161" fmla="*/ 570676 h 739466"/>
              <a:gd name="connsiteX162" fmla="*/ 258115 w 11505972"/>
              <a:gd name="connsiteY162" fmla="*/ 565883 h 739466"/>
              <a:gd name="connsiteX163" fmla="*/ 257396 w 11505972"/>
              <a:gd name="connsiteY163" fmla="*/ 561090 h 739466"/>
              <a:gd name="connsiteX164" fmla="*/ 255958 w 11505972"/>
              <a:gd name="connsiteY164" fmla="*/ 558933 h 739466"/>
              <a:gd name="connsiteX165" fmla="*/ 173994 w 11505972"/>
              <a:gd name="connsiteY165" fmla="*/ 557974 h 739466"/>
              <a:gd name="connsiteX166" fmla="*/ 173994 w 11505972"/>
              <a:gd name="connsiteY166" fmla="*/ 563966 h 739466"/>
              <a:gd name="connsiteX167" fmla="*/ 173994 w 11505972"/>
              <a:gd name="connsiteY167" fmla="*/ 569958 h 739466"/>
              <a:gd name="connsiteX168" fmla="*/ 175432 w 11505972"/>
              <a:gd name="connsiteY168" fmla="*/ 563726 h 739466"/>
              <a:gd name="connsiteX169" fmla="*/ 173994 w 11505972"/>
              <a:gd name="connsiteY169" fmla="*/ 557974 h 739466"/>
              <a:gd name="connsiteX170" fmla="*/ 95865 w 11505972"/>
              <a:gd name="connsiteY170" fmla="*/ 557495 h 739466"/>
              <a:gd name="connsiteX171" fmla="*/ 94666 w 11505972"/>
              <a:gd name="connsiteY171" fmla="*/ 559413 h 739466"/>
              <a:gd name="connsiteX172" fmla="*/ 94906 w 11505972"/>
              <a:gd name="connsiteY172" fmla="*/ 561809 h 739466"/>
              <a:gd name="connsiteX173" fmla="*/ 95865 w 11505972"/>
              <a:gd name="connsiteY173" fmla="*/ 560371 h 739466"/>
              <a:gd name="connsiteX174" fmla="*/ 95865 w 11505972"/>
              <a:gd name="connsiteY174" fmla="*/ 557495 h 739466"/>
              <a:gd name="connsiteX175" fmla="*/ 151945 w 11505972"/>
              <a:gd name="connsiteY175" fmla="*/ 552702 h 739466"/>
              <a:gd name="connsiteX176" fmla="*/ 150507 w 11505972"/>
              <a:gd name="connsiteY176" fmla="*/ 555578 h 739466"/>
              <a:gd name="connsiteX177" fmla="*/ 151945 w 11505972"/>
              <a:gd name="connsiteY177" fmla="*/ 557974 h 739466"/>
              <a:gd name="connsiteX178" fmla="*/ 152425 w 11505972"/>
              <a:gd name="connsiteY178" fmla="*/ 555339 h 739466"/>
              <a:gd name="connsiteX179" fmla="*/ 151945 w 11505972"/>
              <a:gd name="connsiteY179" fmla="*/ 552702 h 739466"/>
              <a:gd name="connsiteX180" fmla="*/ 133731 w 11505972"/>
              <a:gd name="connsiteY180" fmla="*/ 550785 h 739466"/>
              <a:gd name="connsiteX181" fmla="*/ 133731 w 11505972"/>
              <a:gd name="connsiteY181" fmla="*/ 553181 h 739466"/>
              <a:gd name="connsiteX182" fmla="*/ 136607 w 11505972"/>
              <a:gd name="connsiteY182" fmla="*/ 551744 h 739466"/>
              <a:gd name="connsiteX183" fmla="*/ 133731 w 11505972"/>
              <a:gd name="connsiteY183" fmla="*/ 550785 h 739466"/>
              <a:gd name="connsiteX184" fmla="*/ 74774 w 11505972"/>
              <a:gd name="connsiteY184" fmla="*/ 544554 h 739466"/>
              <a:gd name="connsiteX185" fmla="*/ 72857 w 11505972"/>
              <a:gd name="connsiteY185" fmla="*/ 546231 h 739466"/>
              <a:gd name="connsiteX186" fmla="*/ 72857 w 11505972"/>
              <a:gd name="connsiteY186" fmla="*/ 550306 h 739466"/>
              <a:gd name="connsiteX187" fmla="*/ 74774 w 11505972"/>
              <a:gd name="connsiteY187" fmla="*/ 544554 h 739466"/>
              <a:gd name="connsiteX188" fmla="*/ 33074 w 11505972"/>
              <a:gd name="connsiteY188" fmla="*/ 544554 h 739466"/>
              <a:gd name="connsiteX189" fmla="*/ 31396 w 11505972"/>
              <a:gd name="connsiteY189" fmla="*/ 546471 h 739466"/>
              <a:gd name="connsiteX190" fmla="*/ 32115 w 11505972"/>
              <a:gd name="connsiteY190" fmla="*/ 549347 h 739466"/>
              <a:gd name="connsiteX191" fmla="*/ 33074 w 11505972"/>
              <a:gd name="connsiteY191" fmla="*/ 544554 h 739466"/>
              <a:gd name="connsiteX192" fmla="*/ 46015 w 11505972"/>
              <a:gd name="connsiteY192" fmla="*/ 543595 h 739466"/>
              <a:gd name="connsiteX193" fmla="*/ 43139 w 11505972"/>
              <a:gd name="connsiteY193" fmla="*/ 551744 h 739466"/>
              <a:gd name="connsiteX194" fmla="*/ 41701 w 11505972"/>
              <a:gd name="connsiteY194" fmla="*/ 561330 h 739466"/>
              <a:gd name="connsiteX195" fmla="*/ 45056 w 11505972"/>
              <a:gd name="connsiteY195" fmla="*/ 553181 h 739466"/>
              <a:gd name="connsiteX196" fmla="*/ 46015 w 11505972"/>
              <a:gd name="connsiteY196" fmla="*/ 543595 h 739466"/>
              <a:gd name="connsiteX197" fmla="*/ 49370 w 11505972"/>
              <a:gd name="connsiteY197" fmla="*/ 542157 h 739466"/>
              <a:gd name="connsiteX198" fmla="*/ 47213 w 11505972"/>
              <a:gd name="connsiteY198" fmla="*/ 544793 h 739466"/>
              <a:gd name="connsiteX199" fmla="*/ 49370 w 11505972"/>
              <a:gd name="connsiteY199" fmla="*/ 546950 h 739466"/>
              <a:gd name="connsiteX200" fmla="*/ 49850 w 11505972"/>
              <a:gd name="connsiteY200" fmla="*/ 544793 h 739466"/>
              <a:gd name="connsiteX201" fmla="*/ 49370 w 11505972"/>
              <a:gd name="connsiteY201" fmla="*/ 542157 h 739466"/>
              <a:gd name="connsiteX202" fmla="*/ 277049 w 11505972"/>
              <a:gd name="connsiteY202" fmla="*/ 538322 h 739466"/>
              <a:gd name="connsiteX203" fmla="*/ 275850 w 11505972"/>
              <a:gd name="connsiteY203" fmla="*/ 540959 h 739466"/>
              <a:gd name="connsiteX204" fmla="*/ 276569 w 11505972"/>
              <a:gd name="connsiteY204" fmla="*/ 544554 h 739466"/>
              <a:gd name="connsiteX205" fmla="*/ 277289 w 11505972"/>
              <a:gd name="connsiteY205" fmla="*/ 542157 h 739466"/>
              <a:gd name="connsiteX206" fmla="*/ 277049 w 11505972"/>
              <a:gd name="connsiteY206" fmla="*/ 538322 h 739466"/>
              <a:gd name="connsiteX207" fmla="*/ 152904 w 11505972"/>
              <a:gd name="connsiteY207" fmla="*/ 538322 h 739466"/>
              <a:gd name="connsiteX208" fmla="*/ 151226 w 11505972"/>
              <a:gd name="connsiteY208" fmla="*/ 543835 h 739466"/>
              <a:gd name="connsiteX209" fmla="*/ 151466 w 11505972"/>
              <a:gd name="connsiteY209" fmla="*/ 551744 h 739466"/>
              <a:gd name="connsiteX210" fmla="*/ 153143 w 11505972"/>
              <a:gd name="connsiteY210" fmla="*/ 545752 h 739466"/>
              <a:gd name="connsiteX211" fmla="*/ 152904 w 11505972"/>
              <a:gd name="connsiteY211" fmla="*/ 538322 h 739466"/>
              <a:gd name="connsiteX212" fmla="*/ 178787 w 11505972"/>
              <a:gd name="connsiteY212" fmla="*/ 537843 h 739466"/>
              <a:gd name="connsiteX213" fmla="*/ 177589 w 11505972"/>
              <a:gd name="connsiteY213" fmla="*/ 540000 h 739466"/>
              <a:gd name="connsiteX214" fmla="*/ 176870 w 11505972"/>
              <a:gd name="connsiteY214" fmla="*/ 540719 h 739466"/>
              <a:gd name="connsiteX215" fmla="*/ 176631 w 11505972"/>
              <a:gd name="connsiteY215" fmla="*/ 542397 h 739466"/>
              <a:gd name="connsiteX216" fmla="*/ 178308 w 11505972"/>
              <a:gd name="connsiteY216" fmla="*/ 543116 h 739466"/>
              <a:gd name="connsiteX217" fmla="*/ 178787 w 11505972"/>
              <a:gd name="connsiteY217" fmla="*/ 540719 h 739466"/>
              <a:gd name="connsiteX218" fmla="*/ 179746 w 11505972"/>
              <a:gd name="connsiteY218" fmla="*/ 538322 h 739466"/>
              <a:gd name="connsiteX219" fmla="*/ 178787 w 11505972"/>
              <a:gd name="connsiteY219" fmla="*/ 537843 h 739466"/>
              <a:gd name="connsiteX220" fmla="*/ 136607 w 11505972"/>
              <a:gd name="connsiteY220" fmla="*/ 536885 h 739466"/>
              <a:gd name="connsiteX221" fmla="*/ 135409 w 11505972"/>
              <a:gd name="connsiteY221" fmla="*/ 539521 h 739466"/>
              <a:gd name="connsiteX222" fmla="*/ 135648 w 11505972"/>
              <a:gd name="connsiteY222" fmla="*/ 543595 h 739466"/>
              <a:gd name="connsiteX223" fmla="*/ 137086 w 11505972"/>
              <a:gd name="connsiteY223" fmla="*/ 540719 h 739466"/>
              <a:gd name="connsiteX224" fmla="*/ 136607 w 11505972"/>
              <a:gd name="connsiteY224" fmla="*/ 536885 h 739466"/>
              <a:gd name="connsiteX225" fmla="*/ 48891 w 11505972"/>
              <a:gd name="connsiteY225" fmla="*/ 535447 h 739466"/>
              <a:gd name="connsiteX226" fmla="*/ 46974 w 11505972"/>
              <a:gd name="connsiteY226" fmla="*/ 539281 h 739466"/>
              <a:gd name="connsiteX227" fmla="*/ 48891 w 11505972"/>
              <a:gd name="connsiteY227" fmla="*/ 539760 h 739466"/>
              <a:gd name="connsiteX228" fmla="*/ 49610 w 11505972"/>
              <a:gd name="connsiteY228" fmla="*/ 537603 h 739466"/>
              <a:gd name="connsiteX229" fmla="*/ 48891 w 11505972"/>
              <a:gd name="connsiteY229" fmla="*/ 535447 h 739466"/>
              <a:gd name="connsiteX230" fmla="*/ 167763 w 11505972"/>
              <a:gd name="connsiteY230" fmla="*/ 529695 h 739466"/>
              <a:gd name="connsiteX231" fmla="*/ 166085 w 11505972"/>
              <a:gd name="connsiteY231" fmla="*/ 532331 h 739466"/>
              <a:gd name="connsiteX232" fmla="*/ 165367 w 11505972"/>
              <a:gd name="connsiteY232" fmla="*/ 535926 h 739466"/>
              <a:gd name="connsiteX233" fmla="*/ 167763 w 11505972"/>
              <a:gd name="connsiteY233" fmla="*/ 535926 h 739466"/>
              <a:gd name="connsiteX234" fmla="*/ 167044 w 11505972"/>
              <a:gd name="connsiteY234" fmla="*/ 548628 h 739466"/>
              <a:gd name="connsiteX235" fmla="*/ 167284 w 11505972"/>
              <a:gd name="connsiteY235" fmla="*/ 560371 h 739466"/>
              <a:gd name="connsiteX236" fmla="*/ 168961 w 11505972"/>
              <a:gd name="connsiteY236" fmla="*/ 545752 h 739466"/>
              <a:gd name="connsiteX237" fmla="*/ 167763 w 11505972"/>
              <a:gd name="connsiteY237" fmla="*/ 529695 h 739466"/>
              <a:gd name="connsiteX238" fmla="*/ 64230 w 11505972"/>
              <a:gd name="connsiteY238" fmla="*/ 529695 h 739466"/>
              <a:gd name="connsiteX239" fmla="*/ 60395 w 11505972"/>
              <a:gd name="connsiteY239" fmla="*/ 538083 h 739466"/>
              <a:gd name="connsiteX240" fmla="*/ 59437 w 11505972"/>
              <a:gd name="connsiteY240" fmla="*/ 550306 h 739466"/>
              <a:gd name="connsiteX241" fmla="*/ 63031 w 11505972"/>
              <a:gd name="connsiteY241" fmla="*/ 541438 h 739466"/>
              <a:gd name="connsiteX242" fmla="*/ 64230 w 11505972"/>
              <a:gd name="connsiteY242" fmla="*/ 529695 h 739466"/>
              <a:gd name="connsiteX243" fmla="*/ 114079 w 11505972"/>
              <a:gd name="connsiteY243" fmla="*/ 529215 h 739466"/>
              <a:gd name="connsiteX244" fmla="*/ 112401 w 11505972"/>
              <a:gd name="connsiteY244" fmla="*/ 531372 h 739466"/>
              <a:gd name="connsiteX245" fmla="*/ 113599 w 11505972"/>
              <a:gd name="connsiteY245" fmla="*/ 533529 h 739466"/>
              <a:gd name="connsiteX246" fmla="*/ 114079 w 11505972"/>
              <a:gd name="connsiteY246" fmla="*/ 529215 h 739466"/>
              <a:gd name="connsiteX247" fmla="*/ 146673 w 11505972"/>
              <a:gd name="connsiteY247" fmla="*/ 527298 h 739466"/>
              <a:gd name="connsiteX248" fmla="*/ 145235 w 11505972"/>
              <a:gd name="connsiteY248" fmla="*/ 529695 h 739466"/>
              <a:gd name="connsiteX249" fmla="*/ 146433 w 11505972"/>
              <a:gd name="connsiteY249" fmla="*/ 530174 h 739466"/>
              <a:gd name="connsiteX250" fmla="*/ 147631 w 11505972"/>
              <a:gd name="connsiteY250" fmla="*/ 529695 h 739466"/>
              <a:gd name="connsiteX251" fmla="*/ 146673 w 11505972"/>
              <a:gd name="connsiteY251" fmla="*/ 527298 h 739466"/>
              <a:gd name="connsiteX252" fmla="*/ 275611 w 11505972"/>
              <a:gd name="connsiteY252" fmla="*/ 525381 h 739466"/>
              <a:gd name="connsiteX253" fmla="*/ 274892 w 11505972"/>
              <a:gd name="connsiteY253" fmla="*/ 528017 h 739466"/>
              <a:gd name="connsiteX254" fmla="*/ 275611 w 11505972"/>
              <a:gd name="connsiteY254" fmla="*/ 531133 h 739466"/>
              <a:gd name="connsiteX255" fmla="*/ 276090 w 11505972"/>
              <a:gd name="connsiteY255" fmla="*/ 528736 h 739466"/>
              <a:gd name="connsiteX256" fmla="*/ 275611 w 11505972"/>
              <a:gd name="connsiteY256" fmla="*/ 525381 h 739466"/>
              <a:gd name="connsiteX257" fmla="*/ 165846 w 11505972"/>
              <a:gd name="connsiteY257" fmla="*/ 518670 h 739466"/>
              <a:gd name="connsiteX258" fmla="*/ 165846 w 11505972"/>
              <a:gd name="connsiteY258" fmla="*/ 524422 h 739466"/>
              <a:gd name="connsiteX259" fmla="*/ 164887 w 11505972"/>
              <a:gd name="connsiteY259" fmla="*/ 529695 h 739466"/>
              <a:gd name="connsiteX260" fmla="*/ 167284 w 11505972"/>
              <a:gd name="connsiteY260" fmla="*/ 524662 h 739466"/>
              <a:gd name="connsiteX261" fmla="*/ 165846 w 11505972"/>
              <a:gd name="connsiteY261" fmla="*/ 518670 h 739466"/>
              <a:gd name="connsiteX262" fmla="*/ 142359 w 11505972"/>
              <a:gd name="connsiteY262" fmla="*/ 518191 h 739466"/>
              <a:gd name="connsiteX263" fmla="*/ 141161 w 11505972"/>
              <a:gd name="connsiteY263" fmla="*/ 519389 h 739466"/>
              <a:gd name="connsiteX264" fmla="*/ 139003 w 11505972"/>
              <a:gd name="connsiteY264" fmla="*/ 520108 h 739466"/>
              <a:gd name="connsiteX265" fmla="*/ 140681 w 11505972"/>
              <a:gd name="connsiteY265" fmla="*/ 524901 h 739466"/>
              <a:gd name="connsiteX266" fmla="*/ 142838 w 11505972"/>
              <a:gd name="connsiteY266" fmla="*/ 529215 h 739466"/>
              <a:gd name="connsiteX267" fmla="*/ 141880 w 11505972"/>
              <a:gd name="connsiteY267" fmla="*/ 524183 h 739466"/>
              <a:gd name="connsiteX268" fmla="*/ 142359 w 11505972"/>
              <a:gd name="connsiteY268" fmla="*/ 518191 h 739466"/>
              <a:gd name="connsiteX269" fmla="*/ 73336 w 11505972"/>
              <a:gd name="connsiteY269" fmla="*/ 518191 h 739466"/>
              <a:gd name="connsiteX270" fmla="*/ 72378 w 11505972"/>
              <a:gd name="connsiteY270" fmla="*/ 518670 h 739466"/>
              <a:gd name="connsiteX271" fmla="*/ 71419 w 11505972"/>
              <a:gd name="connsiteY271" fmla="*/ 520108 h 739466"/>
              <a:gd name="connsiteX272" fmla="*/ 72378 w 11505972"/>
              <a:gd name="connsiteY272" fmla="*/ 521786 h 739466"/>
              <a:gd name="connsiteX273" fmla="*/ 74295 w 11505972"/>
              <a:gd name="connsiteY273" fmla="*/ 521067 h 739466"/>
              <a:gd name="connsiteX274" fmla="*/ 73336 w 11505972"/>
              <a:gd name="connsiteY274" fmla="*/ 518191 h 739466"/>
              <a:gd name="connsiteX275" fmla="*/ 264586 w 11505972"/>
              <a:gd name="connsiteY275" fmla="*/ 507646 h 739466"/>
              <a:gd name="connsiteX276" fmla="*/ 263627 w 11505972"/>
              <a:gd name="connsiteY276" fmla="*/ 509803 h 739466"/>
              <a:gd name="connsiteX277" fmla="*/ 264107 w 11505972"/>
              <a:gd name="connsiteY277" fmla="*/ 513398 h 739466"/>
              <a:gd name="connsiteX278" fmla="*/ 264825 w 11505972"/>
              <a:gd name="connsiteY278" fmla="*/ 511241 h 739466"/>
              <a:gd name="connsiteX279" fmla="*/ 264586 w 11505972"/>
              <a:gd name="connsiteY279" fmla="*/ 507646 h 739466"/>
              <a:gd name="connsiteX280" fmla="*/ 258835 w 11505972"/>
              <a:gd name="connsiteY280" fmla="*/ 506208 h 739466"/>
              <a:gd name="connsiteX281" fmla="*/ 257875 w 11505972"/>
              <a:gd name="connsiteY281" fmla="*/ 512679 h 739466"/>
              <a:gd name="connsiteX282" fmla="*/ 258835 w 11505972"/>
              <a:gd name="connsiteY282" fmla="*/ 520108 h 739466"/>
              <a:gd name="connsiteX283" fmla="*/ 256438 w 11505972"/>
              <a:gd name="connsiteY283" fmla="*/ 518431 h 739466"/>
              <a:gd name="connsiteX284" fmla="*/ 255479 w 11505972"/>
              <a:gd name="connsiteY284" fmla="*/ 513877 h 739466"/>
              <a:gd name="connsiteX285" fmla="*/ 255240 w 11505972"/>
              <a:gd name="connsiteY285" fmla="*/ 525141 h 739466"/>
              <a:gd name="connsiteX286" fmla="*/ 257396 w 11505972"/>
              <a:gd name="connsiteY286" fmla="*/ 533529 h 739466"/>
              <a:gd name="connsiteX287" fmla="*/ 257396 w 11505972"/>
              <a:gd name="connsiteY287" fmla="*/ 530653 h 739466"/>
              <a:gd name="connsiteX288" fmla="*/ 256917 w 11505972"/>
              <a:gd name="connsiteY288" fmla="*/ 528257 h 739466"/>
              <a:gd name="connsiteX289" fmla="*/ 257396 w 11505972"/>
              <a:gd name="connsiteY289" fmla="*/ 527058 h 739466"/>
              <a:gd name="connsiteX290" fmla="*/ 257875 w 11505972"/>
              <a:gd name="connsiteY290" fmla="*/ 525860 h 739466"/>
              <a:gd name="connsiteX291" fmla="*/ 258835 w 11505972"/>
              <a:gd name="connsiteY291" fmla="*/ 526100 h 739466"/>
              <a:gd name="connsiteX292" fmla="*/ 258355 w 11505972"/>
              <a:gd name="connsiteY292" fmla="*/ 521546 h 739466"/>
              <a:gd name="connsiteX293" fmla="*/ 259074 w 11505972"/>
              <a:gd name="connsiteY293" fmla="*/ 521067 h 739466"/>
              <a:gd name="connsiteX294" fmla="*/ 259313 w 11505972"/>
              <a:gd name="connsiteY294" fmla="*/ 522505 h 739466"/>
              <a:gd name="connsiteX295" fmla="*/ 259553 w 11505972"/>
              <a:gd name="connsiteY295" fmla="*/ 513158 h 739466"/>
              <a:gd name="connsiteX296" fmla="*/ 258835 w 11505972"/>
              <a:gd name="connsiteY296" fmla="*/ 506208 h 739466"/>
              <a:gd name="connsiteX297" fmla="*/ 88675 w 11505972"/>
              <a:gd name="connsiteY297" fmla="*/ 505249 h 739466"/>
              <a:gd name="connsiteX298" fmla="*/ 86038 w 11505972"/>
              <a:gd name="connsiteY298" fmla="*/ 510282 h 739466"/>
              <a:gd name="connsiteX299" fmla="*/ 85799 w 11505972"/>
              <a:gd name="connsiteY299" fmla="*/ 516273 h 739466"/>
              <a:gd name="connsiteX300" fmla="*/ 87716 w 11505972"/>
              <a:gd name="connsiteY300" fmla="*/ 515315 h 739466"/>
              <a:gd name="connsiteX301" fmla="*/ 89633 w 11505972"/>
              <a:gd name="connsiteY301" fmla="*/ 513877 h 739466"/>
              <a:gd name="connsiteX302" fmla="*/ 89873 w 11505972"/>
              <a:gd name="connsiteY302" fmla="*/ 510521 h 739466"/>
              <a:gd name="connsiteX303" fmla="*/ 89154 w 11505972"/>
              <a:gd name="connsiteY303" fmla="*/ 509084 h 739466"/>
              <a:gd name="connsiteX304" fmla="*/ 88435 w 11505972"/>
              <a:gd name="connsiteY304" fmla="*/ 508125 h 739466"/>
              <a:gd name="connsiteX305" fmla="*/ 88675 w 11505972"/>
              <a:gd name="connsiteY305" fmla="*/ 505249 h 739466"/>
              <a:gd name="connsiteX306" fmla="*/ 69502 w 11505972"/>
              <a:gd name="connsiteY306" fmla="*/ 501894 h 739466"/>
              <a:gd name="connsiteX307" fmla="*/ 67824 w 11505972"/>
              <a:gd name="connsiteY307" fmla="*/ 504291 h 739466"/>
              <a:gd name="connsiteX308" fmla="*/ 69502 w 11505972"/>
              <a:gd name="connsiteY308" fmla="*/ 506208 h 739466"/>
              <a:gd name="connsiteX309" fmla="*/ 264107 w 11505972"/>
              <a:gd name="connsiteY309" fmla="*/ 499018 h 739466"/>
              <a:gd name="connsiteX310" fmla="*/ 263148 w 11505972"/>
              <a:gd name="connsiteY310" fmla="*/ 501894 h 739466"/>
              <a:gd name="connsiteX311" fmla="*/ 263627 w 11505972"/>
              <a:gd name="connsiteY311" fmla="*/ 506208 h 739466"/>
              <a:gd name="connsiteX312" fmla="*/ 264586 w 11505972"/>
              <a:gd name="connsiteY312" fmla="*/ 503332 h 739466"/>
              <a:gd name="connsiteX313" fmla="*/ 264107 w 11505972"/>
              <a:gd name="connsiteY313" fmla="*/ 499018 h 739466"/>
              <a:gd name="connsiteX314" fmla="*/ 174953 w 11505972"/>
              <a:gd name="connsiteY314" fmla="*/ 498539 h 739466"/>
              <a:gd name="connsiteX315" fmla="*/ 173994 w 11505972"/>
              <a:gd name="connsiteY315" fmla="*/ 501894 h 739466"/>
              <a:gd name="connsiteX316" fmla="*/ 175432 w 11505972"/>
              <a:gd name="connsiteY316" fmla="*/ 504770 h 739466"/>
              <a:gd name="connsiteX317" fmla="*/ 174953 w 11505972"/>
              <a:gd name="connsiteY317" fmla="*/ 501414 h 739466"/>
              <a:gd name="connsiteX318" fmla="*/ 174953 w 11505972"/>
              <a:gd name="connsiteY318" fmla="*/ 498539 h 739466"/>
              <a:gd name="connsiteX319" fmla="*/ 259553 w 11505972"/>
              <a:gd name="connsiteY319" fmla="*/ 496861 h 739466"/>
              <a:gd name="connsiteX320" fmla="*/ 258355 w 11505972"/>
              <a:gd name="connsiteY320" fmla="*/ 499977 h 739466"/>
              <a:gd name="connsiteX321" fmla="*/ 261230 w 11505972"/>
              <a:gd name="connsiteY321" fmla="*/ 499018 h 739466"/>
              <a:gd name="connsiteX322" fmla="*/ 259553 w 11505972"/>
              <a:gd name="connsiteY322" fmla="*/ 496861 h 739466"/>
              <a:gd name="connsiteX323" fmla="*/ 98261 w 11505972"/>
              <a:gd name="connsiteY323" fmla="*/ 493506 h 739466"/>
              <a:gd name="connsiteX324" fmla="*/ 97303 w 11505972"/>
              <a:gd name="connsiteY324" fmla="*/ 497580 h 739466"/>
              <a:gd name="connsiteX325" fmla="*/ 98501 w 11505972"/>
              <a:gd name="connsiteY325" fmla="*/ 495902 h 739466"/>
              <a:gd name="connsiteX326" fmla="*/ 100178 w 11505972"/>
              <a:gd name="connsiteY326" fmla="*/ 494225 h 739466"/>
              <a:gd name="connsiteX327" fmla="*/ 98261 w 11505972"/>
              <a:gd name="connsiteY327" fmla="*/ 493506 h 739466"/>
              <a:gd name="connsiteX328" fmla="*/ 179746 w 11505972"/>
              <a:gd name="connsiteY328" fmla="*/ 492787 h 739466"/>
              <a:gd name="connsiteX329" fmla="*/ 178308 w 11505972"/>
              <a:gd name="connsiteY329" fmla="*/ 494704 h 739466"/>
              <a:gd name="connsiteX330" fmla="*/ 179746 w 11505972"/>
              <a:gd name="connsiteY330" fmla="*/ 496621 h 739466"/>
              <a:gd name="connsiteX331" fmla="*/ 97782 w 11505972"/>
              <a:gd name="connsiteY331" fmla="*/ 489432 h 739466"/>
              <a:gd name="connsiteX332" fmla="*/ 94906 w 11505972"/>
              <a:gd name="connsiteY332" fmla="*/ 492787 h 739466"/>
              <a:gd name="connsiteX333" fmla="*/ 97063 w 11505972"/>
              <a:gd name="connsiteY333" fmla="*/ 493746 h 739466"/>
              <a:gd name="connsiteX334" fmla="*/ 97782 w 11505972"/>
              <a:gd name="connsiteY334" fmla="*/ 489432 h 739466"/>
              <a:gd name="connsiteX335" fmla="*/ 269379 w 11505972"/>
              <a:gd name="connsiteY335" fmla="*/ 488952 h 739466"/>
              <a:gd name="connsiteX336" fmla="*/ 269859 w 11505972"/>
              <a:gd name="connsiteY336" fmla="*/ 494944 h 739466"/>
              <a:gd name="connsiteX337" fmla="*/ 270817 w 11505972"/>
              <a:gd name="connsiteY337" fmla="*/ 496142 h 739466"/>
              <a:gd name="connsiteX338" fmla="*/ 271297 w 11505972"/>
              <a:gd name="connsiteY338" fmla="*/ 493746 h 739466"/>
              <a:gd name="connsiteX339" fmla="*/ 269379 w 11505972"/>
              <a:gd name="connsiteY339" fmla="*/ 488952 h 739466"/>
              <a:gd name="connsiteX340" fmla="*/ 118632 w 11505972"/>
              <a:gd name="connsiteY340" fmla="*/ 485597 h 739466"/>
              <a:gd name="connsiteX341" fmla="*/ 116955 w 11505972"/>
              <a:gd name="connsiteY341" fmla="*/ 487994 h 739466"/>
              <a:gd name="connsiteX342" fmla="*/ 118632 w 11505972"/>
              <a:gd name="connsiteY342" fmla="*/ 488712 h 739466"/>
              <a:gd name="connsiteX343" fmla="*/ 120310 w 11505972"/>
              <a:gd name="connsiteY343" fmla="*/ 487994 h 739466"/>
              <a:gd name="connsiteX344" fmla="*/ 118632 w 11505972"/>
              <a:gd name="connsiteY344" fmla="*/ 485597 h 739466"/>
              <a:gd name="connsiteX345" fmla="*/ 276569 w 11505972"/>
              <a:gd name="connsiteY345" fmla="*/ 485117 h 739466"/>
              <a:gd name="connsiteX346" fmla="*/ 276329 w 11505972"/>
              <a:gd name="connsiteY346" fmla="*/ 491109 h 739466"/>
              <a:gd name="connsiteX347" fmla="*/ 276569 w 11505972"/>
              <a:gd name="connsiteY347" fmla="*/ 498539 h 739466"/>
              <a:gd name="connsiteX348" fmla="*/ 277049 w 11505972"/>
              <a:gd name="connsiteY348" fmla="*/ 492547 h 739466"/>
              <a:gd name="connsiteX349" fmla="*/ 276569 w 11505972"/>
              <a:gd name="connsiteY349" fmla="*/ 485117 h 739466"/>
              <a:gd name="connsiteX350" fmla="*/ 169680 w 11505972"/>
              <a:gd name="connsiteY350" fmla="*/ 480804 h 739466"/>
              <a:gd name="connsiteX351" fmla="*/ 168482 w 11505972"/>
              <a:gd name="connsiteY351" fmla="*/ 485117 h 739466"/>
              <a:gd name="connsiteX352" fmla="*/ 169680 w 11505972"/>
              <a:gd name="connsiteY352" fmla="*/ 488952 h 739466"/>
              <a:gd name="connsiteX353" fmla="*/ 170639 w 11505972"/>
              <a:gd name="connsiteY353" fmla="*/ 484878 h 739466"/>
              <a:gd name="connsiteX354" fmla="*/ 169680 w 11505972"/>
              <a:gd name="connsiteY354" fmla="*/ 480804 h 739466"/>
              <a:gd name="connsiteX355" fmla="*/ 98261 w 11505972"/>
              <a:gd name="connsiteY355" fmla="*/ 480804 h 739466"/>
              <a:gd name="connsiteX356" fmla="*/ 96823 w 11505972"/>
              <a:gd name="connsiteY356" fmla="*/ 484159 h 739466"/>
              <a:gd name="connsiteX357" fmla="*/ 98740 w 11505972"/>
              <a:gd name="connsiteY357" fmla="*/ 483200 h 739466"/>
              <a:gd name="connsiteX358" fmla="*/ 98501 w 11505972"/>
              <a:gd name="connsiteY358" fmla="*/ 482002 h 739466"/>
              <a:gd name="connsiteX359" fmla="*/ 98261 w 11505972"/>
              <a:gd name="connsiteY359" fmla="*/ 480804 h 739466"/>
              <a:gd name="connsiteX360" fmla="*/ 101617 w 11505972"/>
              <a:gd name="connsiteY360" fmla="*/ 480325 h 739466"/>
              <a:gd name="connsiteX361" fmla="*/ 101856 w 11505972"/>
              <a:gd name="connsiteY361" fmla="*/ 482721 h 739466"/>
              <a:gd name="connsiteX362" fmla="*/ 101137 w 11505972"/>
              <a:gd name="connsiteY362" fmla="*/ 483200 h 739466"/>
              <a:gd name="connsiteX363" fmla="*/ 99939 w 11505972"/>
              <a:gd name="connsiteY363" fmla="*/ 483440 h 739466"/>
              <a:gd name="connsiteX364" fmla="*/ 99220 w 11505972"/>
              <a:gd name="connsiteY364" fmla="*/ 485117 h 739466"/>
              <a:gd name="connsiteX365" fmla="*/ 100658 w 11505972"/>
              <a:gd name="connsiteY365" fmla="*/ 484159 h 739466"/>
              <a:gd name="connsiteX366" fmla="*/ 101617 w 11505972"/>
              <a:gd name="connsiteY366" fmla="*/ 486556 h 739466"/>
              <a:gd name="connsiteX367" fmla="*/ 103294 w 11505972"/>
              <a:gd name="connsiteY367" fmla="*/ 482961 h 739466"/>
              <a:gd name="connsiteX368" fmla="*/ 101617 w 11505972"/>
              <a:gd name="connsiteY368" fmla="*/ 480325 h 739466"/>
              <a:gd name="connsiteX369" fmla="*/ 256917 w 11505972"/>
              <a:gd name="connsiteY369" fmla="*/ 476490 h 739466"/>
              <a:gd name="connsiteX370" fmla="*/ 256198 w 11505972"/>
              <a:gd name="connsiteY370" fmla="*/ 482002 h 739466"/>
              <a:gd name="connsiteX371" fmla="*/ 258355 w 11505972"/>
              <a:gd name="connsiteY371" fmla="*/ 487035 h 739466"/>
              <a:gd name="connsiteX372" fmla="*/ 257636 w 11505972"/>
              <a:gd name="connsiteY372" fmla="*/ 481523 h 739466"/>
              <a:gd name="connsiteX373" fmla="*/ 256917 w 11505972"/>
              <a:gd name="connsiteY373" fmla="*/ 476490 h 739466"/>
              <a:gd name="connsiteX374" fmla="*/ 255479 w 11505972"/>
              <a:gd name="connsiteY374" fmla="*/ 469780 h 739466"/>
              <a:gd name="connsiteX375" fmla="*/ 255479 w 11505972"/>
              <a:gd name="connsiteY375" fmla="*/ 473614 h 739466"/>
              <a:gd name="connsiteX376" fmla="*/ 256917 w 11505972"/>
              <a:gd name="connsiteY376" fmla="*/ 475531 h 739466"/>
              <a:gd name="connsiteX377" fmla="*/ 257157 w 11505972"/>
              <a:gd name="connsiteY377" fmla="*/ 472415 h 739466"/>
              <a:gd name="connsiteX378" fmla="*/ 255479 w 11505972"/>
              <a:gd name="connsiteY378" fmla="*/ 469780 h 739466"/>
              <a:gd name="connsiteX379" fmla="*/ 167763 w 11505972"/>
              <a:gd name="connsiteY379" fmla="*/ 462590 h 739466"/>
              <a:gd name="connsiteX380" fmla="*/ 166565 w 11505972"/>
              <a:gd name="connsiteY380" fmla="*/ 469540 h 739466"/>
              <a:gd name="connsiteX381" fmla="*/ 165367 w 11505972"/>
              <a:gd name="connsiteY381" fmla="*/ 475531 h 739466"/>
              <a:gd name="connsiteX382" fmla="*/ 167044 w 11505972"/>
              <a:gd name="connsiteY382" fmla="*/ 475292 h 739466"/>
              <a:gd name="connsiteX383" fmla="*/ 168242 w 11505972"/>
              <a:gd name="connsiteY383" fmla="*/ 474573 h 739466"/>
              <a:gd name="connsiteX384" fmla="*/ 169441 w 11505972"/>
              <a:gd name="connsiteY384" fmla="*/ 467862 h 739466"/>
              <a:gd name="connsiteX385" fmla="*/ 167763 w 11505972"/>
              <a:gd name="connsiteY385" fmla="*/ 462590 h 739466"/>
              <a:gd name="connsiteX386" fmla="*/ 161532 w 11505972"/>
              <a:gd name="connsiteY386" fmla="*/ 453483 h 739466"/>
              <a:gd name="connsiteX387" fmla="*/ 159615 w 11505972"/>
              <a:gd name="connsiteY387" fmla="*/ 464268 h 739466"/>
              <a:gd name="connsiteX388" fmla="*/ 159615 w 11505972"/>
              <a:gd name="connsiteY388" fmla="*/ 474573 h 739466"/>
              <a:gd name="connsiteX389" fmla="*/ 162011 w 11505972"/>
              <a:gd name="connsiteY389" fmla="*/ 464268 h 739466"/>
              <a:gd name="connsiteX390" fmla="*/ 161532 w 11505972"/>
              <a:gd name="connsiteY390" fmla="*/ 453483 h 739466"/>
              <a:gd name="connsiteX391" fmla="*/ 118872 w 11505972"/>
              <a:gd name="connsiteY391" fmla="*/ 452524 h 739466"/>
              <a:gd name="connsiteX392" fmla="*/ 117434 w 11505972"/>
              <a:gd name="connsiteY392" fmla="*/ 454441 h 739466"/>
              <a:gd name="connsiteX393" fmla="*/ 117434 w 11505972"/>
              <a:gd name="connsiteY393" fmla="*/ 458755 h 739466"/>
              <a:gd name="connsiteX394" fmla="*/ 118872 w 11505972"/>
              <a:gd name="connsiteY394" fmla="*/ 455639 h 739466"/>
              <a:gd name="connsiteX395" fmla="*/ 118872 w 11505972"/>
              <a:gd name="connsiteY395" fmla="*/ 452524 h 739466"/>
              <a:gd name="connsiteX396" fmla="*/ 299696 w 11505972"/>
              <a:gd name="connsiteY396" fmla="*/ 441284 h 739466"/>
              <a:gd name="connsiteX397" fmla="*/ 299337 w 11505972"/>
              <a:gd name="connsiteY397" fmla="*/ 442219 h 739466"/>
              <a:gd name="connsiteX398" fmla="*/ 299696 w 11505972"/>
              <a:gd name="connsiteY398" fmla="*/ 444015 h 739466"/>
              <a:gd name="connsiteX399" fmla="*/ 292866 w 11505972"/>
              <a:gd name="connsiteY399" fmla="*/ 441020 h 739466"/>
              <a:gd name="connsiteX400" fmla="*/ 292386 w 11505972"/>
              <a:gd name="connsiteY400" fmla="*/ 444615 h 739466"/>
              <a:gd name="connsiteX401" fmla="*/ 293346 w 11505972"/>
              <a:gd name="connsiteY401" fmla="*/ 448689 h 739466"/>
              <a:gd name="connsiteX402" fmla="*/ 293346 w 11505972"/>
              <a:gd name="connsiteY402" fmla="*/ 445574 h 739466"/>
              <a:gd name="connsiteX403" fmla="*/ 292866 w 11505972"/>
              <a:gd name="connsiteY403" fmla="*/ 441020 h 739466"/>
              <a:gd name="connsiteX404" fmla="*/ 262190 w 11505972"/>
              <a:gd name="connsiteY404" fmla="*/ 433830 h 739466"/>
              <a:gd name="connsiteX405" fmla="*/ 263867 w 11505972"/>
              <a:gd name="connsiteY405" fmla="*/ 436467 h 739466"/>
              <a:gd name="connsiteX406" fmla="*/ 266503 w 11505972"/>
              <a:gd name="connsiteY406" fmla="*/ 437665 h 739466"/>
              <a:gd name="connsiteX407" fmla="*/ 262190 w 11505972"/>
              <a:gd name="connsiteY407" fmla="*/ 433830 h 739466"/>
              <a:gd name="connsiteX408" fmla="*/ 262190 w 11505972"/>
              <a:gd name="connsiteY408" fmla="*/ 420409 h 739466"/>
              <a:gd name="connsiteX409" fmla="*/ 261710 w 11505972"/>
              <a:gd name="connsiteY409" fmla="*/ 421128 h 739466"/>
              <a:gd name="connsiteX410" fmla="*/ 261230 w 11505972"/>
              <a:gd name="connsiteY410" fmla="*/ 423765 h 739466"/>
              <a:gd name="connsiteX411" fmla="*/ 261470 w 11505972"/>
              <a:gd name="connsiteY411" fmla="*/ 426401 h 739466"/>
              <a:gd name="connsiteX412" fmla="*/ 262669 w 11505972"/>
              <a:gd name="connsiteY412" fmla="*/ 427599 h 739466"/>
              <a:gd name="connsiteX413" fmla="*/ 262669 w 11505972"/>
              <a:gd name="connsiteY413" fmla="*/ 424483 h 739466"/>
              <a:gd name="connsiteX414" fmla="*/ 262190 w 11505972"/>
              <a:gd name="connsiteY414" fmla="*/ 420409 h 739466"/>
              <a:gd name="connsiteX415" fmla="*/ 298138 w 11505972"/>
              <a:gd name="connsiteY415" fmla="*/ 417293 h 739466"/>
              <a:gd name="connsiteX416" fmla="*/ 296221 w 11505972"/>
              <a:gd name="connsiteY416" fmla="*/ 417533 h 739466"/>
              <a:gd name="connsiteX417" fmla="*/ 297180 w 11505972"/>
              <a:gd name="connsiteY417" fmla="*/ 427360 h 739466"/>
              <a:gd name="connsiteX418" fmla="*/ 299576 w 11505972"/>
              <a:gd name="connsiteY418" fmla="*/ 437185 h 739466"/>
              <a:gd name="connsiteX419" fmla="*/ 299696 w 11505972"/>
              <a:gd name="connsiteY419" fmla="*/ 435032 h 739466"/>
              <a:gd name="connsiteX420" fmla="*/ 299696 w 11505972"/>
              <a:gd name="connsiteY420" fmla="*/ 431372 h 739466"/>
              <a:gd name="connsiteX421" fmla="*/ 299337 w 11505972"/>
              <a:gd name="connsiteY421" fmla="*/ 426880 h 739466"/>
              <a:gd name="connsiteX422" fmla="*/ 299098 w 11505972"/>
              <a:gd name="connsiteY422" fmla="*/ 421128 h 739466"/>
              <a:gd name="connsiteX423" fmla="*/ 299098 w 11505972"/>
              <a:gd name="connsiteY423" fmla="*/ 418013 h 739466"/>
              <a:gd name="connsiteX424" fmla="*/ 298138 w 11505972"/>
              <a:gd name="connsiteY424" fmla="*/ 417293 h 739466"/>
              <a:gd name="connsiteX425" fmla="*/ 272255 w 11505972"/>
              <a:gd name="connsiteY425" fmla="*/ 392129 h 739466"/>
              <a:gd name="connsiteX426" fmla="*/ 274892 w 11505972"/>
              <a:gd name="connsiteY426" fmla="*/ 404352 h 739466"/>
              <a:gd name="connsiteX427" fmla="*/ 275611 w 11505972"/>
              <a:gd name="connsiteY427" fmla="*/ 416575 h 739466"/>
              <a:gd name="connsiteX428" fmla="*/ 272495 w 11505972"/>
              <a:gd name="connsiteY428" fmla="*/ 403393 h 739466"/>
              <a:gd name="connsiteX429" fmla="*/ 272255 w 11505972"/>
              <a:gd name="connsiteY429" fmla="*/ 392129 h 739466"/>
              <a:gd name="connsiteX430" fmla="*/ 228637 w 11505972"/>
              <a:gd name="connsiteY430" fmla="*/ 388294 h 739466"/>
              <a:gd name="connsiteX431" fmla="*/ 229356 w 11505972"/>
              <a:gd name="connsiteY431" fmla="*/ 392369 h 739466"/>
              <a:gd name="connsiteX432" fmla="*/ 230794 w 11505972"/>
              <a:gd name="connsiteY432" fmla="*/ 394766 h 739466"/>
              <a:gd name="connsiteX433" fmla="*/ 231992 w 11505972"/>
              <a:gd name="connsiteY433" fmla="*/ 397641 h 739466"/>
              <a:gd name="connsiteX434" fmla="*/ 231992 w 11505972"/>
              <a:gd name="connsiteY434" fmla="*/ 402674 h 739466"/>
              <a:gd name="connsiteX435" fmla="*/ 228157 w 11505972"/>
              <a:gd name="connsiteY435" fmla="*/ 395964 h 739466"/>
              <a:gd name="connsiteX436" fmla="*/ 228637 w 11505972"/>
              <a:gd name="connsiteY436" fmla="*/ 388294 h 739466"/>
              <a:gd name="connsiteX437" fmla="*/ 281362 w 11505972"/>
              <a:gd name="connsiteY437" fmla="*/ 387336 h 739466"/>
              <a:gd name="connsiteX438" fmla="*/ 279684 w 11505972"/>
              <a:gd name="connsiteY438" fmla="*/ 389493 h 739466"/>
              <a:gd name="connsiteX439" fmla="*/ 278966 w 11505972"/>
              <a:gd name="connsiteY439" fmla="*/ 393088 h 739466"/>
              <a:gd name="connsiteX440" fmla="*/ 281362 w 11505972"/>
              <a:gd name="connsiteY440" fmla="*/ 399319 h 739466"/>
              <a:gd name="connsiteX441" fmla="*/ 283759 w 11505972"/>
              <a:gd name="connsiteY441" fmla="*/ 406988 h 739466"/>
              <a:gd name="connsiteX442" fmla="*/ 282801 w 11505972"/>
              <a:gd name="connsiteY442" fmla="*/ 398840 h 739466"/>
              <a:gd name="connsiteX443" fmla="*/ 281362 w 11505972"/>
              <a:gd name="connsiteY443" fmla="*/ 387336 h 739466"/>
              <a:gd name="connsiteX444" fmla="*/ 270338 w 11505972"/>
              <a:gd name="connsiteY444" fmla="*/ 384460 h 739466"/>
              <a:gd name="connsiteX445" fmla="*/ 270338 w 11505972"/>
              <a:gd name="connsiteY445" fmla="*/ 391171 h 739466"/>
              <a:gd name="connsiteX446" fmla="*/ 270098 w 11505972"/>
              <a:gd name="connsiteY446" fmla="*/ 386857 h 739466"/>
              <a:gd name="connsiteX447" fmla="*/ 270338 w 11505972"/>
              <a:gd name="connsiteY447" fmla="*/ 384460 h 739466"/>
              <a:gd name="connsiteX448" fmla="*/ 170159 w 11505972"/>
              <a:gd name="connsiteY448" fmla="*/ 383022 h 739466"/>
              <a:gd name="connsiteX449" fmla="*/ 168961 w 11505972"/>
              <a:gd name="connsiteY449" fmla="*/ 384939 h 739466"/>
              <a:gd name="connsiteX450" fmla="*/ 169680 w 11505972"/>
              <a:gd name="connsiteY450" fmla="*/ 388774 h 739466"/>
              <a:gd name="connsiteX451" fmla="*/ 170399 w 11505972"/>
              <a:gd name="connsiteY451" fmla="*/ 386138 h 739466"/>
              <a:gd name="connsiteX452" fmla="*/ 170159 w 11505972"/>
              <a:gd name="connsiteY452" fmla="*/ 383022 h 739466"/>
              <a:gd name="connsiteX453" fmla="*/ 243975 w 11505972"/>
              <a:gd name="connsiteY453" fmla="*/ 377749 h 739466"/>
              <a:gd name="connsiteX454" fmla="*/ 243016 w 11505972"/>
              <a:gd name="connsiteY454" fmla="*/ 381584 h 739466"/>
              <a:gd name="connsiteX455" fmla="*/ 243975 w 11505972"/>
              <a:gd name="connsiteY455" fmla="*/ 386857 h 739466"/>
              <a:gd name="connsiteX456" fmla="*/ 243975 w 11505972"/>
              <a:gd name="connsiteY456" fmla="*/ 377749 h 739466"/>
              <a:gd name="connsiteX457" fmla="*/ 173036 w 11505972"/>
              <a:gd name="connsiteY457" fmla="*/ 376312 h 739466"/>
              <a:gd name="connsiteX458" fmla="*/ 171597 w 11505972"/>
              <a:gd name="connsiteY458" fmla="*/ 379907 h 739466"/>
              <a:gd name="connsiteX459" fmla="*/ 173515 w 11505972"/>
              <a:gd name="connsiteY459" fmla="*/ 383022 h 739466"/>
              <a:gd name="connsiteX460" fmla="*/ 173275 w 11505972"/>
              <a:gd name="connsiteY460" fmla="*/ 379667 h 739466"/>
              <a:gd name="connsiteX461" fmla="*/ 173036 w 11505972"/>
              <a:gd name="connsiteY461" fmla="*/ 376312 h 739466"/>
              <a:gd name="connsiteX462" fmla="*/ 211382 w 11505972"/>
              <a:gd name="connsiteY462" fmla="*/ 375832 h 739466"/>
              <a:gd name="connsiteX463" fmla="*/ 210423 w 11505972"/>
              <a:gd name="connsiteY463" fmla="*/ 377270 h 739466"/>
              <a:gd name="connsiteX464" fmla="*/ 210423 w 11505972"/>
              <a:gd name="connsiteY464" fmla="*/ 381105 h 739466"/>
              <a:gd name="connsiteX465" fmla="*/ 211382 w 11505972"/>
              <a:gd name="connsiteY465" fmla="*/ 381105 h 739466"/>
              <a:gd name="connsiteX466" fmla="*/ 197001 w 11505972"/>
              <a:gd name="connsiteY466" fmla="*/ 373435 h 739466"/>
              <a:gd name="connsiteX467" fmla="*/ 197481 w 11505972"/>
              <a:gd name="connsiteY467" fmla="*/ 376072 h 739466"/>
              <a:gd name="connsiteX468" fmla="*/ 198440 w 11505972"/>
              <a:gd name="connsiteY468" fmla="*/ 377749 h 739466"/>
              <a:gd name="connsiteX469" fmla="*/ 199398 w 11505972"/>
              <a:gd name="connsiteY469" fmla="*/ 375113 h 739466"/>
              <a:gd name="connsiteX470" fmla="*/ 197001 w 11505972"/>
              <a:gd name="connsiteY470" fmla="*/ 373435 h 739466"/>
              <a:gd name="connsiteX471" fmla="*/ 168722 w 11505972"/>
              <a:gd name="connsiteY471" fmla="*/ 373435 h 739466"/>
              <a:gd name="connsiteX472" fmla="*/ 165846 w 11505972"/>
              <a:gd name="connsiteY472" fmla="*/ 377030 h 739466"/>
              <a:gd name="connsiteX473" fmla="*/ 165367 w 11505972"/>
              <a:gd name="connsiteY473" fmla="*/ 383022 h 739466"/>
              <a:gd name="connsiteX474" fmla="*/ 168482 w 11505972"/>
              <a:gd name="connsiteY474" fmla="*/ 378948 h 739466"/>
              <a:gd name="connsiteX475" fmla="*/ 168722 w 11505972"/>
              <a:gd name="connsiteY475" fmla="*/ 373435 h 739466"/>
              <a:gd name="connsiteX476" fmla="*/ 156738 w 11505972"/>
              <a:gd name="connsiteY476" fmla="*/ 372477 h 739466"/>
              <a:gd name="connsiteX477" fmla="*/ 152904 w 11505972"/>
              <a:gd name="connsiteY477" fmla="*/ 387336 h 739466"/>
              <a:gd name="connsiteX478" fmla="*/ 154821 w 11505972"/>
              <a:gd name="connsiteY478" fmla="*/ 387815 h 739466"/>
              <a:gd name="connsiteX479" fmla="*/ 155780 w 11505972"/>
              <a:gd name="connsiteY479" fmla="*/ 388774 h 739466"/>
              <a:gd name="connsiteX480" fmla="*/ 157218 w 11505972"/>
              <a:gd name="connsiteY480" fmla="*/ 379907 h 739466"/>
              <a:gd name="connsiteX481" fmla="*/ 156738 w 11505972"/>
              <a:gd name="connsiteY481" fmla="*/ 372477 h 739466"/>
              <a:gd name="connsiteX482" fmla="*/ 236306 w 11505972"/>
              <a:gd name="connsiteY482" fmla="*/ 370560 h 739466"/>
              <a:gd name="connsiteX483" fmla="*/ 236066 w 11505972"/>
              <a:gd name="connsiteY483" fmla="*/ 386377 h 739466"/>
              <a:gd name="connsiteX484" fmla="*/ 238703 w 11505972"/>
              <a:gd name="connsiteY484" fmla="*/ 404112 h 739466"/>
              <a:gd name="connsiteX485" fmla="*/ 241099 w 11505972"/>
              <a:gd name="connsiteY485" fmla="*/ 395005 h 739466"/>
              <a:gd name="connsiteX486" fmla="*/ 240141 w 11505972"/>
              <a:gd name="connsiteY486" fmla="*/ 383501 h 739466"/>
              <a:gd name="connsiteX487" fmla="*/ 241339 w 11505972"/>
              <a:gd name="connsiteY487" fmla="*/ 377510 h 739466"/>
              <a:gd name="connsiteX488" fmla="*/ 239182 w 11505972"/>
              <a:gd name="connsiteY488" fmla="*/ 372477 h 739466"/>
              <a:gd name="connsiteX489" fmla="*/ 239661 w 11505972"/>
              <a:gd name="connsiteY489" fmla="*/ 377510 h 739466"/>
              <a:gd name="connsiteX490" fmla="*/ 240141 w 11505972"/>
              <a:gd name="connsiteY490" fmla="*/ 382064 h 739466"/>
              <a:gd name="connsiteX491" fmla="*/ 237744 w 11505972"/>
              <a:gd name="connsiteY491" fmla="*/ 377030 h 739466"/>
              <a:gd name="connsiteX492" fmla="*/ 236306 w 11505972"/>
              <a:gd name="connsiteY492" fmla="*/ 370560 h 739466"/>
              <a:gd name="connsiteX493" fmla="*/ 221447 w 11505972"/>
              <a:gd name="connsiteY493" fmla="*/ 370560 h 739466"/>
              <a:gd name="connsiteX494" fmla="*/ 219050 w 11505972"/>
              <a:gd name="connsiteY494" fmla="*/ 372957 h 739466"/>
              <a:gd name="connsiteX495" fmla="*/ 218811 w 11505972"/>
              <a:gd name="connsiteY495" fmla="*/ 379907 h 739466"/>
              <a:gd name="connsiteX496" fmla="*/ 219530 w 11505972"/>
              <a:gd name="connsiteY496" fmla="*/ 387815 h 739466"/>
              <a:gd name="connsiteX497" fmla="*/ 220967 w 11505972"/>
              <a:gd name="connsiteY497" fmla="*/ 393567 h 739466"/>
              <a:gd name="connsiteX498" fmla="*/ 220728 w 11505972"/>
              <a:gd name="connsiteY498" fmla="*/ 381824 h 739466"/>
              <a:gd name="connsiteX499" fmla="*/ 221927 w 11505972"/>
              <a:gd name="connsiteY499" fmla="*/ 372477 h 739466"/>
              <a:gd name="connsiteX500" fmla="*/ 221447 w 11505972"/>
              <a:gd name="connsiteY500" fmla="*/ 370560 h 739466"/>
              <a:gd name="connsiteX501" fmla="*/ 191250 w 11505972"/>
              <a:gd name="connsiteY501" fmla="*/ 367684 h 739466"/>
              <a:gd name="connsiteX502" fmla="*/ 191250 w 11505972"/>
              <a:gd name="connsiteY502" fmla="*/ 373915 h 739466"/>
              <a:gd name="connsiteX503" fmla="*/ 193646 w 11505972"/>
              <a:gd name="connsiteY503" fmla="*/ 370800 h 739466"/>
              <a:gd name="connsiteX504" fmla="*/ 191250 w 11505972"/>
              <a:gd name="connsiteY504" fmla="*/ 367684 h 739466"/>
              <a:gd name="connsiteX505" fmla="*/ 207067 w 11505972"/>
              <a:gd name="connsiteY505" fmla="*/ 365287 h 739466"/>
              <a:gd name="connsiteX506" fmla="*/ 206109 w 11505972"/>
              <a:gd name="connsiteY506" fmla="*/ 372477 h 739466"/>
              <a:gd name="connsiteX507" fmla="*/ 207067 w 11505972"/>
              <a:gd name="connsiteY507" fmla="*/ 370080 h 739466"/>
              <a:gd name="connsiteX508" fmla="*/ 207067 w 11505972"/>
              <a:gd name="connsiteY508" fmla="*/ 365287 h 739466"/>
              <a:gd name="connsiteX509" fmla="*/ 238223 w 11505972"/>
              <a:gd name="connsiteY509" fmla="*/ 364808 h 739466"/>
              <a:gd name="connsiteX510" fmla="*/ 237265 w 11505972"/>
              <a:gd name="connsiteY510" fmla="*/ 367923 h 739466"/>
              <a:gd name="connsiteX511" fmla="*/ 238703 w 11505972"/>
              <a:gd name="connsiteY511" fmla="*/ 370080 h 739466"/>
              <a:gd name="connsiteX512" fmla="*/ 238943 w 11505972"/>
              <a:gd name="connsiteY512" fmla="*/ 367684 h 739466"/>
              <a:gd name="connsiteX513" fmla="*/ 238223 w 11505972"/>
              <a:gd name="connsiteY513" fmla="*/ 364808 h 739466"/>
              <a:gd name="connsiteX514" fmla="*/ 157218 w 11505972"/>
              <a:gd name="connsiteY514" fmla="*/ 362411 h 739466"/>
              <a:gd name="connsiteX515" fmla="*/ 155780 w 11505972"/>
              <a:gd name="connsiteY515" fmla="*/ 366006 h 739466"/>
              <a:gd name="connsiteX516" fmla="*/ 156738 w 11505972"/>
              <a:gd name="connsiteY516" fmla="*/ 370080 h 739466"/>
              <a:gd name="connsiteX517" fmla="*/ 157457 w 11505972"/>
              <a:gd name="connsiteY517" fmla="*/ 366725 h 739466"/>
              <a:gd name="connsiteX518" fmla="*/ 157218 w 11505972"/>
              <a:gd name="connsiteY518" fmla="*/ 362411 h 739466"/>
              <a:gd name="connsiteX519" fmla="*/ 216175 w 11505972"/>
              <a:gd name="connsiteY519" fmla="*/ 359535 h 739466"/>
              <a:gd name="connsiteX520" fmla="*/ 216175 w 11505972"/>
              <a:gd name="connsiteY520" fmla="*/ 365287 h 739466"/>
              <a:gd name="connsiteX521" fmla="*/ 217612 w 11505972"/>
              <a:gd name="connsiteY521" fmla="*/ 362651 h 739466"/>
              <a:gd name="connsiteX522" fmla="*/ 216175 w 11505972"/>
              <a:gd name="connsiteY522" fmla="*/ 359535 h 739466"/>
              <a:gd name="connsiteX523" fmla="*/ 230554 w 11505972"/>
              <a:gd name="connsiteY523" fmla="*/ 358098 h 739466"/>
              <a:gd name="connsiteX524" fmla="*/ 229835 w 11505972"/>
              <a:gd name="connsiteY524" fmla="*/ 363610 h 739466"/>
              <a:gd name="connsiteX525" fmla="*/ 230554 w 11505972"/>
              <a:gd name="connsiteY525" fmla="*/ 366725 h 739466"/>
              <a:gd name="connsiteX526" fmla="*/ 231273 w 11505972"/>
              <a:gd name="connsiteY526" fmla="*/ 365287 h 739466"/>
              <a:gd name="connsiteX527" fmla="*/ 230554 w 11505972"/>
              <a:gd name="connsiteY527" fmla="*/ 358098 h 739466"/>
              <a:gd name="connsiteX528" fmla="*/ 200357 w 11505972"/>
              <a:gd name="connsiteY528" fmla="*/ 358098 h 739466"/>
              <a:gd name="connsiteX529" fmla="*/ 197960 w 11505972"/>
              <a:gd name="connsiteY529" fmla="*/ 359535 h 739466"/>
              <a:gd name="connsiteX530" fmla="*/ 200357 w 11505972"/>
              <a:gd name="connsiteY530" fmla="*/ 363850 h 739466"/>
              <a:gd name="connsiteX531" fmla="*/ 207067 w 11505972"/>
              <a:gd name="connsiteY531" fmla="*/ 356659 h 739466"/>
              <a:gd name="connsiteX532" fmla="*/ 207181 w 11505972"/>
              <a:gd name="connsiteY532" fmla="*/ 357000 h 739466"/>
              <a:gd name="connsiteX533" fmla="*/ 207067 w 11505972"/>
              <a:gd name="connsiteY533" fmla="*/ 358098 h 739466"/>
              <a:gd name="connsiteX534" fmla="*/ 253562 w 11505972"/>
              <a:gd name="connsiteY534" fmla="*/ 355221 h 739466"/>
              <a:gd name="connsiteX535" fmla="*/ 253562 w 11505972"/>
              <a:gd name="connsiteY535" fmla="*/ 362411 h 739466"/>
              <a:gd name="connsiteX536" fmla="*/ 252603 w 11505972"/>
              <a:gd name="connsiteY536" fmla="*/ 358816 h 739466"/>
              <a:gd name="connsiteX537" fmla="*/ 253562 w 11505972"/>
              <a:gd name="connsiteY537" fmla="*/ 355221 h 739466"/>
              <a:gd name="connsiteX538" fmla="*/ 187415 w 11505972"/>
              <a:gd name="connsiteY538" fmla="*/ 355221 h 739466"/>
              <a:gd name="connsiteX539" fmla="*/ 186936 w 11505972"/>
              <a:gd name="connsiteY539" fmla="*/ 364808 h 739466"/>
              <a:gd name="connsiteX540" fmla="*/ 187415 w 11505972"/>
              <a:gd name="connsiteY540" fmla="*/ 373915 h 739466"/>
              <a:gd name="connsiteX541" fmla="*/ 188374 w 11505972"/>
              <a:gd name="connsiteY541" fmla="*/ 370800 h 739466"/>
              <a:gd name="connsiteX542" fmla="*/ 189093 w 11505972"/>
              <a:gd name="connsiteY542" fmla="*/ 365047 h 739466"/>
              <a:gd name="connsiteX543" fmla="*/ 188853 w 11505972"/>
              <a:gd name="connsiteY543" fmla="*/ 359056 h 739466"/>
              <a:gd name="connsiteX544" fmla="*/ 187415 w 11505972"/>
              <a:gd name="connsiteY544" fmla="*/ 355221 h 739466"/>
              <a:gd name="connsiteX545" fmla="*/ 206109 w 11505972"/>
              <a:gd name="connsiteY545" fmla="*/ 353783 h 739466"/>
              <a:gd name="connsiteX546" fmla="*/ 207067 w 11505972"/>
              <a:gd name="connsiteY546" fmla="*/ 354982 h 739466"/>
              <a:gd name="connsiteX547" fmla="*/ 207067 w 11505972"/>
              <a:gd name="connsiteY547" fmla="*/ 356659 h 739466"/>
              <a:gd name="connsiteX548" fmla="*/ 165846 w 11505972"/>
              <a:gd name="connsiteY548" fmla="*/ 352825 h 739466"/>
              <a:gd name="connsiteX549" fmla="*/ 162970 w 11505972"/>
              <a:gd name="connsiteY549" fmla="*/ 364808 h 739466"/>
              <a:gd name="connsiteX550" fmla="*/ 162970 w 11505972"/>
              <a:gd name="connsiteY550" fmla="*/ 377270 h 739466"/>
              <a:gd name="connsiteX551" fmla="*/ 163929 w 11505972"/>
              <a:gd name="connsiteY551" fmla="*/ 372477 h 739466"/>
              <a:gd name="connsiteX552" fmla="*/ 163929 w 11505972"/>
              <a:gd name="connsiteY552" fmla="*/ 366725 h 739466"/>
              <a:gd name="connsiteX553" fmla="*/ 165606 w 11505972"/>
              <a:gd name="connsiteY553" fmla="*/ 360494 h 739466"/>
              <a:gd name="connsiteX554" fmla="*/ 165846 w 11505972"/>
              <a:gd name="connsiteY554" fmla="*/ 352825 h 739466"/>
              <a:gd name="connsiteX555" fmla="*/ 152425 w 11505972"/>
              <a:gd name="connsiteY555" fmla="*/ 351387 h 739466"/>
              <a:gd name="connsiteX556" fmla="*/ 152425 w 11505972"/>
              <a:gd name="connsiteY556" fmla="*/ 356660 h 739466"/>
              <a:gd name="connsiteX557" fmla="*/ 153623 w 11505972"/>
              <a:gd name="connsiteY557" fmla="*/ 353543 h 739466"/>
              <a:gd name="connsiteX558" fmla="*/ 152425 w 11505972"/>
              <a:gd name="connsiteY558" fmla="*/ 351387 h 739466"/>
              <a:gd name="connsiteX559" fmla="*/ 146673 w 11505972"/>
              <a:gd name="connsiteY559" fmla="*/ 350428 h 739466"/>
              <a:gd name="connsiteX560" fmla="*/ 144276 w 11505972"/>
              <a:gd name="connsiteY560" fmla="*/ 352106 h 739466"/>
              <a:gd name="connsiteX561" fmla="*/ 143318 w 11505972"/>
              <a:gd name="connsiteY561" fmla="*/ 355701 h 739466"/>
              <a:gd name="connsiteX562" fmla="*/ 144995 w 11505972"/>
              <a:gd name="connsiteY562" fmla="*/ 365287 h 739466"/>
              <a:gd name="connsiteX563" fmla="*/ 146193 w 11505972"/>
              <a:gd name="connsiteY563" fmla="*/ 375832 h 739466"/>
              <a:gd name="connsiteX564" fmla="*/ 146433 w 11505972"/>
              <a:gd name="connsiteY564" fmla="*/ 362651 h 739466"/>
              <a:gd name="connsiteX565" fmla="*/ 146673 w 11505972"/>
              <a:gd name="connsiteY565" fmla="*/ 350428 h 739466"/>
              <a:gd name="connsiteX566" fmla="*/ 184539 w 11505972"/>
              <a:gd name="connsiteY566" fmla="*/ 349470 h 739466"/>
              <a:gd name="connsiteX567" fmla="*/ 180704 w 11505972"/>
              <a:gd name="connsiteY567" fmla="*/ 359775 h 739466"/>
              <a:gd name="connsiteX568" fmla="*/ 181184 w 11505972"/>
              <a:gd name="connsiteY568" fmla="*/ 372477 h 739466"/>
              <a:gd name="connsiteX569" fmla="*/ 182622 w 11505972"/>
              <a:gd name="connsiteY569" fmla="*/ 371279 h 739466"/>
              <a:gd name="connsiteX570" fmla="*/ 182382 w 11505972"/>
              <a:gd name="connsiteY570" fmla="*/ 368403 h 739466"/>
              <a:gd name="connsiteX571" fmla="*/ 182143 w 11505972"/>
              <a:gd name="connsiteY571" fmla="*/ 365287 h 739466"/>
              <a:gd name="connsiteX572" fmla="*/ 183581 w 11505972"/>
              <a:gd name="connsiteY572" fmla="*/ 362890 h 739466"/>
              <a:gd name="connsiteX573" fmla="*/ 184779 w 11505972"/>
              <a:gd name="connsiteY573" fmla="*/ 365047 h 739466"/>
              <a:gd name="connsiteX574" fmla="*/ 185019 w 11505972"/>
              <a:gd name="connsiteY574" fmla="*/ 368642 h 739466"/>
              <a:gd name="connsiteX575" fmla="*/ 186217 w 11505972"/>
              <a:gd name="connsiteY575" fmla="*/ 359056 h 739466"/>
              <a:gd name="connsiteX576" fmla="*/ 184539 w 11505972"/>
              <a:gd name="connsiteY576" fmla="*/ 349470 h 739466"/>
              <a:gd name="connsiteX577" fmla="*/ 196523 w 11505972"/>
              <a:gd name="connsiteY577" fmla="*/ 347073 h 739466"/>
              <a:gd name="connsiteX578" fmla="*/ 196523 w 11505972"/>
              <a:gd name="connsiteY578" fmla="*/ 350668 h 739466"/>
              <a:gd name="connsiteX579" fmla="*/ 197960 w 11505972"/>
              <a:gd name="connsiteY579" fmla="*/ 351866 h 739466"/>
              <a:gd name="connsiteX580" fmla="*/ 196523 w 11505972"/>
              <a:gd name="connsiteY580" fmla="*/ 352825 h 739466"/>
              <a:gd name="connsiteX581" fmla="*/ 197001 w 11505972"/>
              <a:gd name="connsiteY581" fmla="*/ 354742 h 739466"/>
              <a:gd name="connsiteX582" fmla="*/ 197960 w 11505972"/>
              <a:gd name="connsiteY582" fmla="*/ 355701 h 739466"/>
              <a:gd name="connsiteX583" fmla="*/ 199158 w 11505972"/>
              <a:gd name="connsiteY583" fmla="*/ 352585 h 739466"/>
              <a:gd name="connsiteX584" fmla="*/ 199398 w 11505972"/>
              <a:gd name="connsiteY584" fmla="*/ 348031 h 739466"/>
              <a:gd name="connsiteX585" fmla="*/ 197960 w 11505972"/>
              <a:gd name="connsiteY585" fmla="*/ 347552 h 739466"/>
              <a:gd name="connsiteX586" fmla="*/ 196523 w 11505972"/>
              <a:gd name="connsiteY586" fmla="*/ 347073 h 739466"/>
              <a:gd name="connsiteX587" fmla="*/ 238703 w 11505972"/>
              <a:gd name="connsiteY587" fmla="*/ 345156 h 739466"/>
              <a:gd name="connsiteX588" fmla="*/ 237265 w 11505972"/>
              <a:gd name="connsiteY588" fmla="*/ 346833 h 739466"/>
              <a:gd name="connsiteX589" fmla="*/ 237744 w 11505972"/>
              <a:gd name="connsiteY589" fmla="*/ 349470 h 739466"/>
              <a:gd name="connsiteX590" fmla="*/ 239182 w 11505972"/>
              <a:gd name="connsiteY590" fmla="*/ 348990 h 739466"/>
              <a:gd name="connsiteX591" fmla="*/ 238703 w 11505972"/>
              <a:gd name="connsiteY591" fmla="*/ 345156 h 739466"/>
              <a:gd name="connsiteX592" fmla="*/ 174953 w 11505972"/>
              <a:gd name="connsiteY592" fmla="*/ 345156 h 739466"/>
              <a:gd name="connsiteX593" fmla="*/ 173515 w 11505972"/>
              <a:gd name="connsiteY593" fmla="*/ 346114 h 739466"/>
              <a:gd name="connsiteX594" fmla="*/ 172077 w 11505972"/>
              <a:gd name="connsiteY594" fmla="*/ 348031 h 739466"/>
              <a:gd name="connsiteX595" fmla="*/ 172556 w 11505972"/>
              <a:gd name="connsiteY595" fmla="*/ 361213 h 739466"/>
              <a:gd name="connsiteX596" fmla="*/ 170639 w 11505972"/>
              <a:gd name="connsiteY596" fmla="*/ 374874 h 739466"/>
              <a:gd name="connsiteX597" fmla="*/ 172317 w 11505972"/>
              <a:gd name="connsiteY597" fmla="*/ 373196 h 739466"/>
              <a:gd name="connsiteX598" fmla="*/ 173515 w 11505972"/>
              <a:gd name="connsiteY598" fmla="*/ 370560 h 739466"/>
              <a:gd name="connsiteX599" fmla="*/ 174953 w 11505972"/>
              <a:gd name="connsiteY599" fmla="*/ 372957 h 739466"/>
              <a:gd name="connsiteX600" fmla="*/ 174953 w 11505972"/>
              <a:gd name="connsiteY600" fmla="*/ 376312 h 739466"/>
              <a:gd name="connsiteX601" fmla="*/ 176391 w 11505972"/>
              <a:gd name="connsiteY601" fmla="*/ 371039 h 739466"/>
              <a:gd name="connsiteX602" fmla="*/ 175911 w 11505972"/>
              <a:gd name="connsiteY602" fmla="*/ 365287 h 739466"/>
              <a:gd name="connsiteX603" fmla="*/ 175192 w 11505972"/>
              <a:gd name="connsiteY603" fmla="*/ 365767 h 739466"/>
              <a:gd name="connsiteX604" fmla="*/ 174474 w 11505972"/>
              <a:gd name="connsiteY604" fmla="*/ 366245 h 739466"/>
              <a:gd name="connsiteX605" fmla="*/ 175192 w 11505972"/>
              <a:gd name="connsiteY605" fmla="*/ 355461 h 739466"/>
              <a:gd name="connsiteX606" fmla="*/ 174953 w 11505972"/>
              <a:gd name="connsiteY606" fmla="*/ 345156 h 739466"/>
              <a:gd name="connsiteX607" fmla="*/ 169201 w 11505972"/>
              <a:gd name="connsiteY607" fmla="*/ 330776 h 739466"/>
              <a:gd name="connsiteX608" fmla="*/ 169201 w 11505972"/>
              <a:gd name="connsiteY608" fmla="*/ 336049 h 739466"/>
              <a:gd name="connsiteX609" fmla="*/ 168242 w 11505972"/>
              <a:gd name="connsiteY609" fmla="*/ 341801 h 739466"/>
              <a:gd name="connsiteX610" fmla="*/ 168002 w 11505972"/>
              <a:gd name="connsiteY610" fmla="*/ 346833 h 739466"/>
              <a:gd name="connsiteX611" fmla="*/ 169680 w 11505972"/>
              <a:gd name="connsiteY611" fmla="*/ 349470 h 739466"/>
              <a:gd name="connsiteX612" fmla="*/ 169441 w 11505972"/>
              <a:gd name="connsiteY612" fmla="*/ 344436 h 739466"/>
              <a:gd name="connsiteX613" fmla="*/ 170879 w 11505972"/>
              <a:gd name="connsiteY613" fmla="*/ 338445 h 739466"/>
              <a:gd name="connsiteX614" fmla="*/ 171358 w 11505972"/>
              <a:gd name="connsiteY614" fmla="*/ 333412 h 739466"/>
              <a:gd name="connsiteX615" fmla="*/ 169201 w 11505972"/>
              <a:gd name="connsiteY615" fmla="*/ 330776 h 739466"/>
              <a:gd name="connsiteX616" fmla="*/ 189812 w 11505972"/>
              <a:gd name="connsiteY616" fmla="*/ 327421 h 739466"/>
              <a:gd name="connsiteX617" fmla="*/ 188134 w 11505972"/>
              <a:gd name="connsiteY617" fmla="*/ 330057 h 739466"/>
              <a:gd name="connsiteX618" fmla="*/ 188374 w 11505972"/>
              <a:gd name="connsiteY618" fmla="*/ 334131 h 739466"/>
              <a:gd name="connsiteX619" fmla="*/ 190051 w 11505972"/>
              <a:gd name="connsiteY619" fmla="*/ 331255 h 739466"/>
              <a:gd name="connsiteX620" fmla="*/ 189812 w 11505972"/>
              <a:gd name="connsiteY620" fmla="*/ 327421 h 739466"/>
              <a:gd name="connsiteX621" fmla="*/ 253562 w 11505972"/>
              <a:gd name="connsiteY621" fmla="*/ 322148 h 739466"/>
              <a:gd name="connsiteX622" fmla="*/ 253083 w 11505972"/>
              <a:gd name="connsiteY622" fmla="*/ 325983 h 739466"/>
              <a:gd name="connsiteX623" fmla="*/ 254520 w 11505972"/>
              <a:gd name="connsiteY623" fmla="*/ 327421 h 739466"/>
              <a:gd name="connsiteX624" fmla="*/ 255240 w 11505972"/>
              <a:gd name="connsiteY624" fmla="*/ 324065 h 739466"/>
              <a:gd name="connsiteX625" fmla="*/ 253562 w 11505972"/>
              <a:gd name="connsiteY625" fmla="*/ 322148 h 739466"/>
              <a:gd name="connsiteX626" fmla="*/ 201315 w 11505972"/>
              <a:gd name="connsiteY626" fmla="*/ 322148 h 739466"/>
              <a:gd name="connsiteX627" fmla="*/ 200597 w 11505972"/>
              <a:gd name="connsiteY627" fmla="*/ 329099 h 739466"/>
              <a:gd name="connsiteX628" fmla="*/ 199878 w 11505972"/>
              <a:gd name="connsiteY628" fmla="*/ 336049 h 739466"/>
              <a:gd name="connsiteX629" fmla="*/ 200597 w 11505972"/>
              <a:gd name="connsiteY629" fmla="*/ 336528 h 739466"/>
              <a:gd name="connsiteX630" fmla="*/ 202275 w 11505972"/>
              <a:gd name="connsiteY630" fmla="*/ 335569 h 739466"/>
              <a:gd name="connsiteX631" fmla="*/ 201795 w 11505972"/>
              <a:gd name="connsiteY631" fmla="*/ 328379 h 739466"/>
              <a:gd name="connsiteX632" fmla="*/ 201315 w 11505972"/>
              <a:gd name="connsiteY632" fmla="*/ 322148 h 739466"/>
              <a:gd name="connsiteX633" fmla="*/ 184539 w 11505972"/>
              <a:gd name="connsiteY633" fmla="*/ 315917 h 739466"/>
              <a:gd name="connsiteX634" fmla="*/ 182382 w 11505972"/>
              <a:gd name="connsiteY634" fmla="*/ 319752 h 739466"/>
              <a:gd name="connsiteX635" fmla="*/ 181424 w 11505972"/>
              <a:gd name="connsiteY635" fmla="*/ 325743 h 739466"/>
              <a:gd name="connsiteX636" fmla="*/ 181184 w 11505972"/>
              <a:gd name="connsiteY636" fmla="*/ 331974 h 739466"/>
              <a:gd name="connsiteX637" fmla="*/ 180704 w 11505972"/>
              <a:gd name="connsiteY637" fmla="*/ 336528 h 739466"/>
              <a:gd name="connsiteX638" fmla="*/ 184539 w 11505972"/>
              <a:gd name="connsiteY638" fmla="*/ 315917 h 739466"/>
              <a:gd name="connsiteX639" fmla="*/ 258835 w 11505972"/>
              <a:gd name="connsiteY639" fmla="*/ 313520 h 739466"/>
              <a:gd name="connsiteX640" fmla="*/ 261710 w 11505972"/>
              <a:gd name="connsiteY640" fmla="*/ 313520 h 739466"/>
              <a:gd name="connsiteX641" fmla="*/ 261710 w 11505972"/>
              <a:gd name="connsiteY641" fmla="*/ 321190 h 739466"/>
              <a:gd name="connsiteX642" fmla="*/ 260033 w 11505972"/>
              <a:gd name="connsiteY642" fmla="*/ 318074 h 739466"/>
              <a:gd name="connsiteX643" fmla="*/ 258835 w 11505972"/>
              <a:gd name="connsiteY643" fmla="*/ 313520 h 739466"/>
              <a:gd name="connsiteX644" fmla="*/ 235347 w 11505972"/>
              <a:gd name="connsiteY644" fmla="*/ 307768 h 739466"/>
              <a:gd name="connsiteX645" fmla="*/ 236066 w 11505972"/>
              <a:gd name="connsiteY645" fmla="*/ 310884 h 739466"/>
              <a:gd name="connsiteX646" fmla="*/ 235826 w 11505972"/>
              <a:gd name="connsiteY646" fmla="*/ 313520 h 739466"/>
              <a:gd name="connsiteX647" fmla="*/ 234389 w 11505972"/>
              <a:gd name="connsiteY647" fmla="*/ 312562 h 739466"/>
              <a:gd name="connsiteX648" fmla="*/ 234389 w 11505972"/>
              <a:gd name="connsiteY648" fmla="*/ 309446 h 739466"/>
              <a:gd name="connsiteX649" fmla="*/ 235347 w 11505972"/>
              <a:gd name="connsiteY649" fmla="*/ 307768 h 739466"/>
              <a:gd name="connsiteX650" fmla="*/ 169201 w 11505972"/>
              <a:gd name="connsiteY650" fmla="*/ 307289 h 739466"/>
              <a:gd name="connsiteX651" fmla="*/ 167284 w 11505972"/>
              <a:gd name="connsiteY651" fmla="*/ 317115 h 739466"/>
              <a:gd name="connsiteX652" fmla="*/ 167284 w 11505972"/>
              <a:gd name="connsiteY652" fmla="*/ 326942 h 739466"/>
              <a:gd name="connsiteX653" fmla="*/ 169201 w 11505972"/>
              <a:gd name="connsiteY653" fmla="*/ 316875 h 739466"/>
              <a:gd name="connsiteX654" fmla="*/ 169201 w 11505972"/>
              <a:gd name="connsiteY654" fmla="*/ 307289 h 739466"/>
              <a:gd name="connsiteX655" fmla="*/ 213778 w 11505972"/>
              <a:gd name="connsiteY655" fmla="*/ 306330 h 739466"/>
              <a:gd name="connsiteX656" fmla="*/ 216175 w 11505972"/>
              <a:gd name="connsiteY656" fmla="*/ 306330 h 739466"/>
              <a:gd name="connsiteX657" fmla="*/ 215935 w 11505972"/>
              <a:gd name="connsiteY657" fmla="*/ 308967 h 739466"/>
              <a:gd name="connsiteX658" fmla="*/ 214257 w 11505972"/>
              <a:gd name="connsiteY658" fmla="*/ 310645 h 739466"/>
              <a:gd name="connsiteX659" fmla="*/ 213778 w 11505972"/>
              <a:gd name="connsiteY659" fmla="*/ 306330 h 739466"/>
              <a:gd name="connsiteX660" fmla="*/ 197960 w 11505972"/>
              <a:gd name="connsiteY660" fmla="*/ 306330 h 739466"/>
              <a:gd name="connsiteX661" fmla="*/ 196283 w 11505972"/>
              <a:gd name="connsiteY661" fmla="*/ 310645 h 739466"/>
              <a:gd name="connsiteX662" fmla="*/ 197481 w 11505972"/>
              <a:gd name="connsiteY662" fmla="*/ 315917 h 739466"/>
              <a:gd name="connsiteX663" fmla="*/ 198200 w 11505972"/>
              <a:gd name="connsiteY663" fmla="*/ 311603 h 739466"/>
              <a:gd name="connsiteX664" fmla="*/ 197960 w 11505972"/>
              <a:gd name="connsiteY664" fmla="*/ 306330 h 739466"/>
              <a:gd name="connsiteX665" fmla="*/ 299098 w 11505972"/>
              <a:gd name="connsiteY665" fmla="*/ 302496 h 739466"/>
              <a:gd name="connsiteX666" fmla="*/ 299098 w 11505972"/>
              <a:gd name="connsiteY666" fmla="*/ 306810 h 739466"/>
              <a:gd name="connsiteX667" fmla="*/ 299696 w 11505972"/>
              <a:gd name="connsiteY667" fmla="*/ 309205 h 739466"/>
              <a:gd name="connsiteX668" fmla="*/ 299696 w 11505972"/>
              <a:gd name="connsiteY668" fmla="*/ 303694 h 739466"/>
              <a:gd name="connsiteX669" fmla="*/ 150987 w 11505972"/>
              <a:gd name="connsiteY669" fmla="*/ 301538 h 739466"/>
              <a:gd name="connsiteX670" fmla="*/ 147152 w 11505972"/>
              <a:gd name="connsiteY670" fmla="*/ 315437 h 739466"/>
              <a:gd name="connsiteX671" fmla="*/ 146673 w 11505972"/>
              <a:gd name="connsiteY671" fmla="*/ 329817 h 739466"/>
              <a:gd name="connsiteX672" fmla="*/ 144276 w 11505972"/>
              <a:gd name="connsiteY672" fmla="*/ 339404 h 739466"/>
              <a:gd name="connsiteX673" fmla="*/ 143797 w 11505972"/>
              <a:gd name="connsiteY673" fmla="*/ 350428 h 739466"/>
              <a:gd name="connsiteX674" fmla="*/ 145714 w 11505972"/>
              <a:gd name="connsiteY674" fmla="*/ 340362 h 739466"/>
              <a:gd name="connsiteX675" fmla="*/ 147631 w 11505972"/>
              <a:gd name="connsiteY675" fmla="*/ 329338 h 739466"/>
              <a:gd name="connsiteX676" fmla="*/ 148350 w 11505972"/>
              <a:gd name="connsiteY676" fmla="*/ 333652 h 739466"/>
              <a:gd name="connsiteX677" fmla="*/ 147631 w 11505972"/>
              <a:gd name="connsiteY677" fmla="*/ 338445 h 739466"/>
              <a:gd name="connsiteX678" fmla="*/ 150987 w 11505972"/>
              <a:gd name="connsiteY678" fmla="*/ 329099 h 739466"/>
              <a:gd name="connsiteX679" fmla="*/ 152425 w 11505972"/>
              <a:gd name="connsiteY679" fmla="*/ 318314 h 739466"/>
              <a:gd name="connsiteX680" fmla="*/ 150028 w 11505972"/>
              <a:gd name="connsiteY680" fmla="*/ 319032 h 739466"/>
              <a:gd name="connsiteX681" fmla="*/ 148590 w 11505972"/>
              <a:gd name="connsiteY681" fmla="*/ 320710 h 739466"/>
              <a:gd name="connsiteX682" fmla="*/ 149788 w 11505972"/>
              <a:gd name="connsiteY682" fmla="*/ 314000 h 739466"/>
              <a:gd name="connsiteX683" fmla="*/ 152425 w 11505972"/>
              <a:gd name="connsiteY683" fmla="*/ 309207 h 739466"/>
              <a:gd name="connsiteX684" fmla="*/ 151466 w 11505972"/>
              <a:gd name="connsiteY684" fmla="*/ 305132 h 739466"/>
              <a:gd name="connsiteX685" fmla="*/ 150987 w 11505972"/>
              <a:gd name="connsiteY685" fmla="*/ 301538 h 739466"/>
              <a:gd name="connsiteX686" fmla="*/ 182143 w 11505972"/>
              <a:gd name="connsiteY686" fmla="*/ 297703 h 739466"/>
              <a:gd name="connsiteX687" fmla="*/ 180704 w 11505972"/>
              <a:gd name="connsiteY687" fmla="*/ 298661 h 739466"/>
              <a:gd name="connsiteX688" fmla="*/ 180226 w 11505972"/>
              <a:gd name="connsiteY688" fmla="*/ 301058 h 739466"/>
              <a:gd name="connsiteX689" fmla="*/ 180944 w 11505972"/>
              <a:gd name="connsiteY689" fmla="*/ 303455 h 739466"/>
              <a:gd name="connsiteX690" fmla="*/ 183101 w 11505972"/>
              <a:gd name="connsiteY690" fmla="*/ 303934 h 739466"/>
              <a:gd name="connsiteX691" fmla="*/ 182861 w 11505972"/>
              <a:gd name="connsiteY691" fmla="*/ 300818 h 739466"/>
              <a:gd name="connsiteX692" fmla="*/ 182143 w 11505972"/>
              <a:gd name="connsiteY692" fmla="*/ 297703 h 739466"/>
              <a:gd name="connsiteX693" fmla="*/ 160094 w 11505972"/>
              <a:gd name="connsiteY693" fmla="*/ 297703 h 739466"/>
              <a:gd name="connsiteX694" fmla="*/ 158177 w 11505972"/>
              <a:gd name="connsiteY694" fmla="*/ 313041 h 739466"/>
              <a:gd name="connsiteX695" fmla="*/ 155780 w 11505972"/>
              <a:gd name="connsiteY695" fmla="*/ 328379 h 739466"/>
              <a:gd name="connsiteX696" fmla="*/ 157457 w 11505972"/>
              <a:gd name="connsiteY696" fmla="*/ 328619 h 739466"/>
              <a:gd name="connsiteX697" fmla="*/ 158656 w 11505972"/>
              <a:gd name="connsiteY697" fmla="*/ 326942 h 739466"/>
              <a:gd name="connsiteX698" fmla="*/ 157697 w 11505972"/>
              <a:gd name="connsiteY698" fmla="*/ 331495 h 739466"/>
              <a:gd name="connsiteX699" fmla="*/ 157218 w 11505972"/>
              <a:gd name="connsiteY699" fmla="*/ 335569 h 739466"/>
              <a:gd name="connsiteX700" fmla="*/ 154821 w 11505972"/>
              <a:gd name="connsiteY700" fmla="*/ 336049 h 739466"/>
              <a:gd name="connsiteX701" fmla="*/ 156738 w 11505972"/>
              <a:gd name="connsiteY701" fmla="*/ 339404 h 739466"/>
              <a:gd name="connsiteX702" fmla="*/ 157218 w 11505972"/>
              <a:gd name="connsiteY702" fmla="*/ 335569 h 739466"/>
              <a:gd name="connsiteX703" fmla="*/ 159135 w 11505972"/>
              <a:gd name="connsiteY703" fmla="*/ 335569 h 739466"/>
              <a:gd name="connsiteX704" fmla="*/ 160094 w 11505972"/>
              <a:gd name="connsiteY704" fmla="*/ 330776 h 739466"/>
              <a:gd name="connsiteX705" fmla="*/ 161532 w 11505972"/>
              <a:gd name="connsiteY705" fmla="*/ 326942 h 739466"/>
              <a:gd name="connsiteX706" fmla="*/ 161532 w 11505972"/>
              <a:gd name="connsiteY706" fmla="*/ 333172 h 739466"/>
              <a:gd name="connsiteX707" fmla="*/ 161292 w 11505972"/>
              <a:gd name="connsiteY707" fmla="*/ 340841 h 739466"/>
              <a:gd name="connsiteX708" fmla="*/ 159854 w 11505972"/>
              <a:gd name="connsiteY708" fmla="*/ 347313 h 739466"/>
              <a:gd name="connsiteX709" fmla="*/ 156738 w 11505972"/>
              <a:gd name="connsiteY709" fmla="*/ 348990 h 739466"/>
              <a:gd name="connsiteX710" fmla="*/ 156499 w 11505972"/>
              <a:gd name="connsiteY710" fmla="*/ 353304 h 739466"/>
              <a:gd name="connsiteX711" fmla="*/ 156738 w 11505972"/>
              <a:gd name="connsiteY711" fmla="*/ 356660 h 739466"/>
              <a:gd name="connsiteX712" fmla="*/ 158416 w 11505972"/>
              <a:gd name="connsiteY712" fmla="*/ 354742 h 739466"/>
              <a:gd name="connsiteX713" fmla="*/ 160094 w 11505972"/>
              <a:gd name="connsiteY713" fmla="*/ 352825 h 739466"/>
              <a:gd name="connsiteX714" fmla="*/ 160333 w 11505972"/>
              <a:gd name="connsiteY714" fmla="*/ 362890 h 739466"/>
              <a:gd name="connsiteX715" fmla="*/ 160094 w 11505972"/>
              <a:gd name="connsiteY715" fmla="*/ 373435 h 739466"/>
              <a:gd name="connsiteX716" fmla="*/ 162970 w 11505972"/>
              <a:gd name="connsiteY716" fmla="*/ 350188 h 739466"/>
              <a:gd name="connsiteX717" fmla="*/ 162970 w 11505972"/>
              <a:gd name="connsiteY717" fmla="*/ 323586 h 739466"/>
              <a:gd name="connsiteX718" fmla="*/ 162011 w 11505972"/>
              <a:gd name="connsiteY718" fmla="*/ 324545 h 739466"/>
              <a:gd name="connsiteX719" fmla="*/ 162490 w 11505972"/>
              <a:gd name="connsiteY719" fmla="*/ 322867 h 739466"/>
              <a:gd name="connsiteX720" fmla="*/ 163929 w 11505972"/>
              <a:gd name="connsiteY720" fmla="*/ 322148 h 739466"/>
              <a:gd name="connsiteX721" fmla="*/ 162011 w 11505972"/>
              <a:gd name="connsiteY721" fmla="*/ 315917 h 739466"/>
              <a:gd name="connsiteX722" fmla="*/ 159135 w 11505972"/>
              <a:gd name="connsiteY722" fmla="*/ 312082 h 739466"/>
              <a:gd name="connsiteX723" fmla="*/ 159615 w 11505972"/>
              <a:gd name="connsiteY723" fmla="*/ 308008 h 739466"/>
              <a:gd name="connsiteX724" fmla="*/ 160573 w 11505972"/>
              <a:gd name="connsiteY724" fmla="*/ 307768 h 739466"/>
              <a:gd name="connsiteX725" fmla="*/ 160573 w 11505972"/>
              <a:gd name="connsiteY725" fmla="*/ 303694 h 739466"/>
              <a:gd name="connsiteX726" fmla="*/ 160094 w 11505972"/>
              <a:gd name="connsiteY726" fmla="*/ 297703 h 739466"/>
              <a:gd name="connsiteX727" fmla="*/ 215695 w 11505972"/>
              <a:gd name="connsiteY727" fmla="*/ 294827 h 739466"/>
              <a:gd name="connsiteX728" fmla="*/ 215935 w 11505972"/>
              <a:gd name="connsiteY728" fmla="*/ 299141 h 739466"/>
              <a:gd name="connsiteX729" fmla="*/ 214257 w 11505972"/>
              <a:gd name="connsiteY729" fmla="*/ 302496 h 739466"/>
              <a:gd name="connsiteX730" fmla="*/ 214017 w 11505972"/>
              <a:gd name="connsiteY730" fmla="*/ 297463 h 739466"/>
              <a:gd name="connsiteX731" fmla="*/ 215695 w 11505972"/>
              <a:gd name="connsiteY731" fmla="*/ 294827 h 739466"/>
              <a:gd name="connsiteX732" fmla="*/ 147631 w 11505972"/>
              <a:gd name="connsiteY732" fmla="*/ 294827 h 739466"/>
              <a:gd name="connsiteX733" fmla="*/ 147631 w 11505972"/>
              <a:gd name="connsiteY733" fmla="*/ 296983 h 739466"/>
              <a:gd name="connsiteX734" fmla="*/ 149070 w 11505972"/>
              <a:gd name="connsiteY734" fmla="*/ 298661 h 739466"/>
              <a:gd name="connsiteX735" fmla="*/ 149788 w 11505972"/>
              <a:gd name="connsiteY735" fmla="*/ 295786 h 739466"/>
              <a:gd name="connsiteX736" fmla="*/ 147631 w 11505972"/>
              <a:gd name="connsiteY736" fmla="*/ 294827 h 739466"/>
              <a:gd name="connsiteX737" fmla="*/ 296221 w 11505972"/>
              <a:gd name="connsiteY737" fmla="*/ 289075 h 739466"/>
              <a:gd name="connsiteX738" fmla="*/ 295981 w 11505972"/>
              <a:gd name="connsiteY738" fmla="*/ 293149 h 739466"/>
              <a:gd name="connsiteX739" fmla="*/ 297659 w 11505972"/>
              <a:gd name="connsiteY739" fmla="*/ 296744 h 739466"/>
              <a:gd name="connsiteX740" fmla="*/ 296941 w 11505972"/>
              <a:gd name="connsiteY740" fmla="*/ 292910 h 739466"/>
              <a:gd name="connsiteX741" fmla="*/ 296221 w 11505972"/>
              <a:gd name="connsiteY741" fmla="*/ 289075 h 739466"/>
              <a:gd name="connsiteX742" fmla="*/ 208505 w 11505972"/>
              <a:gd name="connsiteY742" fmla="*/ 289075 h 739466"/>
              <a:gd name="connsiteX743" fmla="*/ 209225 w 11505972"/>
              <a:gd name="connsiteY743" fmla="*/ 308727 h 739466"/>
              <a:gd name="connsiteX744" fmla="*/ 208026 w 11505972"/>
              <a:gd name="connsiteY744" fmla="*/ 328379 h 739466"/>
              <a:gd name="connsiteX745" fmla="*/ 207307 w 11505972"/>
              <a:gd name="connsiteY745" fmla="*/ 309925 h 739466"/>
              <a:gd name="connsiteX746" fmla="*/ 206588 w 11505972"/>
              <a:gd name="connsiteY746" fmla="*/ 292910 h 739466"/>
              <a:gd name="connsiteX747" fmla="*/ 208026 w 11505972"/>
              <a:gd name="connsiteY747" fmla="*/ 291711 h 739466"/>
              <a:gd name="connsiteX748" fmla="*/ 208505 w 11505972"/>
              <a:gd name="connsiteY748" fmla="*/ 289075 h 739466"/>
              <a:gd name="connsiteX749" fmla="*/ 155300 w 11505972"/>
              <a:gd name="connsiteY749" fmla="*/ 288116 h 739466"/>
              <a:gd name="connsiteX750" fmla="*/ 154102 w 11505972"/>
              <a:gd name="connsiteY750" fmla="*/ 289554 h 739466"/>
              <a:gd name="connsiteX751" fmla="*/ 153383 w 11505972"/>
              <a:gd name="connsiteY751" fmla="*/ 292430 h 739466"/>
              <a:gd name="connsiteX752" fmla="*/ 154821 w 11505972"/>
              <a:gd name="connsiteY752" fmla="*/ 290753 h 739466"/>
              <a:gd name="connsiteX753" fmla="*/ 155300 w 11505972"/>
              <a:gd name="connsiteY753" fmla="*/ 288116 h 739466"/>
              <a:gd name="connsiteX754" fmla="*/ 280883 w 11505972"/>
              <a:gd name="connsiteY754" fmla="*/ 285720 h 739466"/>
              <a:gd name="connsiteX755" fmla="*/ 284957 w 11505972"/>
              <a:gd name="connsiteY755" fmla="*/ 295066 h 739466"/>
              <a:gd name="connsiteX756" fmla="*/ 288073 w 11505972"/>
              <a:gd name="connsiteY756" fmla="*/ 305372 h 739466"/>
              <a:gd name="connsiteX757" fmla="*/ 287354 w 11505972"/>
              <a:gd name="connsiteY757" fmla="*/ 315198 h 739466"/>
              <a:gd name="connsiteX758" fmla="*/ 288073 w 11505972"/>
              <a:gd name="connsiteY758" fmla="*/ 323586 h 739466"/>
              <a:gd name="connsiteX759" fmla="*/ 283999 w 11505972"/>
              <a:gd name="connsiteY759" fmla="*/ 304893 h 739466"/>
              <a:gd name="connsiteX760" fmla="*/ 280883 w 11505972"/>
              <a:gd name="connsiteY760" fmla="*/ 285720 h 739466"/>
              <a:gd name="connsiteX761" fmla="*/ 145714 w 11505972"/>
              <a:gd name="connsiteY761" fmla="*/ 285720 h 739466"/>
              <a:gd name="connsiteX762" fmla="*/ 143558 w 11505972"/>
              <a:gd name="connsiteY762" fmla="*/ 292191 h 739466"/>
              <a:gd name="connsiteX763" fmla="*/ 142838 w 11505972"/>
              <a:gd name="connsiteY763" fmla="*/ 301058 h 739466"/>
              <a:gd name="connsiteX764" fmla="*/ 143797 w 11505972"/>
              <a:gd name="connsiteY764" fmla="*/ 300818 h 739466"/>
              <a:gd name="connsiteX765" fmla="*/ 145235 w 11505972"/>
              <a:gd name="connsiteY765" fmla="*/ 300099 h 739466"/>
              <a:gd name="connsiteX766" fmla="*/ 145714 w 11505972"/>
              <a:gd name="connsiteY766" fmla="*/ 301058 h 739466"/>
              <a:gd name="connsiteX767" fmla="*/ 145235 w 11505972"/>
              <a:gd name="connsiteY767" fmla="*/ 296744 h 739466"/>
              <a:gd name="connsiteX768" fmla="*/ 146193 w 11505972"/>
              <a:gd name="connsiteY768" fmla="*/ 292910 h 739466"/>
              <a:gd name="connsiteX769" fmla="*/ 145235 w 11505972"/>
              <a:gd name="connsiteY769" fmla="*/ 289794 h 739466"/>
              <a:gd name="connsiteX770" fmla="*/ 145714 w 11505972"/>
              <a:gd name="connsiteY770" fmla="*/ 285720 h 739466"/>
              <a:gd name="connsiteX771" fmla="*/ 211382 w 11505972"/>
              <a:gd name="connsiteY771" fmla="*/ 280447 h 739466"/>
              <a:gd name="connsiteX772" fmla="*/ 215695 w 11505972"/>
              <a:gd name="connsiteY772" fmla="*/ 282844 h 739466"/>
              <a:gd name="connsiteX773" fmla="*/ 214977 w 11505972"/>
              <a:gd name="connsiteY773" fmla="*/ 288596 h 739466"/>
              <a:gd name="connsiteX774" fmla="*/ 214257 w 11505972"/>
              <a:gd name="connsiteY774" fmla="*/ 293868 h 739466"/>
              <a:gd name="connsiteX775" fmla="*/ 213299 w 11505972"/>
              <a:gd name="connsiteY775" fmla="*/ 293868 h 739466"/>
              <a:gd name="connsiteX776" fmla="*/ 213299 w 11505972"/>
              <a:gd name="connsiteY776" fmla="*/ 287158 h 739466"/>
              <a:gd name="connsiteX777" fmla="*/ 211382 w 11505972"/>
              <a:gd name="connsiteY777" fmla="*/ 280447 h 739466"/>
              <a:gd name="connsiteX778" fmla="*/ 199878 w 11505972"/>
              <a:gd name="connsiteY778" fmla="*/ 280447 h 739466"/>
              <a:gd name="connsiteX779" fmla="*/ 202753 w 11505972"/>
              <a:gd name="connsiteY779" fmla="*/ 280447 h 739466"/>
              <a:gd name="connsiteX780" fmla="*/ 203712 w 11505972"/>
              <a:gd name="connsiteY780" fmla="*/ 294587 h 739466"/>
              <a:gd name="connsiteX781" fmla="*/ 203233 w 11505972"/>
              <a:gd name="connsiteY781" fmla="*/ 309207 h 739466"/>
              <a:gd name="connsiteX782" fmla="*/ 205390 w 11505972"/>
              <a:gd name="connsiteY782" fmla="*/ 323107 h 739466"/>
              <a:gd name="connsiteX783" fmla="*/ 202753 w 11505972"/>
              <a:gd name="connsiteY783" fmla="*/ 335569 h 739466"/>
              <a:gd name="connsiteX784" fmla="*/ 203233 w 11505972"/>
              <a:gd name="connsiteY784" fmla="*/ 339404 h 739466"/>
              <a:gd name="connsiteX785" fmla="*/ 201315 w 11505972"/>
              <a:gd name="connsiteY785" fmla="*/ 341801 h 739466"/>
              <a:gd name="connsiteX786" fmla="*/ 202275 w 11505972"/>
              <a:gd name="connsiteY786" fmla="*/ 345396 h 739466"/>
              <a:gd name="connsiteX787" fmla="*/ 202275 w 11505972"/>
              <a:gd name="connsiteY787" fmla="*/ 348990 h 739466"/>
              <a:gd name="connsiteX788" fmla="*/ 203233 w 11505972"/>
              <a:gd name="connsiteY788" fmla="*/ 347073 h 739466"/>
              <a:gd name="connsiteX789" fmla="*/ 204670 w 11505972"/>
              <a:gd name="connsiteY789" fmla="*/ 354503 h 739466"/>
              <a:gd name="connsiteX790" fmla="*/ 203233 w 11505972"/>
              <a:gd name="connsiteY790" fmla="*/ 362411 h 739466"/>
              <a:gd name="connsiteX791" fmla="*/ 204910 w 11505972"/>
              <a:gd name="connsiteY791" fmla="*/ 361932 h 739466"/>
              <a:gd name="connsiteX792" fmla="*/ 207067 w 11505972"/>
              <a:gd name="connsiteY792" fmla="*/ 363850 h 739466"/>
              <a:gd name="connsiteX793" fmla="*/ 207067 w 11505972"/>
              <a:gd name="connsiteY793" fmla="*/ 361453 h 739466"/>
              <a:gd name="connsiteX794" fmla="*/ 208026 w 11505972"/>
              <a:gd name="connsiteY794" fmla="*/ 359535 h 739466"/>
              <a:gd name="connsiteX795" fmla="*/ 207181 w 11505972"/>
              <a:gd name="connsiteY795" fmla="*/ 357000 h 739466"/>
              <a:gd name="connsiteX796" fmla="*/ 208505 w 11505972"/>
              <a:gd name="connsiteY796" fmla="*/ 344197 h 739466"/>
              <a:gd name="connsiteX797" fmla="*/ 207067 w 11505972"/>
              <a:gd name="connsiteY797" fmla="*/ 346354 h 739466"/>
              <a:gd name="connsiteX798" fmla="*/ 207067 w 11505972"/>
              <a:gd name="connsiteY798" fmla="*/ 351387 h 739466"/>
              <a:gd name="connsiteX799" fmla="*/ 205630 w 11505972"/>
              <a:gd name="connsiteY799" fmla="*/ 346114 h 739466"/>
              <a:gd name="connsiteX800" fmla="*/ 206588 w 11505972"/>
              <a:gd name="connsiteY800" fmla="*/ 339404 h 739466"/>
              <a:gd name="connsiteX801" fmla="*/ 209943 w 11505972"/>
              <a:gd name="connsiteY801" fmla="*/ 332214 h 739466"/>
              <a:gd name="connsiteX802" fmla="*/ 212819 w 11505972"/>
              <a:gd name="connsiteY802" fmla="*/ 323586 h 739466"/>
              <a:gd name="connsiteX803" fmla="*/ 212580 w 11505972"/>
              <a:gd name="connsiteY803" fmla="*/ 318074 h 739466"/>
              <a:gd name="connsiteX804" fmla="*/ 213778 w 11505972"/>
              <a:gd name="connsiteY804" fmla="*/ 312562 h 739466"/>
              <a:gd name="connsiteX805" fmla="*/ 216414 w 11505972"/>
              <a:gd name="connsiteY805" fmla="*/ 316397 h 739466"/>
              <a:gd name="connsiteX806" fmla="*/ 219050 w 11505972"/>
              <a:gd name="connsiteY806" fmla="*/ 319752 h 739466"/>
              <a:gd name="connsiteX807" fmla="*/ 217852 w 11505972"/>
              <a:gd name="connsiteY807" fmla="*/ 307050 h 739466"/>
              <a:gd name="connsiteX808" fmla="*/ 220009 w 11505972"/>
              <a:gd name="connsiteY808" fmla="*/ 296265 h 739466"/>
              <a:gd name="connsiteX809" fmla="*/ 221687 w 11505972"/>
              <a:gd name="connsiteY809" fmla="*/ 302736 h 739466"/>
              <a:gd name="connsiteX810" fmla="*/ 222645 w 11505972"/>
              <a:gd name="connsiteY810" fmla="*/ 310884 h 739466"/>
              <a:gd name="connsiteX811" fmla="*/ 222406 w 11505972"/>
              <a:gd name="connsiteY811" fmla="*/ 318553 h 739466"/>
              <a:gd name="connsiteX812" fmla="*/ 220489 w 11505972"/>
              <a:gd name="connsiteY812" fmla="*/ 323586 h 739466"/>
              <a:gd name="connsiteX813" fmla="*/ 221447 w 11505972"/>
              <a:gd name="connsiteY813" fmla="*/ 325504 h 739466"/>
              <a:gd name="connsiteX814" fmla="*/ 221927 w 11505972"/>
              <a:gd name="connsiteY814" fmla="*/ 327421 h 739466"/>
              <a:gd name="connsiteX815" fmla="*/ 223124 w 11505972"/>
              <a:gd name="connsiteY815" fmla="*/ 326702 h 739466"/>
              <a:gd name="connsiteX816" fmla="*/ 223844 w 11505972"/>
              <a:gd name="connsiteY816" fmla="*/ 325504 h 739466"/>
              <a:gd name="connsiteX817" fmla="*/ 223604 w 11505972"/>
              <a:gd name="connsiteY817" fmla="*/ 327421 h 739466"/>
              <a:gd name="connsiteX818" fmla="*/ 221447 w 11505972"/>
              <a:gd name="connsiteY818" fmla="*/ 329338 h 739466"/>
              <a:gd name="connsiteX819" fmla="*/ 222885 w 11505972"/>
              <a:gd name="connsiteY819" fmla="*/ 366485 h 739466"/>
              <a:gd name="connsiteX820" fmla="*/ 224323 w 11505972"/>
              <a:gd name="connsiteY820" fmla="*/ 403153 h 739466"/>
              <a:gd name="connsiteX821" fmla="*/ 220249 w 11505972"/>
              <a:gd name="connsiteY821" fmla="*/ 400757 h 739466"/>
              <a:gd name="connsiteX822" fmla="*/ 216175 w 11505972"/>
              <a:gd name="connsiteY822" fmla="*/ 398361 h 739466"/>
              <a:gd name="connsiteX823" fmla="*/ 214257 w 11505972"/>
              <a:gd name="connsiteY823" fmla="*/ 397881 h 739466"/>
              <a:gd name="connsiteX824" fmla="*/ 212819 w 11505972"/>
              <a:gd name="connsiteY824" fmla="*/ 397881 h 739466"/>
              <a:gd name="connsiteX825" fmla="*/ 215216 w 11505972"/>
              <a:gd name="connsiteY825" fmla="*/ 391171 h 739466"/>
              <a:gd name="connsiteX826" fmla="*/ 215695 w 11505972"/>
              <a:gd name="connsiteY826" fmla="*/ 375592 h 739466"/>
              <a:gd name="connsiteX827" fmla="*/ 214257 w 11505972"/>
              <a:gd name="connsiteY827" fmla="*/ 360494 h 739466"/>
              <a:gd name="connsiteX828" fmla="*/ 212819 w 11505972"/>
              <a:gd name="connsiteY828" fmla="*/ 371039 h 739466"/>
              <a:gd name="connsiteX829" fmla="*/ 213299 w 11505972"/>
              <a:gd name="connsiteY829" fmla="*/ 384460 h 739466"/>
              <a:gd name="connsiteX830" fmla="*/ 211860 w 11505972"/>
              <a:gd name="connsiteY830" fmla="*/ 384460 h 739466"/>
              <a:gd name="connsiteX831" fmla="*/ 210423 w 11505972"/>
              <a:gd name="connsiteY831" fmla="*/ 384460 h 739466"/>
              <a:gd name="connsiteX832" fmla="*/ 209464 w 11505972"/>
              <a:gd name="connsiteY832" fmla="*/ 386857 h 739466"/>
              <a:gd name="connsiteX833" fmla="*/ 209464 w 11505972"/>
              <a:gd name="connsiteY833" fmla="*/ 397401 h 739466"/>
              <a:gd name="connsiteX834" fmla="*/ 181184 w 11505972"/>
              <a:gd name="connsiteY834" fmla="*/ 393088 h 739466"/>
              <a:gd name="connsiteX835" fmla="*/ 179746 w 11505972"/>
              <a:gd name="connsiteY835" fmla="*/ 384939 h 739466"/>
              <a:gd name="connsiteX836" fmla="*/ 179746 w 11505972"/>
              <a:gd name="connsiteY836" fmla="*/ 389014 h 739466"/>
              <a:gd name="connsiteX837" fmla="*/ 179267 w 11505972"/>
              <a:gd name="connsiteY837" fmla="*/ 393088 h 739466"/>
              <a:gd name="connsiteX838" fmla="*/ 173275 w 11505972"/>
              <a:gd name="connsiteY838" fmla="*/ 392609 h 739466"/>
              <a:gd name="connsiteX839" fmla="*/ 166804 w 11505972"/>
              <a:gd name="connsiteY839" fmla="*/ 392609 h 739466"/>
              <a:gd name="connsiteX840" fmla="*/ 167284 w 11505972"/>
              <a:gd name="connsiteY840" fmla="*/ 388055 h 739466"/>
              <a:gd name="connsiteX841" fmla="*/ 166325 w 11505972"/>
              <a:gd name="connsiteY841" fmla="*/ 385898 h 739466"/>
              <a:gd name="connsiteX842" fmla="*/ 166325 w 11505972"/>
              <a:gd name="connsiteY842" fmla="*/ 389254 h 739466"/>
              <a:gd name="connsiteX843" fmla="*/ 165846 w 11505972"/>
              <a:gd name="connsiteY843" fmla="*/ 392609 h 739466"/>
              <a:gd name="connsiteX844" fmla="*/ 154582 w 11505972"/>
              <a:gd name="connsiteY844" fmla="*/ 391650 h 739466"/>
              <a:gd name="connsiteX845" fmla="*/ 142359 w 11505972"/>
              <a:gd name="connsiteY845" fmla="*/ 391171 h 739466"/>
              <a:gd name="connsiteX846" fmla="*/ 142359 w 11505972"/>
              <a:gd name="connsiteY846" fmla="*/ 325983 h 739466"/>
              <a:gd name="connsiteX847" fmla="*/ 142838 w 11505972"/>
              <a:gd name="connsiteY847" fmla="*/ 322148 h 739466"/>
              <a:gd name="connsiteX848" fmla="*/ 142359 w 11505972"/>
              <a:gd name="connsiteY848" fmla="*/ 322627 h 739466"/>
              <a:gd name="connsiteX849" fmla="*/ 142359 w 11505972"/>
              <a:gd name="connsiteY849" fmla="*/ 313520 h 739466"/>
              <a:gd name="connsiteX850" fmla="*/ 144755 w 11505972"/>
              <a:gd name="connsiteY850" fmla="*/ 314479 h 739466"/>
              <a:gd name="connsiteX851" fmla="*/ 145475 w 11505972"/>
              <a:gd name="connsiteY851" fmla="*/ 310165 h 739466"/>
              <a:gd name="connsiteX852" fmla="*/ 145714 w 11505972"/>
              <a:gd name="connsiteY852" fmla="*/ 306330 h 739466"/>
              <a:gd name="connsiteX853" fmla="*/ 144036 w 11505972"/>
              <a:gd name="connsiteY853" fmla="*/ 309207 h 739466"/>
              <a:gd name="connsiteX854" fmla="*/ 143318 w 11505972"/>
              <a:gd name="connsiteY854" fmla="*/ 313520 h 739466"/>
              <a:gd name="connsiteX855" fmla="*/ 142838 w 11505972"/>
              <a:gd name="connsiteY855" fmla="*/ 308967 h 739466"/>
              <a:gd name="connsiteX856" fmla="*/ 143318 w 11505972"/>
              <a:gd name="connsiteY856" fmla="*/ 303934 h 739466"/>
              <a:gd name="connsiteX857" fmla="*/ 142359 w 11505972"/>
              <a:gd name="connsiteY857" fmla="*/ 307289 h 739466"/>
              <a:gd name="connsiteX858" fmla="*/ 142359 w 11505972"/>
              <a:gd name="connsiteY858" fmla="*/ 282364 h 739466"/>
              <a:gd name="connsiteX859" fmla="*/ 149070 w 11505972"/>
              <a:gd name="connsiteY859" fmla="*/ 282125 h 739466"/>
              <a:gd name="connsiteX860" fmla="*/ 155300 w 11505972"/>
              <a:gd name="connsiteY860" fmla="*/ 281885 h 739466"/>
              <a:gd name="connsiteX861" fmla="*/ 155300 w 11505972"/>
              <a:gd name="connsiteY861" fmla="*/ 285241 h 739466"/>
              <a:gd name="connsiteX862" fmla="*/ 156738 w 11505972"/>
              <a:gd name="connsiteY862" fmla="*/ 284042 h 739466"/>
              <a:gd name="connsiteX863" fmla="*/ 156738 w 11505972"/>
              <a:gd name="connsiteY863" fmla="*/ 281885 h 739466"/>
              <a:gd name="connsiteX864" fmla="*/ 157697 w 11505972"/>
              <a:gd name="connsiteY864" fmla="*/ 281885 h 739466"/>
              <a:gd name="connsiteX865" fmla="*/ 158656 w 11505972"/>
              <a:gd name="connsiteY865" fmla="*/ 282364 h 739466"/>
              <a:gd name="connsiteX866" fmla="*/ 159135 w 11505972"/>
              <a:gd name="connsiteY866" fmla="*/ 283323 h 739466"/>
              <a:gd name="connsiteX867" fmla="*/ 159375 w 11505972"/>
              <a:gd name="connsiteY867" fmla="*/ 282844 h 739466"/>
              <a:gd name="connsiteX868" fmla="*/ 159615 w 11505972"/>
              <a:gd name="connsiteY868" fmla="*/ 281885 h 739466"/>
              <a:gd name="connsiteX869" fmla="*/ 171119 w 11505972"/>
              <a:gd name="connsiteY869" fmla="*/ 281885 h 739466"/>
              <a:gd name="connsiteX870" fmla="*/ 172317 w 11505972"/>
              <a:gd name="connsiteY870" fmla="*/ 291471 h 739466"/>
              <a:gd name="connsiteX871" fmla="*/ 172077 w 11505972"/>
              <a:gd name="connsiteY871" fmla="*/ 300099 h 739466"/>
              <a:gd name="connsiteX872" fmla="*/ 176870 w 11505972"/>
              <a:gd name="connsiteY872" fmla="*/ 302496 h 739466"/>
              <a:gd name="connsiteX873" fmla="*/ 175911 w 11505972"/>
              <a:gd name="connsiteY873" fmla="*/ 310165 h 739466"/>
              <a:gd name="connsiteX874" fmla="*/ 173515 w 11505972"/>
              <a:gd name="connsiteY874" fmla="*/ 314958 h 739466"/>
              <a:gd name="connsiteX875" fmla="*/ 172796 w 11505972"/>
              <a:gd name="connsiteY875" fmla="*/ 317595 h 739466"/>
              <a:gd name="connsiteX876" fmla="*/ 173036 w 11505972"/>
              <a:gd name="connsiteY876" fmla="*/ 321190 h 739466"/>
              <a:gd name="connsiteX877" fmla="*/ 173754 w 11505972"/>
              <a:gd name="connsiteY877" fmla="*/ 320231 h 739466"/>
              <a:gd name="connsiteX878" fmla="*/ 173994 w 11505972"/>
              <a:gd name="connsiteY878" fmla="*/ 317355 h 739466"/>
              <a:gd name="connsiteX879" fmla="*/ 174953 w 11505972"/>
              <a:gd name="connsiteY879" fmla="*/ 319272 h 739466"/>
              <a:gd name="connsiteX880" fmla="*/ 175911 w 11505972"/>
              <a:gd name="connsiteY880" fmla="*/ 321190 h 739466"/>
              <a:gd name="connsiteX881" fmla="*/ 177589 w 11505972"/>
              <a:gd name="connsiteY881" fmla="*/ 320231 h 739466"/>
              <a:gd name="connsiteX882" fmla="*/ 178787 w 11505972"/>
              <a:gd name="connsiteY882" fmla="*/ 318314 h 739466"/>
              <a:gd name="connsiteX883" fmla="*/ 178787 w 11505972"/>
              <a:gd name="connsiteY883" fmla="*/ 300818 h 739466"/>
              <a:gd name="connsiteX884" fmla="*/ 180226 w 11505972"/>
              <a:gd name="connsiteY884" fmla="*/ 281406 h 739466"/>
              <a:gd name="connsiteX885" fmla="*/ 185498 w 11505972"/>
              <a:gd name="connsiteY885" fmla="*/ 281406 h 739466"/>
              <a:gd name="connsiteX886" fmla="*/ 185019 w 11505972"/>
              <a:gd name="connsiteY886" fmla="*/ 292191 h 739466"/>
              <a:gd name="connsiteX887" fmla="*/ 184060 w 11505972"/>
              <a:gd name="connsiteY887" fmla="*/ 302496 h 739466"/>
              <a:gd name="connsiteX888" fmla="*/ 186456 w 11505972"/>
              <a:gd name="connsiteY888" fmla="*/ 305372 h 739466"/>
              <a:gd name="connsiteX889" fmla="*/ 185258 w 11505972"/>
              <a:gd name="connsiteY889" fmla="*/ 308727 h 739466"/>
              <a:gd name="connsiteX890" fmla="*/ 183581 w 11505972"/>
              <a:gd name="connsiteY890" fmla="*/ 310645 h 739466"/>
              <a:gd name="connsiteX891" fmla="*/ 185977 w 11505972"/>
              <a:gd name="connsiteY891" fmla="*/ 310405 h 739466"/>
              <a:gd name="connsiteX892" fmla="*/ 187894 w 11505972"/>
              <a:gd name="connsiteY892" fmla="*/ 312082 h 739466"/>
              <a:gd name="connsiteX893" fmla="*/ 187894 w 11505972"/>
              <a:gd name="connsiteY893" fmla="*/ 318553 h 739466"/>
              <a:gd name="connsiteX894" fmla="*/ 187415 w 11505972"/>
              <a:gd name="connsiteY894" fmla="*/ 323586 h 739466"/>
              <a:gd name="connsiteX895" fmla="*/ 186696 w 11505972"/>
              <a:gd name="connsiteY895" fmla="*/ 321669 h 739466"/>
              <a:gd name="connsiteX896" fmla="*/ 187176 w 11505972"/>
              <a:gd name="connsiteY896" fmla="*/ 318553 h 739466"/>
              <a:gd name="connsiteX897" fmla="*/ 187176 w 11505972"/>
              <a:gd name="connsiteY897" fmla="*/ 315677 h 739466"/>
              <a:gd name="connsiteX898" fmla="*/ 185019 w 11505972"/>
              <a:gd name="connsiteY898" fmla="*/ 314479 h 739466"/>
              <a:gd name="connsiteX899" fmla="*/ 185977 w 11505972"/>
              <a:gd name="connsiteY899" fmla="*/ 319992 h 739466"/>
              <a:gd name="connsiteX900" fmla="*/ 185498 w 11505972"/>
              <a:gd name="connsiteY900" fmla="*/ 327421 h 739466"/>
              <a:gd name="connsiteX901" fmla="*/ 187655 w 11505972"/>
              <a:gd name="connsiteY901" fmla="*/ 325504 h 739466"/>
              <a:gd name="connsiteX902" fmla="*/ 190291 w 11505972"/>
              <a:gd name="connsiteY902" fmla="*/ 325983 h 739466"/>
              <a:gd name="connsiteX903" fmla="*/ 190051 w 11505972"/>
              <a:gd name="connsiteY903" fmla="*/ 315677 h 739466"/>
              <a:gd name="connsiteX904" fmla="*/ 191250 w 11505972"/>
              <a:gd name="connsiteY904" fmla="*/ 306330 h 739466"/>
              <a:gd name="connsiteX905" fmla="*/ 192208 w 11505972"/>
              <a:gd name="connsiteY905" fmla="*/ 308488 h 739466"/>
              <a:gd name="connsiteX906" fmla="*/ 193167 w 11505972"/>
              <a:gd name="connsiteY906" fmla="*/ 312082 h 739466"/>
              <a:gd name="connsiteX907" fmla="*/ 193886 w 11505972"/>
              <a:gd name="connsiteY907" fmla="*/ 309685 h 739466"/>
              <a:gd name="connsiteX908" fmla="*/ 195084 w 11505972"/>
              <a:gd name="connsiteY908" fmla="*/ 308727 h 739466"/>
              <a:gd name="connsiteX909" fmla="*/ 194845 w 11505972"/>
              <a:gd name="connsiteY909" fmla="*/ 294587 h 739466"/>
              <a:gd name="connsiteX910" fmla="*/ 195563 w 11505972"/>
              <a:gd name="connsiteY910" fmla="*/ 280926 h 739466"/>
              <a:gd name="connsiteX911" fmla="*/ 196043 w 11505972"/>
              <a:gd name="connsiteY911" fmla="*/ 280926 h 739466"/>
              <a:gd name="connsiteX912" fmla="*/ 197481 w 11505972"/>
              <a:gd name="connsiteY912" fmla="*/ 289794 h 739466"/>
              <a:gd name="connsiteX913" fmla="*/ 196043 w 11505972"/>
              <a:gd name="connsiteY913" fmla="*/ 297703 h 739466"/>
              <a:gd name="connsiteX914" fmla="*/ 199158 w 11505972"/>
              <a:gd name="connsiteY914" fmla="*/ 296505 h 739466"/>
              <a:gd name="connsiteX915" fmla="*/ 200836 w 11505972"/>
              <a:gd name="connsiteY915" fmla="*/ 293868 h 739466"/>
              <a:gd name="connsiteX916" fmla="*/ 200357 w 11505972"/>
              <a:gd name="connsiteY916" fmla="*/ 287397 h 739466"/>
              <a:gd name="connsiteX917" fmla="*/ 199878 w 11505972"/>
              <a:gd name="connsiteY917" fmla="*/ 280447 h 739466"/>
              <a:gd name="connsiteX918" fmla="*/ 229116 w 11505972"/>
              <a:gd name="connsiteY918" fmla="*/ 274216 h 739466"/>
              <a:gd name="connsiteX919" fmla="*/ 228877 w 11505972"/>
              <a:gd name="connsiteY919" fmla="*/ 282604 h 739466"/>
              <a:gd name="connsiteX920" fmla="*/ 228157 w 11505972"/>
              <a:gd name="connsiteY920" fmla="*/ 290992 h 739466"/>
              <a:gd name="connsiteX921" fmla="*/ 225042 w 11505972"/>
              <a:gd name="connsiteY921" fmla="*/ 288836 h 739466"/>
              <a:gd name="connsiteX922" fmla="*/ 222885 w 11505972"/>
              <a:gd name="connsiteY922" fmla="*/ 290034 h 739466"/>
              <a:gd name="connsiteX923" fmla="*/ 222885 w 11505972"/>
              <a:gd name="connsiteY923" fmla="*/ 284282 h 739466"/>
              <a:gd name="connsiteX924" fmla="*/ 224323 w 11505972"/>
              <a:gd name="connsiteY924" fmla="*/ 285241 h 739466"/>
              <a:gd name="connsiteX925" fmla="*/ 225282 w 11505972"/>
              <a:gd name="connsiteY925" fmla="*/ 287637 h 739466"/>
              <a:gd name="connsiteX926" fmla="*/ 225521 w 11505972"/>
              <a:gd name="connsiteY926" fmla="*/ 281646 h 739466"/>
              <a:gd name="connsiteX927" fmla="*/ 225761 w 11505972"/>
              <a:gd name="connsiteY927" fmla="*/ 276612 h 739466"/>
              <a:gd name="connsiteX928" fmla="*/ 229116 w 11505972"/>
              <a:gd name="connsiteY928" fmla="*/ 274216 h 739466"/>
              <a:gd name="connsiteX929" fmla="*/ 282801 w 11505972"/>
              <a:gd name="connsiteY929" fmla="*/ 271819 h 739466"/>
              <a:gd name="connsiteX930" fmla="*/ 284718 w 11505972"/>
              <a:gd name="connsiteY930" fmla="*/ 274695 h 739466"/>
              <a:gd name="connsiteX931" fmla="*/ 285676 w 11505972"/>
              <a:gd name="connsiteY931" fmla="*/ 278051 h 739466"/>
              <a:gd name="connsiteX932" fmla="*/ 283279 w 11505972"/>
              <a:gd name="connsiteY932" fmla="*/ 275174 h 739466"/>
              <a:gd name="connsiteX933" fmla="*/ 282801 w 11505972"/>
              <a:gd name="connsiteY933" fmla="*/ 271819 h 739466"/>
              <a:gd name="connsiteX934" fmla="*/ 248289 w 11505972"/>
              <a:gd name="connsiteY934" fmla="*/ 265588 h 739466"/>
              <a:gd name="connsiteX935" fmla="*/ 251165 w 11505972"/>
              <a:gd name="connsiteY935" fmla="*/ 277092 h 739466"/>
              <a:gd name="connsiteX936" fmla="*/ 252123 w 11505972"/>
              <a:gd name="connsiteY936" fmla="*/ 288116 h 739466"/>
              <a:gd name="connsiteX937" fmla="*/ 250206 w 11505972"/>
              <a:gd name="connsiteY937" fmla="*/ 285959 h 739466"/>
              <a:gd name="connsiteX938" fmla="*/ 248289 w 11505972"/>
              <a:gd name="connsiteY938" fmla="*/ 286678 h 739466"/>
              <a:gd name="connsiteX939" fmla="*/ 247331 w 11505972"/>
              <a:gd name="connsiteY939" fmla="*/ 279489 h 739466"/>
              <a:gd name="connsiteX940" fmla="*/ 247091 w 11505972"/>
              <a:gd name="connsiteY940" fmla="*/ 285001 h 739466"/>
              <a:gd name="connsiteX941" fmla="*/ 245413 w 11505972"/>
              <a:gd name="connsiteY941" fmla="*/ 290034 h 739466"/>
              <a:gd name="connsiteX942" fmla="*/ 245413 w 11505972"/>
              <a:gd name="connsiteY942" fmla="*/ 277332 h 739466"/>
              <a:gd name="connsiteX943" fmla="*/ 248289 w 11505972"/>
              <a:gd name="connsiteY943" fmla="*/ 265588 h 739466"/>
              <a:gd name="connsiteX944" fmla="*/ 251165 w 11505972"/>
              <a:gd name="connsiteY944" fmla="*/ 259357 h 739466"/>
              <a:gd name="connsiteX945" fmla="*/ 254041 w 11505972"/>
              <a:gd name="connsiteY945" fmla="*/ 266307 h 739466"/>
              <a:gd name="connsiteX946" fmla="*/ 255000 w 11505972"/>
              <a:gd name="connsiteY946" fmla="*/ 273257 h 739466"/>
              <a:gd name="connsiteX947" fmla="*/ 253562 w 11505972"/>
              <a:gd name="connsiteY947" fmla="*/ 273257 h 739466"/>
              <a:gd name="connsiteX948" fmla="*/ 252603 w 11505972"/>
              <a:gd name="connsiteY948" fmla="*/ 265828 h 739466"/>
              <a:gd name="connsiteX949" fmla="*/ 251165 w 11505972"/>
              <a:gd name="connsiteY949" fmla="*/ 259357 h 739466"/>
              <a:gd name="connsiteX950" fmla="*/ 297180 w 11505972"/>
              <a:gd name="connsiteY950" fmla="*/ 255043 h 739466"/>
              <a:gd name="connsiteX951" fmla="*/ 297659 w 11505972"/>
              <a:gd name="connsiteY951" fmla="*/ 258878 h 739466"/>
              <a:gd name="connsiteX952" fmla="*/ 298618 w 11505972"/>
              <a:gd name="connsiteY952" fmla="*/ 262233 h 739466"/>
              <a:gd name="connsiteX953" fmla="*/ 299098 w 11505972"/>
              <a:gd name="connsiteY953" fmla="*/ 257919 h 739466"/>
              <a:gd name="connsiteX954" fmla="*/ 297180 w 11505972"/>
              <a:gd name="connsiteY954" fmla="*/ 255043 h 739466"/>
              <a:gd name="connsiteX955" fmla="*/ 257875 w 11505972"/>
              <a:gd name="connsiteY955" fmla="*/ 255043 h 739466"/>
              <a:gd name="connsiteX956" fmla="*/ 258835 w 11505972"/>
              <a:gd name="connsiteY956" fmla="*/ 257919 h 739466"/>
              <a:gd name="connsiteX957" fmla="*/ 259313 w 11505972"/>
              <a:gd name="connsiteY957" fmla="*/ 260795 h 739466"/>
              <a:gd name="connsiteX958" fmla="*/ 258355 w 11505972"/>
              <a:gd name="connsiteY958" fmla="*/ 261274 h 739466"/>
              <a:gd name="connsiteX959" fmla="*/ 257396 w 11505972"/>
              <a:gd name="connsiteY959" fmla="*/ 262233 h 739466"/>
              <a:gd name="connsiteX960" fmla="*/ 256917 w 11505972"/>
              <a:gd name="connsiteY960" fmla="*/ 257919 h 739466"/>
              <a:gd name="connsiteX961" fmla="*/ 257875 w 11505972"/>
              <a:gd name="connsiteY961" fmla="*/ 255043 h 739466"/>
              <a:gd name="connsiteX962" fmla="*/ 248768 w 11505972"/>
              <a:gd name="connsiteY962" fmla="*/ 255043 h 739466"/>
              <a:gd name="connsiteX963" fmla="*/ 250206 w 11505972"/>
              <a:gd name="connsiteY963" fmla="*/ 259837 h 739466"/>
              <a:gd name="connsiteX964" fmla="*/ 249727 w 11505972"/>
              <a:gd name="connsiteY964" fmla="*/ 264630 h 739466"/>
              <a:gd name="connsiteX965" fmla="*/ 248528 w 11505972"/>
              <a:gd name="connsiteY965" fmla="*/ 259117 h 739466"/>
              <a:gd name="connsiteX966" fmla="*/ 248768 w 11505972"/>
              <a:gd name="connsiteY966" fmla="*/ 255043 h 739466"/>
              <a:gd name="connsiteX967" fmla="*/ 252123 w 11505972"/>
              <a:gd name="connsiteY967" fmla="*/ 239705 h 739466"/>
              <a:gd name="connsiteX968" fmla="*/ 255000 w 11505972"/>
              <a:gd name="connsiteY968" fmla="*/ 245696 h 739466"/>
              <a:gd name="connsiteX969" fmla="*/ 255958 w 11505972"/>
              <a:gd name="connsiteY969" fmla="*/ 253605 h 739466"/>
              <a:gd name="connsiteX970" fmla="*/ 254520 w 11505972"/>
              <a:gd name="connsiteY970" fmla="*/ 254564 h 739466"/>
              <a:gd name="connsiteX971" fmla="*/ 253562 w 11505972"/>
              <a:gd name="connsiteY971" fmla="*/ 252167 h 739466"/>
              <a:gd name="connsiteX972" fmla="*/ 252603 w 11505972"/>
              <a:gd name="connsiteY972" fmla="*/ 249770 h 739466"/>
              <a:gd name="connsiteX973" fmla="*/ 251884 w 11505972"/>
              <a:gd name="connsiteY973" fmla="*/ 250969 h 739466"/>
              <a:gd name="connsiteX974" fmla="*/ 251165 w 11505972"/>
              <a:gd name="connsiteY974" fmla="*/ 252167 h 739466"/>
              <a:gd name="connsiteX975" fmla="*/ 250206 w 11505972"/>
              <a:gd name="connsiteY975" fmla="*/ 248812 h 739466"/>
              <a:gd name="connsiteX976" fmla="*/ 249727 w 11505972"/>
              <a:gd name="connsiteY976" fmla="*/ 244978 h 739466"/>
              <a:gd name="connsiteX977" fmla="*/ 250686 w 11505972"/>
              <a:gd name="connsiteY977" fmla="*/ 240663 h 739466"/>
              <a:gd name="connsiteX978" fmla="*/ 251165 w 11505972"/>
              <a:gd name="connsiteY978" fmla="*/ 242341 h 739466"/>
              <a:gd name="connsiteX979" fmla="*/ 252123 w 11505972"/>
              <a:gd name="connsiteY979" fmla="*/ 244018 h 739466"/>
              <a:gd name="connsiteX980" fmla="*/ 252603 w 11505972"/>
              <a:gd name="connsiteY980" fmla="*/ 242101 h 739466"/>
              <a:gd name="connsiteX981" fmla="*/ 252123 w 11505972"/>
              <a:gd name="connsiteY981" fmla="*/ 239705 h 739466"/>
              <a:gd name="connsiteX982" fmla="*/ 255479 w 11505972"/>
              <a:gd name="connsiteY982" fmla="*/ 237308 h 739466"/>
              <a:gd name="connsiteX983" fmla="*/ 255958 w 11505972"/>
              <a:gd name="connsiteY983" fmla="*/ 238986 h 739466"/>
              <a:gd name="connsiteX984" fmla="*/ 255958 w 11505972"/>
              <a:gd name="connsiteY984" fmla="*/ 241143 h 739466"/>
              <a:gd name="connsiteX985" fmla="*/ 254041 w 11505972"/>
              <a:gd name="connsiteY985" fmla="*/ 240184 h 739466"/>
              <a:gd name="connsiteX986" fmla="*/ 254520 w 11505972"/>
              <a:gd name="connsiteY986" fmla="*/ 238267 h 739466"/>
              <a:gd name="connsiteX987" fmla="*/ 255479 w 11505972"/>
              <a:gd name="connsiteY987" fmla="*/ 237308 h 739466"/>
              <a:gd name="connsiteX988" fmla="*/ 286635 w 11505972"/>
              <a:gd name="connsiteY988" fmla="*/ 233953 h 739466"/>
              <a:gd name="connsiteX989" fmla="*/ 288313 w 11505972"/>
              <a:gd name="connsiteY989" fmla="*/ 244978 h 739466"/>
              <a:gd name="connsiteX990" fmla="*/ 290949 w 11505972"/>
              <a:gd name="connsiteY990" fmla="*/ 255043 h 739466"/>
              <a:gd name="connsiteX991" fmla="*/ 289990 w 11505972"/>
              <a:gd name="connsiteY991" fmla="*/ 243779 h 739466"/>
              <a:gd name="connsiteX992" fmla="*/ 286635 w 11505972"/>
              <a:gd name="connsiteY992" fmla="*/ 233953 h 739466"/>
              <a:gd name="connsiteX993" fmla="*/ 267462 w 11505972"/>
              <a:gd name="connsiteY993" fmla="*/ 227722 h 739466"/>
              <a:gd name="connsiteX994" fmla="*/ 269379 w 11505972"/>
              <a:gd name="connsiteY994" fmla="*/ 230358 h 739466"/>
              <a:gd name="connsiteX995" fmla="*/ 269859 w 11505972"/>
              <a:gd name="connsiteY995" fmla="*/ 234911 h 739466"/>
              <a:gd name="connsiteX996" fmla="*/ 270098 w 11505972"/>
              <a:gd name="connsiteY996" fmla="*/ 239705 h 739466"/>
              <a:gd name="connsiteX997" fmla="*/ 271776 w 11505972"/>
              <a:gd name="connsiteY997" fmla="*/ 242581 h 739466"/>
              <a:gd name="connsiteX998" fmla="*/ 272495 w 11505972"/>
              <a:gd name="connsiteY998" fmla="*/ 241143 h 739466"/>
              <a:gd name="connsiteX999" fmla="*/ 273693 w 11505972"/>
              <a:gd name="connsiteY999" fmla="*/ 240184 h 739466"/>
              <a:gd name="connsiteX1000" fmla="*/ 273693 w 11505972"/>
              <a:gd name="connsiteY1000" fmla="*/ 242581 h 739466"/>
              <a:gd name="connsiteX1001" fmla="*/ 274892 w 11505972"/>
              <a:gd name="connsiteY1001" fmla="*/ 243060 h 739466"/>
              <a:gd name="connsiteX1002" fmla="*/ 276090 w 11505972"/>
              <a:gd name="connsiteY1002" fmla="*/ 243779 h 739466"/>
              <a:gd name="connsiteX1003" fmla="*/ 276569 w 11505972"/>
              <a:gd name="connsiteY1003" fmla="*/ 246415 h 739466"/>
              <a:gd name="connsiteX1004" fmla="*/ 275371 w 11505972"/>
              <a:gd name="connsiteY1004" fmla="*/ 245696 h 739466"/>
              <a:gd name="connsiteX1005" fmla="*/ 274172 w 11505972"/>
              <a:gd name="connsiteY1005" fmla="*/ 244978 h 739466"/>
              <a:gd name="connsiteX1006" fmla="*/ 274172 w 11505972"/>
              <a:gd name="connsiteY1006" fmla="*/ 249770 h 739466"/>
              <a:gd name="connsiteX1007" fmla="*/ 275611 w 11505972"/>
              <a:gd name="connsiteY1007" fmla="*/ 250010 h 739466"/>
              <a:gd name="connsiteX1008" fmla="*/ 278007 w 11505972"/>
              <a:gd name="connsiteY1008" fmla="*/ 250729 h 739466"/>
              <a:gd name="connsiteX1009" fmla="*/ 279445 w 11505972"/>
              <a:gd name="connsiteY1009" fmla="*/ 258398 h 739466"/>
              <a:gd name="connsiteX1010" fmla="*/ 280883 w 11505972"/>
              <a:gd name="connsiteY1010" fmla="*/ 266067 h 739466"/>
              <a:gd name="connsiteX1011" fmla="*/ 278487 w 11505972"/>
              <a:gd name="connsiteY1011" fmla="*/ 266547 h 739466"/>
              <a:gd name="connsiteX1012" fmla="*/ 277528 w 11505972"/>
              <a:gd name="connsiteY1012" fmla="*/ 269422 h 739466"/>
              <a:gd name="connsiteX1013" fmla="*/ 277049 w 11505972"/>
              <a:gd name="connsiteY1013" fmla="*/ 266787 h 739466"/>
              <a:gd name="connsiteX1014" fmla="*/ 276090 w 11505972"/>
              <a:gd name="connsiteY1014" fmla="*/ 265588 h 739466"/>
              <a:gd name="connsiteX1015" fmla="*/ 276809 w 11505972"/>
              <a:gd name="connsiteY1015" fmla="*/ 274456 h 739466"/>
              <a:gd name="connsiteX1016" fmla="*/ 278966 w 11505972"/>
              <a:gd name="connsiteY1016" fmla="*/ 281885 h 739466"/>
              <a:gd name="connsiteX1017" fmla="*/ 278007 w 11505972"/>
              <a:gd name="connsiteY1017" fmla="*/ 290513 h 739466"/>
              <a:gd name="connsiteX1018" fmla="*/ 279684 w 11505972"/>
              <a:gd name="connsiteY1018" fmla="*/ 299380 h 739466"/>
              <a:gd name="connsiteX1019" fmla="*/ 282321 w 11505972"/>
              <a:gd name="connsiteY1019" fmla="*/ 308248 h 739466"/>
              <a:gd name="connsiteX1020" fmla="*/ 283759 w 11505972"/>
              <a:gd name="connsiteY1020" fmla="*/ 315917 h 739466"/>
              <a:gd name="connsiteX1021" fmla="*/ 281362 w 11505972"/>
              <a:gd name="connsiteY1021" fmla="*/ 314479 h 739466"/>
              <a:gd name="connsiteX1022" fmla="*/ 280883 w 11505972"/>
              <a:gd name="connsiteY1022" fmla="*/ 325983 h 739466"/>
              <a:gd name="connsiteX1023" fmla="*/ 279924 w 11505972"/>
              <a:gd name="connsiteY1023" fmla="*/ 335569 h 739466"/>
              <a:gd name="connsiteX1024" fmla="*/ 277767 w 11505972"/>
              <a:gd name="connsiteY1024" fmla="*/ 332214 h 739466"/>
              <a:gd name="connsiteX1025" fmla="*/ 276090 w 11505972"/>
              <a:gd name="connsiteY1025" fmla="*/ 328379 h 739466"/>
              <a:gd name="connsiteX1026" fmla="*/ 278007 w 11505972"/>
              <a:gd name="connsiteY1026" fmla="*/ 323107 h 739466"/>
              <a:gd name="connsiteX1027" fmla="*/ 278487 w 11505972"/>
              <a:gd name="connsiteY1027" fmla="*/ 313041 h 739466"/>
              <a:gd name="connsiteX1028" fmla="*/ 275611 w 11505972"/>
              <a:gd name="connsiteY1028" fmla="*/ 306330 h 739466"/>
              <a:gd name="connsiteX1029" fmla="*/ 274892 w 11505972"/>
              <a:gd name="connsiteY1029" fmla="*/ 295786 h 739466"/>
              <a:gd name="connsiteX1030" fmla="*/ 273693 w 11505972"/>
              <a:gd name="connsiteY1030" fmla="*/ 284042 h 739466"/>
              <a:gd name="connsiteX1031" fmla="*/ 273214 w 11505972"/>
              <a:gd name="connsiteY1031" fmla="*/ 272539 h 739466"/>
              <a:gd name="connsiteX1032" fmla="*/ 274652 w 11505972"/>
              <a:gd name="connsiteY1032" fmla="*/ 263192 h 739466"/>
              <a:gd name="connsiteX1033" fmla="*/ 273933 w 11505972"/>
              <a:gd name="connsiteY1033" fmla="*/ 258878 h 739466"/>
              <a:gd name="connsiteX1034" fmla="*/ 272255 w 11505972"/>
              <a:gd name="connsiteY1034" fmla="*/ 255043 h 739466"/>
              <a:gd name="connsiteX1035" fmla="*/ 272255 w 11505972"/>
              <a:gd name="connsiteY1035" fmla="*/ 257919 h 739466"/>
              <a:gd name="connsiteX1036" fmla="*/ 271297 w 11505972"/>
              <a:gd name="connsiteY1036" fmla="*/ 259357 h 739466"/>
              <a:gd name="connsiteX1037" fmla="*/ 271057 w 11505972"/>
              <a:gd name="connsiteY1037" fmla="*/ 255522 h 739466"/>
              <a:gd name="connsiteX1038" fmla="*/ 271297 w 11505972"/>
              <a:gd name="connsiteY1038" fmla="*/ 251208 h 739466"/>
              <a:gd name="connsiteX1039" fmla="*/ 269379 w 11505972"/>
              <a:gd name="connsiteY1039" fmla="*/ 249770 h 739466"/>
              <a:gd name="connsiteX1040" fmla="*/ 268420 w 11505972"/>
              <a:gd name="connsiteY1040" fmla="*/ 246415 h 739466"/>
              <a:gd name="connsiteX1041" fmla="*/ 269140 w 11505972"/>
              <a:gd name="connsiteY1041" fmla="*/ 241383 h 739466"/>
              <a:gd name="connsiteX1042" fmla="*/ 268181 w 11505972"/>
              <a:gd name="connsiteY1042" fmla="*/ 237068 h 739466"/>
              <a:gd name="connsiteX1043" fmla="*/ 266982 w 11505972"/>
              <a:gd name="connsiteY1043" fmla="*/ 232754 h 739466"/>
              <a:gd name="connsiteX1044" fmla="*/ 267462 w 11505972"/>
              <a:gd name="connsiteY1044" fmla="*/ 227722 h 739466"/>
              <a:gd name="connsiteX1045" fmla="*/ 253562 w 11505972"/>
              <a:gd name="connsiteY1045" fmla="*/ 224846 h 739466"/>
              <a:gd name="connsiteX1046" fmla="*/ 254041 w 11505972"/>
              <a:gd name="connsiteY1046" fmla="*/ 228441 h 739466"/>
              <a:gd name="connsiteX1047" fmla="*/ 254520 w 11505972"/>
              <a:gd name="connsiteY1047" fmla="*/ 232515 h 739466"/>
              <a:gd name="connsiteX1048" fmla="*/ 253562 w 11505972"/>
              <a:gd name="connsiteY1048" fmla="*/ 230118 h 739466"/>
              <a:gd name="connsiteX1049" fmla="*/ 253083 w 11505972"/>
              <a:gd name="connsiteY1049" fmla="*/ 227242 h 739466"/>
              <a:gd name="connsiteX1050" fmla="*/ 253562 w 11505972"/>
              <a:gd name="connsiteY1050" fmla="*/ 224846 h 739466"/>
              <a:gd name="connsiteX1051" fmla="*/ 82923 w 11505972"/>
              <a:gd name="connsiteY1051" fmla="*/ 216697 h 739466"/>
              <a:gd name="connsiteX1052" fmla="*/ 81246 w 11505972"/>
              <a:gd name="connsiteY1052" fmla="*/ 218375 h 739466"/>
              <a:gd name="connsiteX1053" fmla="*/ 81006 w 11505972"/>
              <a:gd name="connsiteY1053" fmla="*/ 221491 h 739466"/>
              <a:gd name="connsiteX1054" fmla="*/ 82923 w 11505972"/>
              <a:gd name="connsiteY1054" fmla="*/ 220292 h 739466"/>
              <a:gd name="connsiteX1055" fmla="*/ 82923 w 11505972"/>
              <a:gd name="connsiteY1055" fmla="*/ 216697 h 739466"/>
              <a:gd name="connsiteX1056" fmla="*/ 254041 w 11505972"/>
              <a:gd name="connsiteY1056" fmla="*/ 212862 h 739466"/>
              <a:gd name="connsiteX1057" fmla="*/ 256917 w 11505972"/>
              <a:gd name="connsiteY1057" fmla="*/ 214301 h 739466"/>
              <a:gd name="connsiteX1058" fmla="*/ 257157 w 11505972"/>
              <a:gd name="connsiteY1058" fmla="*/ 215979 h 739466"/>
              <a:gd name="connsiteX1059" fmla="*/ 257396 w 11505972"/>
              <a:gd name="connsiteY1059" fmla="*/ 218614 h 739466"/>
              <a:gd name="connsiteX1060" fmla="*/ 255718 w 11505972"/>
              <a:gd name="connsiteY1060" fmla="*/ 217177 h 739466"/>
              <a:gd name="connsiteX1061" fmla="*/ 254520 w 11505972"/>
              <a:gd name="connsiteY1061" fmla="*/ 215739 h 739466"/>
              <a:gd name="connsiteX1062" fmla="*/ 253562 w 11505972"/>
              <a:gd name="connsiteY1062" fmla="*/ 222449 h 739466"/>
              <a:gd name="connsiteX1063" fmla="*/ 253801 w 11505972"/>
              <a:gd name="connsiteY1063" fmla="*/ 217656 h 739466"/>
              <a:gd name="connsiteX1064" fmla="*/ 254041 w 11505972"/>
              <a:gd name="connsiteY1064" fmla="*/ 212862 h 739466"/>
              <a:gd name="connsiteX1065" fmla="*/ 109285 w 11505972"/>
              <a:gd name="connsiteY1065" fmla="*/ 211904 h 739466"/>
              <a:gd name="connsiteX1066" fmla="*/ 104492 w 11505972"/>
              <a:gd name="connsiteY1066" fmla="*/ 222929 h 739466"/>
              <a:gd name="connsiteX1067" fmla="*/ 107847 w 11505972"/>
              <a:gd name="connsiteY1067" fmla="*/ 218614 h 739466"/>
              <a:gd name="connsiteX1068" fmla="*/ 109285 w 11505972"/>
              <a:gd name="connsiteY1068" fmla="*/ 211904 h 739466"/>
              <a:gd name="connsiteX1069" fmla="*/ 139003 w 11505972"/>
              <a:gd name="connsiteY1069" fmla="*/ 211425 h 739466"/>
              <a:gd name="connsiteX1070" fmla="*/ 138045 w 11505972"/>
              <a:gd name="connsiteY1070" fmla="*/ 212623 h 739466"/>
              <a:gd name="connsiteX1071" fmla="*/ 136607 w 11505972"/>
              <a:gd name="connsiteY1071" fmla="*/ 212862 h 739466"/>
              <a:gd name="connsiteX1072" fmla="*/ 136128 w 11505972"/>
              <a:gd name="connsiteY1072" fmla="*/ 219334 h 739466"/>
              <a:gd name="connsiteX1073" fmla="*/ 137566 w 11505972"/>
              <a:gd name="connsiteY1073" fmla="*/ 223887 h 739466"/>
              <a:gd name="connsiteX1074" fmla="*/ 139003 w 11505972"/>
              <a:gd name="connsiteY1074" fmla="*/ 216457 h 739466"/>
              <a:gd name="connsiteX1075" fmla="*/ 139003 w 11505972"/>
              <a:gd name="connsiteY1075" fmla="*/ 211425 h 739466"/>
              <a:gd name="connsiteX1076" fmla="*/ 299696 w 11505972"/>
              <a:gd name="connsiteY1076" fmla="*/ 209459 h 739466"/>
              <a:gd name="connsiteX1077" fmla="*/ 299576 w 11505972"/>
              <a:gd name="connsiteY1077" fmla="*/ 209507 h 739466"/>
              <a:gd name="connsiteX1078" fmla="*/ 299696 w 11505972"/>
              <a:gd name="connsiteY1078" fmla="*/ 211781 h 739466"/>
              <a:gd name="connsiteX1079" fmla="*/ 256917 w 11505972"/>
              <a:gd name="connsiteY1079" fmla="*/ 209028 h 739466"/>
              <a:gd name="connsiteX1080" fmla="*/ 256677 w 11505972"/>
              <a:gd name="connsiteY1080" fmla="*/ 211425 h 739466"/>
              <a:gd name="connsiteX1081" fmla="*/ 255958 w 11505972"/>
              <a:gd name="connsiteY1081" fmla="*/ 212862 h 739466"/>
              <a:gd name="connsiteX1082" fmla="*/ 255000 w 11505972"/>
              <a:gd name="connsiteY1082" fmla="*/ 210466 h 739466"/>
              <a:gd name="connsiteX1083" fmla="*/ 256917 w 11505972"/>
              <a:gd name="connsiteY1083" fmla="*/ 209028 h 739466"/>
              <a:gd name="connsiteX1084" fmla="*/ 131334 w 11505972"/>
              <a:gd name="connsiteY1084" fmla="*/ 209028 h 739466"/>
              <a:gd name="connsiteX1085" fmla="*/ 129896 w 11505972"/>
              <a:gd name="connsiteY1085" fmla="*/ 209268 h 739466"/>
              <a:gd name="connsiteX1086" fmla="*/ 129178 w 11505972"/>
              <a:gd name="connsiteY1086" fmla="*/ 210945 h 739466"/>
              <a:gd name="connsiteX1087" fmla="*/ 129178 w 11505972"/>
              <a:gd name="connsiteY1087" fmla="*/ 212862 h 739466"/>
              <a:gd name="connsiteX1088" fmla="*/ 130376 w 11505972"/>
              <a:gd name="connsiteY1088" fmla="*/ 213342 h 739466"/>
              <a:gd name="connsiteX1089" fmla="*/ 130856 w 11505972"/>
              <a:gd name="connsiteY1089" fmla="*/ 211664 h 739466"/>
              <a:gd name="connsiteX1090" fmla="*/ 131334 w 11505972"/>
              <a:gd name="connsiteY1090" fmla="*/ 209028 h 739466"/>
              <a:gd name="connsiteX1091" fmla="*/ 45536 w 11505972"/>
              <a:gd name="connsiteY1091" fmla="*/ 208070 h 739466"/>
              <a:gd name="connsiteX1092" fmla="*/ 42181 w 11505972"/>
              <a:gd name="connsiteY1092" fmla="*/ 212144 h 739466"/>
              <a:gd name="connsiteX1093" fmla="*/ 42181 w 11505972"/>
              <a:gd name="connsiteY1093" fmla="*/ 219094 h 739466"/>
              <a:gd name="connsiteX1094" fmla="*/ 44578 w 11505972"/>
              <a:gd name="connsiteY1094" fmla="*/ 214780 h 739466"/>
              <a:gd name="connsiteX1095" fmla="*/ 45536 w 11505972"/>
              <a:gd name="connsiteY1095" fmla="*/ 208070 h 739466"/>
              <a:gd name="connsiteX1096" fmla="*/ 167284 w 11505972"/>
              <a:gd name="connsiteY1096" fmla="*/ 207111 h 739466"/>
              <a:gd name="connsiteX1097" fmla="*/ 167284 w 11505972"/>
              <a:gd name="connsiteY1097" fmla="*/ 211425 h 739466"/>
              <a:gd name="connsiteX1098" fmla="*/ 165846 w 11505972"/>
              <a:gd name="connsiteY1098" fmla="*/ 211425 h 739466"/>
              <a:gd name="connsiteX1099" fmla="*/ 166085 w 11505972"/>
              <a:gd name="connsiteY1099" fmla="*/ 208309 h 739466"/>
              <a:gd name="connsiteX1100" fmla="*/ 167284 w 11505972"/>
              <a:gd name="connsiteY1100" fmla="*/ 207111 h 739466"/>
              <a:gd name="connsiteX1101" fmla="*/ 125103 w 11505972"/>
              <a:gd name="connsiteY1101" fmla="*/ 207111 h 739466"/>
              <a:gd name="connsiteX1102" fmla="*/ 122707 w 11505972"/>
              <a:gd name="connsiteY1102" fmla="*/ 213342 h 739466"/>
              <a:gd name="connsiteX1103" fmla="*/ 122227 w 11505972"/>
              <a:gd name="connsiteY1103" fmla="*/ 220532 h 739466"/>
              <a:gd name="connsiteX1104" fmla="*/ 123665 w 11505972"/>
              <a:gd name="connsiteY1104" fmla="*/ 221251 h 739466"/>
              <a:gd name="connsiteX1105" fmla="*/ 123665 w 11505972"/>
              <a:gd name="connsiteY1105" fmla="*/ 224366 h 739466"/>
              <a:gd name="connsiteX1106" fmla="*/ 125103 w 11505972"/>
              <a:gd name="connsiteY1106" fmla="*/ 223887 h 739466"/>
              <a:gd name="connsiteX1107" fmla="*/ 126541 w 11505972"/>
              <a:gd name="connsiteY1107" fmla="*/ 224366 h 739466"/>
              <a:gd name="connsiteX1108" fmla="*/ 127979 w 11505972"/>
              <a:gd name="connsiteY1108" fmla="*/ 222449 h 739466"/>
              <a:gd name="connsiteX1109" fmla="*/ 127979 w 11505972"/>
              <a:gd name="connsiteY1109" fmla="*/ 218614 h 739466"/>
              <a:gd name="connsiteX1110" fmla="*/ 125583 w 11505972"/>
              <a:gd name="connsiteY1110" fmla="*/ 218614 h 739466"/>
              <a:gd name="connsiteX1111" fmla="*/ 125103 w 11505972"/>
              <a:gd name="connsiteY1111" fmla="*/ 215739 h 739466"/>
              <a:gd name="connsiteX1112" fmla="*/ 125343 w 11505972"/>
              <a:gd name="connsiteY1112" fmla="*/ 211425 h 739466"/>
              <a:gd name="connsiteX1113" fmla="*/ 125103 w 11505972"/>
              <a:gd name="connsiteY1113" fmla="*/ 207111 h 739466"/>
              <a:gd name="connsiteX1114" fmla="*/ 72378 w 11505972"/>
              <a:gd name="connsiteY1114" fmla="*/ 204714 h 739466"/>
              <a:gd name="connsiteX1115" fmla="*/ 69022 w 11505972"/>
              <a:gd name="connsiteY1115" fmla="*/ 207830 h 739466"/>
              <a:gd name="connsiteX1116" fmla="*/ 68544 w 11505972"/>
              <a:gd name="connsiteY1116" fmla="*/ 212862 h 739466"/>
              <a:gd name="connsiteX1117" fmla="*/ 71899 w 11505972"/>
              <a:gd name="connsiteY1117" fmla="*/ 211425 h 739466"/>
              <a:gd name="connsiteX1118" fmla="*/ 71659 w 11505972"/>
              <a:gd name="connsiteY1118" fmla="*/ 208070 h 739466"/>
              <a:gd name="connsiteX1119" fmla="*/ 72378 w 11505972"/>
              <a:gd name="connsiteY1119" fmla="*/ 204714 h 739466"/>
              <a:gd name="connsiteX1120" fmla="*/ 146673 w 11505972"/>
              <a:gd name="connsiteY1120" fmla="*/ 201838 h 739466"/>
              <a:gd name="connsiteX1121" fmla="*/ 144995 w 11505972"/>
              <a:gd name="connsiteY1121" fmla="*/ 202557 h 739466"/>
              <a:gd name="connsiteX1122" fmla="*/ 143318 w 11505972"/>
              <a:gd name="connsiteY1122" fmla="*/ 204235 h 739466"/>
              <a:gd name="connsiteX1123" fmla="*/ 148590 w 11505972"/>
              <a:gd name="connsiteY1123" fmla="*/ 209028 h 739466"/>
              <a:gd name="connsiteX1124" fmla="*/ 148590 w 11505972"/>
              <a:gd name="connsiteY1124" fmla="*/ 204714 h 739466"/>
              <a:gd name="connsiteX1125" fmla="*/ 146673 w 11505972"/>
              <a:gd name="connsiteY1125" fmla="*/ 201838 h 739466"/>
              <a:gd name="connsiteX1126" fmla="*/ 108807 w 11505972"/>
              <a:gd name="connsiteY1126" fmla="*/ 201838 h 739466"/>
              <a:gd name="connsiteX1127" fmla="*/ 107368 w 11505972"/>
              <a:gd name="connsiteY1127" fmla="*/ 203755 h 739466"/>
              <a:gd name="connsiteX1128" fmla="*/ 107368 w 11505972"/>
              <a:gd name="connsiteY1128" fmla="*/ 208070 h 739466"/>
              <a:gd name="connsiteX1129" fmla="*/ 108807 w 11505972"/>
              <a:gd name="connsiteY1129" fmla="*/ 201838 h 739466"/>
              <a:gd name="connsiteX1130" fmla="*/ 71899 w 11505972"/>
              <a:gd name="connsiteY1130" fmla="*/ 198004 h 739466"/>
              <a:gd name="connsiteX1131" fmla="*/ 70940 w 11505972"/>
              <a:gd name="connsiteY1131" fmla="*/ 200880 h 739466"/>
              <a:gd name="connsiteX1132" fmla="*/ 71899 w 11505972"/>
              <a:gd name="connsiteY1132" fmla="*/ 200400 h 739466"/>
              <a:gd name="connsiteX1133" fmla="*/ 72857 w 11505972"/>
              <a:gd name="connsiteY1133" fmla="*/ 200400 h 739466"/>
              <a:gd name="connsiteX1134" fmla="*/ 72378 w 11505972"/>
              <a:gd name="connsiteY1134" fmla="*/ 199202 h 739466"/>
              <a:gd name="connsiteX1135" fmla="*/ 71899 w 11505972"/>
              <a:gd name="connsiteY1135" fmla="*/ 198004 h 739466"/>
              <a:gd name="connsiteX1136" fmla="*/ 170159 w 11505972"/>
              <a:gd name="connsiteY1136" fmla="*/ 197045 h 739466"/>
              <a:gd name="connsiteX1137" fmla="*/ 170399 w 11505972"/>
              <a:gd name="connsiteY1137" fmla="*/ 202078 h 739466"/>
              <a:gd name="connsiteX1138" fmla="*/ 169201 w 11505972"/>
              <a:gd name="connsiteY1138" fmla="*/ 204714 h 739466"/>
              <a:gd name="connsiteX1139" fmla="*/ 168961 w 11505972"/>
              <a:gd name="connsiteY1139" fmla="*/ 201120 h 739466"/>
              <a:gd name="connsiteX1140" fmla="*/ 170159 w 11505972"/>
              <a:gd name="connsiteY1140" fmla="*/ 197045 h 739466"/>
              <a:gd name="connsiteX1141" fmla="*/ 154342 w 11505972"/>
              <a:gd name="connsiteY1141" fmla="*/ 196086 h 739466"/>
              <a:gd name="connsiteX1142" fmla="*/ 150987 w 11505972"/>
              <a:gd name="connsiteY1142" fmla="*/ 198483 h 739466"/>
              <a:gd name="connsiteX1143" fmla="*/ 149548 w 11505972"/>
              <a:gd name="connsiteY1143" fmla="*/ 203276 h 739466"/>
              <a:gd name="connsiteX1144" fmla="*/ 150747 w 11505972"/>
              <a:gd name="connsiteY1144" fmla="*/ 204475 h 739466"/>
              <a:gd name="connsiteX1145" fmla="*/ 151466 w 11505972"/>
              <a:gd name="connsiteY1145" fmla="*/ 206632 h 739466"/>
              <a:gd name="connsiteX1146" fmla="*/ 153863 w 11505972"/>
              <a:gd name="connsiteY1146" fmla="*/ 202318 h 739466"/>
              <a:gd name="connsiteX1147" fmla="*/ 154342 w 11505972"/>
              <a:gd name="connsiteY1147" fmla="*/ 196086 h 739466"/>
              <a:gd name="connsiteX1148" fmla="*/ 126541 w 11505972"/>
              <a:gd name="connsiteY1148" fmla="*/ 193690 h 739466"/>
              <a:gd name="connsiteX1149" fmla="*/ 123186 w 11505972"/>
              <a:gd name="connsiteY1149" fmla="*/ 196086 h 739466"/>
              <a:gd name="connsiteX1150" fmla="*/ 123186 w 11505972"/>
              <a:gd name="connsiteY1150" fmla="*/ 200880 h 739466"/>
              <a:gd name="connsiteX1151" fmla="*/ 126541 w 11505972"/>
              <a:gd name="connsiteY1151" fmla="*/ 193690 h 739466"/>
              <a:gd name="connsiteX1152" fmla="*/ 288552 w 11505972"/>
              <a:gd name="connsiteY1152" fmla="*/ 191293 h 739466"/>
              <a:gd name="connsiteX1153" fmla="*/ 289031 w 11505972"/>
              <a:gd name="connsiteY1153" fmla="*/ 194409 h 739466"/>
              <a:gd name="connsiteX1154" fmla="*/ 289990 w 11505972"/>
              <a:gd name="connsiteY1154" fmla="*/ 196086 h 739466"/>
              <a:gd name="connsiteX1155" fmla="*/ 290230 w 11505972"/>
              <a:gd name="connsiteY1155" fmla="*/ 193450 h 739466"/>
              <a:gd name="connsiteX1156" fmla="*/ 288552 w 11505972"/>
              <a:gd name="connsiteY1156" fmla="*/ 191293 h 739466"/>
              <a:gd name="connsiteX1157" fmla="*/ 161532 w 11505972"/>
              <a:gd name="connsiteY1157" fmla="*/ 189376 h 739466"/>
              <a:gd name="connsiteX1158" fmla="*/ 161052 w 11505972"/>
              <a:gd name="connsiteY1158" fmla="*/ 194409 h 739466"/>
              <a:gd name="connsiteX1159" fmla="*/ 159135 w 11505972"/>
              <a:gd name="connsiteY1159" fmla="*/ 198004 h 739466"/>
              <a:gd name="connsiteX1160" fmla="*/ 160573 w 11505972"/>
              <a:gd name="connsiteY1160" fmla="*/ 201120 h 739466"/>
              <a:gd name="connsiteX1161" fmla="*/ 163929 w 11505972"/>
              <a:gd name="connsiteY1161" fmla="*/ 201838 h 739466"/>
              <a:gd name="connsiteX1162" fmla="*/ 162251 w 11505972"/>
              <a:gd name="connsiteY1162" fmla="*/ 196086 h 739466"/>
              <a:gd name="connsiteX1163" fmla="*/ 161532 w 11505972"/>
              <a:gd name="connsiteY1163" fmla="*/ 189376 h 739466"/>
              <a:gd name="connsiteX1164" fmla="*/ 178308 w 11505972"/>
              <a:gd name="connsiteY1164" fmla="*/ 186500 h 739466"/>
              <a:gd name="connsiteX1165" fmla="*/ 177349 w 11505972"/>
              <a:gd name="connsiteY1165" fmla="*/ 191293 h 739466"/>
              <a:gd name="connsiteX1166" fmla="*/ 176870 w 11505972"/>
              <a:gd name="connsiteY1166" fmla="*/ 195607 h 739466"/>
              <a:gd name="connsiteX1167" fmla="*/ 177109 w 11505972"/>
              <a:gd name="connsiteY1167" fmla="*/ 197525 h 739466"/>
              <a:gd name="connsiteX1168" fmla="*/ 178787 w 11505972"/>
              <a:gd name="connsiteY1168" fmla="*/ 198004 h 739466"/>
              <a:gd name="connsiteX1169" fmla="*/ 178787 w 11505972"/>
              <a:gd name="connsiteY1169" fmla="*/ 192012 h 739466"/>
              <a:gd name="connsiteX1170" fmla="*/ 178308 w 11505972"/>
              <a:gd name="connsiteY1170" fmla="*/ 186500 h 739466"/>
              <a:gd name="connsiteX1171" fmla="*/ 131814 w 11505972"/>
              <a:gd name="connsiteY1171" fmla="*/ 186500 h 739466"/>
              <a:gd name="connsiteX1172" fmla="*/ 129417 w 11505972"/>
              <a:gd name="connsiteY1172" fmla="*/ 187219 h 739466"/>
              <a:gd name="connsiteX1173" fmla="*/ 127500 w 11505972"/>
              <a:gd name="connsiteY1173" fmla="*/ 188418 h 739466"/>
              <a:gd name="connsiteX1174" fmla="*/ 128219 w 11505972"/>
              <a:gd name="connsiteY1174" fmla="*/ 189616 h 739466"/>
              <a:gd name="connsiteX1175" fmla="*/ 128459 w 11505972"/>
              <a:gd name="connsiteY1175" fmla="*/ 191293 h 739466"/>
              <a:gd name="connsiteX1176" fmla="*/ 129896 w 11505972"/>
              <a:gd name="connsiteY1176" fmla="*/ 190574 h 739466"/>
              <a:gd name="connsiteX1177" fmla="*/ 130376 w 11505972"/>
              <a:gd name="connsiteY1177" fmla="*/ 191293 h 739466"/>
              <a:gd name="connsiteX1178" fmla="*/ 131814 w 11505972"/>
              <a:gd name="connsiteY1178" fmla="*/ 186500 h 739466"/>
              <a:gd name="connsiteX1179" fmla="*/ 81964 w 11505972"/>
              <a:gd name="connsiteY1179" fmla="*/ 186500 h 739466"/>
              <a:gd name="connsiteX1180" fmla="*/ 75493 w 11505972"/>
              <a:gd name="connsiteY1180" fmla="*/ 193210 h 739466"/>
              <a:gd name="connsiteX1181" fmla="*/ 72378 w 11505972"/>
              <a:gd name="connsiteY1181" fmla="*/ 204235 h 739466"/>
              <a:gd name="connsiteX1182" fmla="*/ 78849 w 11505972"/>
              <a:gd name="connsiteY1182" fmla="*/ 197764 h 739466"/>
              <a:gd name="connsiteX1183" fmla="*/ 81964 w 11505972"/>
              <a:gd name="connsiteY1183" fmla="*/ 186500 h 739466"/>
              <a:gd name="connsiteX1184" fmla="*/ 120789 w 11505972"/>
              <a:gd name="connsiteY1184" fmla="*/ 184583 h 739466"/>
              <a:gd name="connsiteX1185" fmla="*/ 116475 w 11505972"/>
              <a:gd name="connsiteY1185" fmla="*/ 187698 h 739466"/>
              <a:gd name="connsiteX1186" fmla="*/ 112641 w 11505972"/>
              <a:gd name="connsiteY1186" fmla="*/ 191293 h 739466"/>
              <a:gd name="connsiteX1187" fmla="*/ 113120 w 11505972"/>
              <a:gd name="connsiteY1187" fmla="*/ 199921 h 739466"/>
              <a:gd name="connsiteX1188" fmla="*/ 110244 w 11505972"/>
              <a:gd name="connsiteY1188" fmla="*/ 207111 h 739466"/>
              <a:gd name="connsiteX1189" fmla="*/ 111442 w 11505972"/>
              <a:gd name="connsiteY1189" fmla="*/ 211664 h 739466"/>
              <a:gd name="connsiteX1190" fmla="*/ 111203 w 11505972"/>
              <a:gd name="connsiteY1190" fmla="*/ 217177 h 739466"/>
              <a:gd name="connsiteX1191" fmla="*/ 113599 w 11505972"/>
              <a:gd name="connsiteY1191" fmla="*/ 214540 h 739466"/>
              <a:gd name="connsiteX1192" fmla="*/ 113599 w 11505972"/>
              <a:gd name="connsiteY1192" fmla="*/ 208070 h 739466"/>
              <a:gd name="connsiteX1193" fmla="*/ 117434 w 11505972"/>
              <a:gd name="connsiteY1193" fmla="*/ 196566 h 739466"/>
              <a:gd name="connsiteX1194" fmla="*/ 120789 w 11505972"/>
              <a:gd name="connsiteY1194" fmla="*/ 184583 h 739466"/>
              <a:gd name="connsiteX1195" fmla="*/ 282801 w 11505972"/>
              <a:gd name="connsiteY1195" fmla="*/ 183624 h 739466"/>
              <a:gd name="connsiteX1196" fmla="*/ 284478 w 11505972"/>
              <a:gd name="connsiteY1196" fmla="*/ 186500 h 739466"/>
              <a:gd name="connsiteX1197" fmla="*/ 285676 w 11505972"/>
              <a:gd name="connsiteY1197" fmla="*/ 184583 h 739466"/>
              <a:gd name="connsiteX1198" fmla="*/ 285916 w 11505972"/>
              <a:gd name="connsiteY1198" fmla="*/ 187458 h 739466"/>
              <a:gd name="connsiteX1199" fmla="*/ 287594 w 11505972"/>
              <a:gd name="connsiteY1199" fmla="*/ 189855 h 739466"/>
              <a:gd name="connsiteX1200" fmla="*/ 288073 w 11505972"/>
              <a:gd name="connsiteY1200" fmla="*/ 187458 h 739466"/>
              <a:gd name="connsiteX1201" fmla="*/ 290709 w 11505972"/>
              <a:gd name="connsiteY1201" fmla="*/ 191533 h 739466"/>
              <a:gd name="connsiteX1202" fmla="*/ 291428 w 11505972"/>
              <a:gd name="connsiteY1202" fmla="*/ 197045 h 739466"/>
              <a:gd name="connsiteX1203" fmla="*/ 291428 w 11505972"/>
              <a:gd name="connsiteY1203" fmla="*/ 207350 h 739466"/>
              <a:gd name="connsiteX1204" fmla="*/ 295742 w 11505972"/>
              <a:gd name="connsiteY1204" fmla="*/ 215739 h 739466"/>
              <a:gd name="connsiteX1205" fmla="*/ 293346 w 11505972"/>
              <a:gd name="connsiteY1205" fmla="*/ 220052 h 739466"/>
              <a:gd name="connsiteX1206" fmla="*/ 289271 w 11505972"/>
              <a:gd name="connsiteY1206" fmla="*/ 203516 h 739466"/>
              <a:gd name="connsiteX1207" fmla="*/ 284718 w 11505972"/>
              <a:gd name="connsiteY1207" fmla="*/ 188418 h 739466"/>
              <a:gd name="connsiteX1208" fmla="*/ 283519 w 11505972"/>
              <a:gd name="connsiteY1208" fmla="*/ 190335 h 739466"/>
              <a:gd name="connsiteX1209" fmla="*/ 281842 w 11505972"/>
              <a:gd name="connsiteY1209" fmla="*/ 188418 h 739466"/>
              <a:gd name="connsiteX1210" fmla="*/ 281123 w 11505972"/>
              <a:gd name="connsiteY1210" fmla="*/ 192731 h 739466"/>
              <a:gd name="connsiteX1211" fmla="*/ 281842 w 11505972"/>
              <a:gd name="connsiteY1211" fmla="*/ 197045 h 739466"/>
              <a:gd name="connsiteX1212" fmla="*/ 280404 w 11505972"/>
              <a:gd name="connsiteY1212" fmla="*/ 195128 h 739466"/>
              <a:gd name="connsiteX1213" fmla="*/ 278966 w 11505972"/>
              <a:gd name="connsiteY1213" fmla="*/ 193690 h 739466"/>
              <a:gd name="connsiteX1214" fmla="*/ 279206 w 11505972"/>
              <a:gd name="connsiteY1214" fmla="*/ 187219 h 739466"/>
              <a:gd name="connsiteX1215" fmla="*/ 282801 w 11505972"/>
              <a:gd name="connsiteY1215" fmla="*/ 183624 h 739466"/>
              <a:gd name="connsiteX1216" fmla="*/ 45536 w 11505972"/>
              <a:gd name="connsiteY1216" fmla="*/ 183145 h 739466"/>
              <a:gd name="connsiteX1217" fmla="*/ 44098 w 11505972"/>
              <a:gd name="connsiteY1217" fmla="*/ 186021 h 739466"/>
              <a:gd name="connsiteX1218" fmla="*/ 47453 w 11505972"/>
              <a:gd name="connsiteY1218" fmla="*/ 187458 h 739466"/>
              <a:gd name="connsiteX1219" fmla="*/ 48172 w 11505972"/>
              <a:gd name="connsiteY1219" fmla="*/ 185781 h 739466"/>
              <a:gd name="connsiteX1220" fmla="*/ 47932 w 11505972"/>
              <a:gd name="connsiteY1220" fmla="*/ 183624 h 739466"/>
              <a:gd name="connsiteX1221" fmla="*/ 45536 w 11505972"/>
              <a:gd name="connsiteY1221" fmla="*/ 183145 h 739466"/>
              <a:gd name="connsiteX1222" fmla="*/ 162011 w 11505972"/>
              <a:gd name="connsiteY1222" fmla="*/ 182186 h 739466"/>
              <a:gd name="connsiteX1223" fmla="*/ 161292 w 11505972"/>
              <a:gd name="connsiteY1223" fmla="*/ 183864 h 739466"/>
              <a:gd name="connsiteX1224" fmla="*/ 160573 w 11505972"/>
              <a:gd name="connsiteY1224" fmla="*/ 186021 h 739466"/>
              <a:gd name="connsiteX1225" fmla="*/ 162490 w 11505972"/>
              <a:gd name="connsiteY1225" fmla="*/ 187458 h 739466"/>
              <a:gd name="connsiteX1226" fmla="*/ 164407 w 11505972"/>
              <a:gd name="connsiteY1226" fmla="*/ 187458 h 739466"/>
              <a:gd name="connsiteX1227" fmla="*/ 162730 w 11505972"/>
              <a:gd name="connsiteY1227" fmla="*/ 184823 h 739466"/>
              <a:gd name="connsiteX1228" fmla="*/ 162011 w 11505972"/>
              <a:gd name="connsiteY1228" fmla="*/ 182186 h 739466"/>
              <a:gd name="connsiteX1229" fmla="*/ 175432 w 11505972"/>
              <a:gd name="connsiteY1229" fmla="*/ 178831 h 739466"/>
              <a:gd name="connsiteX1230" fmla="*/ 174474 w 11505972"/>
              <a:gd name="connsiteY1230" fmla="*/ 179789 h 739466"/>
              <a:gd name="connsiteX1231" fmla="*/ 173515 w 11505972"/>
              <a:gd name="connsiteY1231" fmla="*/ 181228 h 739466"/>
              <a:gd name="connsiteX1232" fmla="*/ 175432 w 11505972"/>
              <a:gd name="connsiteY1232" fmla="*/ 183624 h 739466"/>
              <a:gd name="connsiteX1233" fmla="*/ 176391 w 11505972"/>
              <a:gd name="connsiteY1233" fmla="*/ 181228 h 739466"/>
              <a:gd name="connsiteX1234" fmla="*/ 175432 w 11505972"/>
              <a:gd name="connsiteY1234" fmla="*/ 178831 h 739466"/>
              <a:gd name="connsiteX1235" fmla="*/ 281842 w 11505972"/>
              <a:gd name="connsiteY1235" fmla="*/ 177393 h 739466"/>
              <a:gd name="connsiteX1236" fmla="*/ 282321 w 11505972"/>
              <a:gd name="connsiteY1236" fmla="*/ 180508 h 739466"/>
              <a:gd name="connsiteX1237" fmla="*/ 281842 w 11505972"/>
              <a:gd name="connsiteY1237" fmla="*/ 183145 h 739466"/>
              <a:gd name="connsiteX1238" fmla="*/ 281123 w 11505972"/>
              <a:gd name="connsiteY1238" fmla="*/ 180269 h 739466"/>
              <a:gd name="connsiteX1239" fmla="*/ 281842 w 11505972"/>
              <a:gd name="connsiteY1239" fmla="*/ 177393 h 739466"/>
              <a:gd name="connsiteX1240" fmla="*/ 110244 w 11505972"/>
              <a:gd name="connsiteY1240" fmla="*/ 176434 h 739466"/>
              <a:gd name="connsiteX1241" fmla="*/ 107847 w 11505972"/>
              <a:gd name="connsiteY1241" fmla="*/ 179550 h 739466"/>
              <a:gd name="connsiteX1242" fmla="*/ 107368 w 11505972"/>
              <a:gd name="connsiteY1242" fmla="*/ 184583 h 739466"/>
              <a:gd name="connsiteX1243" fmla="*/ 109765 w 11505972"/>
              <a:gd name="connsiteY1243" fmla="*/ 182186 h 739466"/>
              <a:gd name="connsiteX1244" fmla="*/ 111203 w 11505972"/>
              <a:gd name="connsiteY1244" fmla="*/ 185062 h 739466"/>
              <a:gd name="connsiteX1245" fmla="*/ 112401 w 11505972"/>
              <a:gd name="connsiteY1245" fmla="*/ 182426 h 739466"/>
              <a:gd name="connsiteX1246" fmla="*/ 112641 w 11505972"/>
              <a:gd name="connsiteY1246" fmla="*/ 177393 h 739466"/>
              <a:gd name="connsiteX1247" fmla="*/ 111682 w 11505972"/>
              <a:gd name="connsiteY1247" fmla="*/ 179071 h 739466"/>
              <a:gd name="connsiteX1248" fmla="*/ 110724 w 11505972"/>
              <a:gd name="connsiteY1248" fmla="*/ 180748 h 739466"/>
              <a:gd name="connsiteX1249" fmla="*/ 110244 w 11505972"/>
              <a:gd name="connsiteY1249" fmla="*/ 179071 h 739466"/>
              <a:gd name="connsiteX1250" fmla="*/ 110244 w 11505972"/>
              <a:gd name="connsiteY1250" fmla="*/ 176434 h 739466"/>
              <a:gd name="connsiteX1251" fmla="*/ 122707 w 11505972"/>
              <a:gd name="connsiteY1251" fmla="*/ 174996 h 739466"/>
              <a:gd name="connsiteX1252" fmla="*/ 120310 w 11505972"/>
              <a:gd name="connsiteY1252" fmla="*/ 178112 h 739466"/>
              <a:gd name="connsiteX1253" fmla="*/ 117914 w 11505972"/>
              <a:gd name="connsiteY1253" fmla="*/ 180748 h 739466"/>
              <a:gd name="connsiteX1254" fmla="*/ 118872 w 11505972"/>
              <a:gd name="connsiteY1254" fmla="*/ 181946 h 739466"/>
              <a:gd name="connsiteX1255" fmla="*/ 119831 w 11505972"/>
              <a:gd name="connsiteY1255" fmla="*/ 183145 h 739466"/>
              <a:gd name="connsiteX1256" fmla="*/ 121029 w 11505972"/>
              <a:gd name="connsiteY1256" fmla="*/ 180748 h 739466"/>
              <a:gd name="connsiteX1257" fmla="*/ 123186 w 11505972"/>
              <a:gd name="connsiteY1257" fmla="*/ 179789 h 739466"/>
              <a:gd name="connsiteX1258" fmla="*/ 122707 w 11505972"/>
              <a:gd name="connsiteY1258" fmla="*/ 174996 h 739466"/>
              <a:gd name="connsiteX1259" fmla="*/ 299696 w 11505972"/>
              <a:gd name="connsiteY1259" fmla="*/ 173768 h 739466"/>
              <a:gd name="connsiteX1260" fmla="*/ 298618 w 11505972"/>
              <a:gd name="connsiteY1260" fmla="*/ 174038 h 739466"/>
              <a:gd name="connsiteX1261" fmla="*/ 299696 w 11505972"/>
              <a:gd name="connsiteY1261" fmla="*/ 175251 h 739466"/>
              <a:gd name="connsiteX1262" fmla="*/ 175432 w 11505972"/>
              <a:gd name="connsiteY1262" fmla="*/ 171162 h 739466"/>
              <a:gd name="connsiteX1263" fmla="*/ 176391 w 11505972"/>
              <a:gd name="connsiteY1263" fmla="*/ 176914 h 739466"/>
              <a:gd name="connsiteX1264" fmla="*/ 177349 w 11505972"/>
              <a:gd name="connsiteY1264" fmla="*/ 184583 h 739466"/>
              <a:gd name="connsiteX1265" fmla="*/ 178787 w 11505972"/>
              <a:gd name="connsiteY1265" fmla="*/ 176914 h 739466"/>
              <a:gd name="connsiteX1266" fmla="*/ 175432 w 11505972"/>
              <a:gd name="connsiteY1266" fmla="*/ 171162 h 739466"/>
              <a:gd name="connsiteX1267" fmla="*/ 277528 w 11505972"/>
              <a:gd name="connsiteY1267" fmla="*/ 167806 h 739466"/>
              <a:gd name="connsiteX1268" fmla="*/ 279445 w 11505972"/>
              <a:gd name="connsiteY1268" fmla="*/ 170682 h 739466"/>
              <a:gd name="connsiteX1269" fmla="*/ 280404 w 11505972"/>
              <a:gd name="connsiteY1269" fmla="*/ 174038 h 739466"/>
              <a:gd name="connsiteX1270" fmla="*/ 278007 w 11505972"/>
              <a:gd name="connsiteY1270" fmla="*/ 174038 h 739466"/>
              <a:gd name="connsiteX1271" fmla="*/ 278007 w 11505972"/>
              <a:gd name="connsiteY1271" fmla="*/ 170922 h 739466"/>
              <a:gd name="connsiteX1272" fmla="*/ 277528 w 11505972"/>
              <a:gd name="connsiteY1272" fmla="*/ 167806 h 739466"/>
              <a:gd name="connsiteX1273" fmla="*/ 60395 w 11505972"/>
              <a:gd name="connsiteY1273" fmla="*/ 167806 h 739466"/>
              <a:gd name="connsiteX1274" fmla="*/ 58238 w 11505972"/>
              <a:gd name="connsiteY1274" fmla="*/ 170922 h 739466"/>
              <a:gd name="connsiteX1275" fmla="*/ 57040 w 11505972"/>
              <a:gd name="connsiteY1275" fmla="*/ 175476 h 739466"/>
              <a:gd name="connsiteX1276" fmla="*/ 59197 w 11505972"/>
              <a:gd name="connsiteY1276" fmla="*/ 172360 h 739466"/>
              <a:gd name="connsiteX1277" fmla="*/ 60395 w 11505972"/>
              <a:gd name="connsiteY1277" fmla="*/ 167806 h 739466"/>
              <a:gd name="connsiteX1278" fmla="*/ 178129 w 11505972"/>
              <a:gd name="connsiteY1278" fmla="*/ 166549 h 739466"/>
              <a:gd name="connsiteX1279" fmla="*/ 180704 w 11505972"/>
              <a:gd name="connsiteY1279" fmla="*/ 167806 h 739466"/>
              <a:gd name="connsiteX1280" fmla="*/ 178548 w 11505972"/>
              <a:gd name="connsiteY1280" fmla="*/ 169484 h 739466"/>
              <a:gd name="connsiteX1281" fmla="*/ 178308 w 11505972"/>
              <a:gd name="connsiteY1281" fmla="*/ 172599 h 739466"/>
              <a:gd name="connsiteX1282" fmla="*/ 179746 w 11505972"/>
              <a:gd name="connsiteY1282" fmla="*/ 172599 h 739466"/>
              <a:gd name="connsiteX1283" fmla="*/ 181184 w 11505972"/>
              <a:gd name="connsiteY1283" fmla="*/ 172599 h 739466"/>
              <a:gd name="connsiteX1284" fmla="*/ 181184 w 11505972"/>
              <a:gd name="connsiteY1284" fmla="*/ 178112 h 739466"/>
              <a:gd name="connsiteX1285" fmla="*/ 180704 w 11505972"/>
              <a:gd name="connsiteY1285" fmla="*/ 182186 h 739466"/>
              <a:gd name="connsiteX1286" fmla="*/ 182622 w 11505972"/>
              <a:gd name="connsiteY1286" fmla="*/ 187938 h 739466"/>
              <a:gd name="connsiteX1287" fmla="*/ 185498 w 11505972"/>
              <a:gd name="connsiteY1287" fmla="*/ 192252 h 739466"/>
              <a:gd name="connsiteX1288" fmla="*/ 186936 w 11505972"/>
              <a:gd name="connsiteY1288" fmla="*/ 183624 h 739466"/>
              <a:gd name="connsiteX1289" fmla="*/ 184060 w 11505972"/>
              <a:gd name="connsiteY1289" fmla="*/ 181467 h 739466"/>
              <a:gd name="connsiteX1290" fmla="*/ 184060 w 11505972"/>
              <a:gd name="connsiteY1290" fmla="*/ 177393 h 739466"/>
              <a:gd name="connsiteX1291" fmla="*/ 185738 w 11505972"/>
              <a:gd name="connsiteY1291" fmla="*/ 178351 h 739466"/>
              <a:gd name="connsiteX1292" fmla="*/ 187415 w 11505972"/>
              <a:gd name="connsiteY1292" fmla="*/ 179789 h 739466"/>
              <a:gd name="connsiteX1293" fmla="*/ 187415 w 11505972"/>
              <a:gd name="connsiteY1293" fmla="*/ 198483 h 739466"/>
              <a:gd name="connsiteX1294" fmla="*/ 185019 w 11505972"/>
              <a:gd name="connsiteY1294" fmla="*/ 198962 h 739466"/>
              <a:gd name="connsiteX1295" fmla="*/ 183341 w 11505972"/>
              <a:gd name="connsiteY1295" fmla="*/ 202318 h 739466"/>
              <a:gd name="connsiteX1296" fmla="*/ 181903 w 11505972"/>
              <a:gd name="connsiteY1296" fmla="*/ 206392 h 739466"/>
              <a:gd name="connsiteX1297" fmla="*/ 179746 w 11505972"/>
              <a:gd name="connsiteY1297" fmla="*/ 209028 h 739466"/>
              <a:gd name="connsiteX1298" fmla="*/ 181424 w 11505972"/>
              <a:gd name="connsiteY1298" fmla="*/ 213102 h 739466"/>
              <a:gd name="connsiteX1299" fmla="*/ 183581 w 11505972"/>
              <a:gd name="connsiteY1299" fmla="*/ 216697 h 739466"/>
              <a:gd name="connsiteX1300" fmla="*/ 182143 w 11505972"/>
              <a:gd name="connsiteY1300" fmla="*/ 220772 h 739466"/>
              <a:gd name="connsiteX1301" fmla="*/ 181663 w 11505972"/>
              <a:gd name="connsiteY1301" fmla="*/ 225804 h 739466"/>
              <a:gd name="connsiteX1302" fmla="*/ 176870 w 11505972"/>
              <a:gd name="connsiteY1302" fmla="*/ 225804 h 739466"/>
              <a:gd name="connsiteX1303" fmla="*/ 176870 w 11505972"/>
              <a:gd name="connsiteY1303" fmla="*/ 222689 h 739466"/>
              <a:gd name="connsiteX1304" fmla="*/ 176870 w 11505972"/>
              <a:gd name="connsiteY1304" fmla="*/ 220052 h 739466"/>
              <a:gd name="connsiteX1305" fmla="*/ 178308 w 11505972"/>
              <a:gd name="connsiteY1305" fmla="*/ 211664 h 739466"/>
              <a:gd name="connsiteX1306" fmla="*/ 177349 w 11505972"/>
              <a:gd name="connsiteY1306" fmla="*/ 203276 h 739466"/>
              <a:gd name="connsiteX1307" fmla="*/ 174474 w 11505972"/>
              <a:gd name="connsiteY1307" fmla="*/ 212144 h 739466"/>
              <a:gd name="connsiteX1308" fmla="*/ 173036 w 11505972"/>
              <a:gd name="connsiteY1308" fmla="*/ 220532 h 739466"/>
              <a:gd name="connsiteX1309" fmla="*/ 171597 w 11505972"/>
              <a:gd name="connsiteY1309" fmla="*/ 216937 h 739466"/>
              <a:gd name="connsiteX1310" fmla="*/ 171119 w 11505972"/>
              <a:gd name="connsiteY1310" fmla="*/ 212144 h 739466"/>
              <a:gd name="connsiteX1311" fmla="*/ 171358 w 11505972"/>
              <a:gd name="connsiteY1311" fmla="*/ 207350 h 739466"/>
              <a:gd name="connsiteX1312" fmla="*/ 172077 w 11505972"/>
              <a:gd name="connsiteY1312" fmla="*/ 204235 h 739466"/>
              <a:gd name="connsiteX1313" fmla="*/ 173515 w 11505972"/>
              <a:gd name="connsiteY1313" fmla="*/ 206632 h 739466"/>
              <a:gd name="connsiteX1314" fmla="*/ 172556 w 11505972"/>
              <a:gd name="connsiteY1314" fmla="*/ 202318 h 739466"/>
              <a:gd name="connsiteX1315" fmla="*/ 173036 w 11505972"/>
              <a:gd name="connsiteY1315" fmla="*/ 198004 h 739466"/>
              <a:gd name="connsiteX1316" fmla="*/ 174713 w 11505972"/>
              <a:gd name="connsiteY1316" fmla="*/ 197525 h 739466"/>
              <a:gd name="connsiteX1317" fmla="*/ 175911 w 11505972"/>
              <a:gd name="connsiteY1317" fmla="*/ 196086 h 739466"/>
              <a:gd name="connsiteX1318" fmla="*/ 175432 w 11505972"/>
              <a:gd name="connsiteY1318" fmla="*/ 190574 h 739466"/>
              <a:gd name="connsiteX1319" fmla="*/ 173994 w 11505972"/>
              <a:gd name="connsiteY1319" fmla="*/ 185062 h 739466"/>
              <a:gd name="connsiteX1320" fmla="*/ 173754 w 11505972"/>
              <a:gd name="connsiteY1320" fmla="*/ 189616 h 739466"/>
              <a:gd name="connsiteX1321" fmla="*/ 173515 w 11505972"/>
              <a:gd name="connsiteY1321" fmla="*/ 193210 h 739466"/>
              <a:gd name="connsiteX1322" fmla="*/ 172317 w 11505972"/>
              <a:gd name="connsiteY1322" fmla="*/ 192252 h 739466"/>
              <a:gd name="connsiteX1323" fmla="*/ 170639 w 11505972"/>
              <a:gd name="connsiteY1323" fmla="*/ 191293 h 739466"/>
              <a:gd name="connsiteX1324" fmla="*/ 171837 w 11505972"/>
              <a:gd name="connsiteY1324" fmla="*/ 182905 h 739466"/>
              <a:gd name="connsiteX1325" fmla="*/ 173515 w 11505972"/>
              <a:gd name="connsiteY1325" fmla="*/ 173798 h 739466"/>
              <a:gd name="connsiteX1326" fmla="*/ 176151 w 11505972"/>
              <a:gd name="connsiteY1326" fmla="*/ 167567 h 739466"/>
              <a:gd name="connsiteX1327" fmla="*/ 178129 w 11505972"/>
              <a:gd name="connsiteY1327" fmla="*/ 166549 h 739466"/>
              <a:gd name="connsiteX1328" fmla="*/ 81725 w 11505972"/>
              <a:gd name="connsiteY1328" fmla="*/ 163732 h 739466"/>
              <a:gd name="connsiteX1329" fmla="*/ 80526 w 11505972"/>
              <a:gd name="connsiteY1329" fmla="*/ 163972 h 739466"/>
              <a:gd name="connsiteX1330" fmla="*/ 77171 w 11505972"/>
              <a:gd name="connsiteY1330" fmla="*/ 172839 h 739466"/>
              <a:gd name="connsiteX1331" fmla="*/ 74774 w 11505972"/>
              <a:gd name="connsiteY1331" fmla="*/ 183145 h 739466"/>
              <a:gd name="connsiteX1332" fmla="*/ 71899 w 11505972"/>
              <a:gd name="connsiteY1332" fmla="*/ 188418 h 739466"/>
              <a:gd name="connsiteX1333" fmla="*/ 71419 w 11505972"/>
              <a:gd name="connsiteY1333" fmla="*/ 194648 h 739466"/>
              <a:gd name="connsiteX1334" fmla="*/ 76452 w 11505972"/>
              <a:gd name="connsiteY1334" fmla="*/ 181707 h 739466"/>
              <a:gd name="connsiteX1335" fmla="*/ 81485 w 11505972"/>
              <a:gd name="connsiteY1335" fmla="*/ 169724 h 739466"/>
              <a:gd name="connsiteX1336" fmla="*/ 81006 w 11505972"/>
              <a:gd name="connsiteY1336" fmla="*/ 166848 h 739466"/>
              <a:gd name="connsiteX1337" fmla="*/ 81964 w 11505972"/>
              <a:gd name="connsiteY1337" fmla="*/ 163972 h 739466"/>
              <a:gd name="connsiteX1338" fmla="*/ 81725 w 11505972"/>
              <a:gd name="connsiteY1338" fmla="*/ 163732 h 739466"/>
              <a:gd name="connsiteX1339" fmla="*/ 186936 w 11505972"/>
              <a:gd name="connsiteY1339" fmla="*/ 163013 h 739466"/>
              <a:gd name="connsiteX1340" fmla="*/ 185019 w 11505972"/>
              <a:gd name="connsiteY1340" fmla="*/ 174996 h 739466"/>
              <a:gd name="connsiteX1341" fmla="*/ 183821 w 11505972"/>
              <a:gd name="connsiteY1341" fmla="*/ 168765 h 739466"/>
              <a:gd name="connsiteX1342" fmla="*/ 186936 w 11505972"/>
              <a:gd name="connsiteY1342" fmla="*/ 163013 h 739466"/>
              <a:gd name="connsiteX1343" fmla="*/ 126062 w 11505972"/>
              <a:gd name="connsiteY1343" fmla="*/ 161575 h 739466"/>
              <a:gd name="connsiteX1344" fmla="*/ 124624 w 11505972"/>
              <a:gd name="connsiteY1344" fmla="*/ 164451 h 739466"/>
              <a:gd name="connsiteX1345" fmla="*/ 123665 w 11505972"/>
              <a:gd name="connsiteY1345" fmla="*/ 168765 h 739466"/>
              <a:gd name="connsiteX1346" fmla="*/ 126062 w 11505972"/>
              <a:gd name="connsiteY1346" fmla="*/ 161575 h 739466"/>
              <a:gd name="connsiteX1347" fmla="*/ 120789 w 11505972"/>
              <a:gd name="connsiteY1347" fmla="*/ 159179 h 739466"/>
              <a:gd name="connsiteX1348" fmla="*/ 118632 w 11505972"/>
              <a:gd name="connsiteY1348" fmla="*/ 163013 h 739466"/>
              <a:gd name="connsiteX1349" fmla="*/ 117914 w 11505972"/>
              <a:gd name="connsiteY1349" fmla="*/ 168765 h 739466"/>
              <a:gd name="connsiteX1350" fmla="*/ 115277 w 11505972"/>
              <a:gd name="connsiteY1350" fmla="*/ 170682 h 739466"/>
              <a:gd name="connsiteX1351" fmla="*/ 114079 w 11505972"/>
              <a:gd name="connsiteY1351" fmla="*/ 176434 h 739466"/>
              <a:gd name="connsiteX1352" fmla="*/ 115757 w 11505972"/>
              <a:gd name="connsiteY1352" fmla="*/ 174996 h 739466"/>
              <a:gd name="connsiteX1353" fmla="*/ 117914 w 11505972"/>
              <a:gd name="connsiteY1353" fmla="*/ 173558 h 739466"/>
              <a:gd name="connsiteX1354" fmla="*/ 119831 w 11505972"/>
              <a:gd name="connsiteY1354" fmla="*/ 166608 h 739466"/>
              <a:gd name="connsiteX1355" fmla="*/ 120789 w 11505972"/>
              <a:gd name="connsiteY1355" fmla="*/ 159179 h 739466"/>
              <a:gd name="connsiteX1356" fmla="*/ 173036 w 11505972"/>
              <a:gd name="connsiteY1356" fmla="*/ 156782 h 739466"/>
              <a:gd name="connsiteX1357" fmla="*/ 174953 w 11505972"/>
              <a:gd name="connsiteY1357" fmla="*/ 158220 h 739466"/>
              <a:gd name="connsiteX1358" fmla="*/ 174953 w 11505972"/>
              <a:gd name="connsiteY1358" fmla="*/ 163013 h 739466"/>
              <a:gd name="connsiteX1359" fmla="*/ 173515 w 11505972"/>
              <a:gd name="connsiteY1359" fmla="*/ 160857 h 739466"/>
              <a:gd name="connsiteX1360" fmla="*/ 173036 w 11505972"/>
              <a:gd name="connsiteY1360" fmla="*/ 156782 h 739466"/>
              <a:gd name="connsiteX1361" fmla="*/ 262669 w 11505972"/>
              <a:gd name="connsiteY1361" fmla="*/ 155824 h 739466"/>
              <a:gd name="connsiteX1362" fmla="*/ 263867 w 11505972"/>
              <a:gd name="connsiteY1362" fmla="*/ 162774 h 739466"/>
              <a:gd name="connsiteX1363" fmla="*/ 265065 w 11505972"/>
              <a:gd name="connsiteY1363" fmla="*/ 169724 h 739466"/>
              <a:gd name="connsiteX1364" fmla="*/ 265545 w 11505972"/>
              <a:gd name="connsiteY1364" fmla="*/ 167087 h 739466"/>
              <a:gd name="connsiteX1365" fmla="*/ 266982 w 11505972"/>
              <a:gd name="connsiteY1365" fmla="*/ 165410 h 739466"/>
              <a:gd name="connsiteX1366" fmla="*/ 267462 w 11505972"/>
              <a:gd name="connsiteY1366" fmla="*/ 172839 h 739466"/>
              <a:gd name="connsiteX1367" fmla="*/ 266503 w 11505972"/>
              <a:gd name="connsiteY1367" fmla="*/ 179789 h 739466"/>
              <a:gd name="connsiteX1368" fmla="*/ 263148 w 11505972"/>
              <a:gd name="connsiteY1368" fmla="*/ 167806 h 739466"/>
              <a:gd name="connsiteX1369" fmla="*/ 262669 w 11505972"/>
              <a:gd name="connsiteY1369" fmla="*/ 155824 h 739466"/>
              <a:gd name="connsiteX1370" fmla="*/ 125583 w 11505972"/>
              <a:gd name="connsiteY1370" fmla="*/ 155344 h 739466"/>
              <a:gd name="connsiteX1371" fmla="*/ 123186 w 11505972"/>
              <a:gd name="connsiteY1371" fmla="*/ 158699 h 739466"/>
              <a:gd name="connsiteX1372" fmla="*/ 125583 w 11505972"/>
              <a:gd name="connsiteY1372" fmla="*/ 159179 h 739466"/>
              <a:gd name="connsiteX1373" fmla="*/ 69981 w 11505972"/>
              <a:gd name="connsiteY1373" fmla="*/ 150551 h 739466"/>
              <a:gd name="connsiteX1374" fmla="*/ 66387 w 11505972"/>
              <a:gd name="connsiteY1374" fmla="*/ 156302 h 739466"/>
              <a:gd name="connsiteX1375" fmla="*/ 65667 w 11505972"/>
              <a:gd name="connsiteY1375" fmla="*/ 163013 h 739466"/>
              <a:gd name="connsiteX1376" fmla="*/ 69981 w 11505972"/>
              <a:gd name="connsiteY1376" fmla="*/ 150551 h 739466"/>
              <a:gd name="connsiteX1377" fmla="*/ 181663 w 11505972"/>
              <a:gd name="connsiteY1377" fmla="*/ 145278 h 739466"/>
              <a:gd name="connsiteX1378" fmla="*/ 182382 w 11505972"/>
              <a:gd name="connsiteY1378" fmla="*/ 147915 h 739466"/>
              <a:gd name="connsiteX1379" fmla="*/ 182143 w 11505972"/>
              <a:gd name="connsiteY1379" fmla="*/ 151510 h 739466"/>
              <a:gd name="connsiteX1380" fmla="*/ 180704 w 11505972"/>
              <a:gd name="connsiteY1380" fmla="*/ 152229 h 739466"/>
              <a:gd name="connsiteX1381" fmla="*/ 179746 w 11505972"/>
              <a:gd name="connsiteY1381" fmla="*/ 153906 h 739466"/>
              <a:gd name="connsiteX1382" fmla="*/ 181184 w 11505972"/>
              <a:gd name="connsiteY1382" fmla="*/ 154865 h 739466"/>
              <a:gd name="connsiteX1383" fmla="*/ 182143 w 11505972"/>
              <a:gd name="connsiteY1383" fmla="*/ 153906 h 739466"/>
              <a:gd name="connsiteX1384" fmla="*/ 182861 w 11505972"/>
              <a:gd name="connsiteY1384" fmla="*/ 160377 h 739466"/>
              <a:gd name="connsiteX1385" fmla="*/ 180704 w 11505972"/>
              <a:gd name="connsiteY1385" fmla="*/ 164931 h 739466"/>
              <a:gd name="connsiteX1386" fmla="*/ 180226 w 11505972"/>
              <a:gd name="connsiteY1386" fmla="*/ 161815 h 739466"/>
              <a:gd name="connsiteX1387" fmla="*/ 180704 w 11505972"/>
              <a:gd name="connsiteY1387" fmla="*/ 157741 h 739466"/>
              <a:gd name="connsiteX1388" fmla="*/ 178548 w 11505972"/>
              <a:gd name="connsiteY1388" fmla="*/ 157741 h 739466"/>
              <a:gd name="connsiteX1389" fmla="*/ 177349 w 11505972"/>
              <a:gd name="connsiteY1389" fmla="*/ 155824 h 739466"/>
              <a:gd name="connsiteX1390" fmla="*/ 181663 w 11505972"/>
              <a:gd name="connsiteY1390" fmla="*/ 145278 h 739466"/>
              <a:gd name="connsiteX1391" fmla="*/ 145235 w 11505972"/>
              <a:gd name="connsiteY1391" fmla="*/ 144320 h 739466"/>
              <a:gd name="connsiteX1392" fmla="*/ 139963 w 11505972"/>
              <a:gd name="connsiteY1392" fmla="*/ 153906 h 739466"/>
              <a:gd name="connsiteX1393" fmla="*/ 141400 w 11505972"/>
              <a:gd name="connsiteY1393" fmla="*/ 153667 h 739466"/>
              <a:gd name="connsiteX1394" fmla="*/ 142359 w 11505972"/>
              <a:gd name="connsiteY1394" fmla="*/ 151989 h 739466"/>
              <a:gd name="connsiteX1395" fmla="*/ 142359 w 11505972"/>
              <a:gd name="connsiteY1395" fmla="*/ 154865 h 739466"/>
              <a:gd name="connsiteX1396" fmla="*/ 142359 w 11505972"/>
              <a:gd name="connsiteY1396" fmla="*/ 157741 h 739466"/>
              <a:gd name="connsiteX1397" fmla="*/ 143318 w 11505972"/>
              <a:gd name="connsiteY1397" fmla="*/ 157501 h 739466"/>
              <a:gd name="connsiteX1398" fmla="*/ 143318 w 11505972"/>
              <a:gd name="connsiteY1398" fmla="*/ 155824 h 739466"/>
              <a:gd name="connsiteX1399" fmla="*/ 143318 w 11505972"/>
              <a:gd name="connsiteY1399" fmla="*/ 153906 h 739466"/>
              <a:gd name="connsiteX1400" fmla="*/ 143797 w 11505972"/>
              <a:gd name="connsiteY1400" fmla="*/ 152947 h 739466"/>
              <a:gd name="connsiteX1401" fmla="*/ 143078 w 11505972"/>
              <a:gd name="connsiteY1401" fmla="*/ 167327 h 739466"/>
              <a:gd name="connsiteX1402" fmla="*/ 140921 w 11505972"/>
              <a:gd name="connsiteY1402" fmla="*/ 182186 h 739466"/>
              <a:gd name="connsiteX1403" fmla="*/ 139723 w 11505972"/>
              <a:gd name="connsiteY1403" fmla="*/ 181707 h 739466"/>
              <a:gd name="connsiteX1404" fmla="*/ 139003 w 11505972"/>
              <a:gd name="connsiteY1404" fmla="*/ 181228 h 739466"/>
              <a:gd name="connsiteX1405" fmla="*/ 141161 w 11505972"/>
              <a:gd name="connsiteY1405" fmla="*/ 173798 h 739466"/>
              <a:gd name="connsiteX1406" fmla="*/ 141400 w 11505972"/>
              <a:gd name="connsiteY1406" fmla="*/ 165410 h 739466"/>
              <a:gd name="connsiteX1407" fmla="*/ 136607 w 11505972"/>
              <a:gd name="connsiteY1407" fmla="*/ 169244 h 739466"/>
              <a:gd name="connsiteX1408" fmla="*/ 136128 w 11505972"/>
              <a:gd name="connsiteY1408" fmla="*/ 178831 h 739466"/>
              <a:gd name="connsiteX1409" fmla="*/ 135169 w 11505972"/>
              <a:gd name="connsiteY1409" fmla="*/ 176674 h 739466"/>
              <a:gd name="connsiteX1410" fmla="*/ 135648 w 11505972"/>
              <a:gd name="connsiteY1410" fmla="*/ 172599 h 739466"/>
              <a:gd name="connsiteX1411" fmla="*/ 134450 w 11505972"/>
              <a:gd name="connsiteY1411" fmla="*/ 172121 h 739466"/>
              <a:gd name="connsiteX1412" fmla="*/ 133251 w 11505972"/>
              <a:gd name="connsiteY1412" fmla="*/ 171641 h 739466"/>
              <a:gd name="connsiteX1413" fmla="*/ 131334 w 11505972"/>
              <a:gd name="connsiteY1413" fmla="*/ 178591 h 739466"/>
              <a:gd name="connsiteX1414" fmla="*/ 131334 w 11505972"/>
              <a:gd name="connsiteY1414" fmla="*/ 186021 h 739466"/>
              <a:gd name="connsiteX1415" fmla="*/ 132773 w 11505972"/>
              <a:gd name="connsiteY1415" fmla="*/ 181228 h 739466"/>
              <a:gd name="connsiteX1416" fmla="*/ 134450 w 11505972"/>
              <a:gd name="connsiteY1416" fmla="*/ 182186 h 739466"/>
              <a:gd name="connsiteX1417" fmla="*/ 134690 w 11505972"/>
              <a:gd name="connsiteY1417" fmla="*/ 180748 h 739466"/>
              <a:gd name="connsiteX1418" fmla="*/ 136128 w 11505972"/>
              <a:gd name="connsiteY1418" fmla="*/ 183864 h 739466"/>
              <a:gd name="connsiteX1419" fmla="*/ 135648 w 11505972"/>
              <a:gd name="connsiteY1419" fmla="*/ 188418 h 739466"/>
              <a:gd name="connsiteX1420" fmla="*/ 139003 w 11505972"/>
              <a:gd name="connsiteY1420" fmla="*/ 187458 h 739466"/>
              <a:gd name="connsiteX1421" fmla="*/ 138045 w 11505972"/>
              <a:gd name="connsiteY1421" fmla="*/ 186740 h 739466"/>
              <a:gd name="connsiteX1422" fmla="*/ 137086 w 11505972"/>
              <a:gd name="connsiteY1422" fmla="*/ 186500 h 739466"/>
              <a:gd name="connsiteX1423" fmla="*/ 139003 w 11505972"/>
              <a:gd name="connsiteY1423" fmla="*/ 184583 h 739466"/>
              <a:gd name="connsiteX1424" fmla="*/ 139483 w 11505972"/>
              <a:gd name="connsiteY1424" fmla="*/ 185781 h 739466"/>
              <a:gd name="connsiteX1425" fmla="*/ 140921 w 11505972"/>
              <a:gd name="connsiteY1425" fmla="*/ 186500 h 739466"/>
              <a:gd name="connsiteX1426" fmla="*/ 141161 w 11505972"/>
              <a:gd name="connsiteY1426" fmla="*/ 183384 h 739466"/>
              <a:gd name="connsiteX1427" fmla="*/ 142838 w 11505972"/>
              <a:gd name="connsiteY1427" fmla="*/ 183145 h 739466"/>
              <a:gd name="connsiteX1428" fmla="*/ 143797 w 11505972"/>
              <a:gd name="connsiteY1428" fmla="*/ 177153 h 739466"/>
              <a:gd name="connsiteX1429" fmla="*/ 144755 w 11505972"/>
              <a:gd name="connsiteY1429" fmla="*/ 171162 h 739466"/>
              <a:gd name="connsiteX1430" fmla="*/ 145714 w 11505972"/>
              <a:gd name="connsiteY1430" fmla="*/ 173558 h 739466"/>
              <a:gd name="connsiteX1431" fmla="*/ 146433 w 11505972"/>
              <a:gd name="connsiteY1431" fmla="*/ 171641 h 739466"/>
              <a:gd name="connsiteX1432" fmla="*/ 144755 w 11505972"/>
              <a:gd name="connsiteY1432" fmla="*/ 169724 h 739466"/>
              <a:gd name="connsiteX1433" fmla="*/ 148111 w 11505972"/>
              <a:gd name="connsiteY1433" fmla="*/ 158220 h 739466"/>
              <a:gd name="connsiteX1434" fmla="*/ 147631 w 11505972"/>
              <a:gd name="connsiteY1434" fmla="*/ 147675 h 739466"/>
              <a:gd name="connsiteX1435" fmla="*/ 146433 w 11505972"/>
              <a:gd name="connsiteY1435" fmla="*/ 148394 h 739466"/>
              <a:gd name="connsiteX1436" fmla="*/ 145235 w 11505972"/>
              <a:gd name="connsiteY1436" fmla="*/ 150072 h 739466"/>
              <a:gd name="connsiteX1437" fmla="*/ 144755 w 11505972"/>
              <a:gd name="connsiteY1437" fmla="*/ 147435 h 739466"/>
              <a:gd name="connsiteX1438" fmla="*/ 145235 w 11505972"/>
              <a:gd name="connsiteY1438" fmla="*/ 144320 h 739466"/>
              <a:gd name="connsiteX1439" fmla="*/ 118872 w 11505972"/>
              <a:gd name="connsiteY1439" fmla="*/ 142882 h 739466"/>
              <a:gd name="connsiteX1440" fmla="*/ 117674 w 11505972"/>
              <a:gd name="connsiteY1440" fmla="*/ 145758 h 739466"/>
              <a:gd name="connsiteX1441" fmla="*/ 116955 w 11505972"/>
              <a:gd name="connsiteY1441" fmla="*/ 150072 h 739466"/>
              <a:gd name="connsiteX1442" fmla="*/ 118393 w 11505972"/>
              <a:gd name="connsiteY1442" fmla="*/ 151749 h 739466"/>
              <a:gd name="connsiteX1443" fmla="*/ 118393 w 11505972"/>
              <a:gd name="connsiteY1443" fmla="*/ 155344 h 739466"/>
              <a:gd name="connsiteX1444" fmla="*/ 120070 w 11505972"/>
              <a:gd name="connsiteY1444" fmla="*/ 151749 h 739466"/>
              <a:gd name="connsiteX1445" fmla="*/ 122227 w 11505972"/>
              <a:gd name="connsiteY1445" fmla="*/ 151510 h 739466"/>
              <a:gd name="connsiteX1446" fmla="*/ 122707 w 11505972"/>
              <a:gd name="connsiteY1446" fmla="*/ 149352 h 739466"/>
              <a:gd name="connsiteX1447" fmla="*/ 122707 w 11505972"/>
              <a:gd name="connsiteY1447" fmla="*/ 146716 h 739466"/>
              <a:gd name="connsiteX1448" fmla="*/ 120310 w 11505972"/>
              <a:gd name="connsiteY1448" fmla="*/ 145997 h 739466"/>
              <a:gd name="connsiteX1449" fmla="*/ 118872 w 11505972"/>
              <a:gd name="connsiteY1449" fmla="*/ 148154 h 739466"/>
              <a:gd name="connsiteX1450" fmla="*/ 118872 w 11505972"/>
              <a:gd name="connsiteY1450" fmla="*/ 145997 h 739466"/>
              <a:gd name="connsiteX1451" fmla="*/ 118872 w 11505972"/>
              <a:gd name="connsiteY1451" fmla="*/ 142882 h 739466"/>
              <a:gd name="connsiteX1452" fmla="*/ 14380 w 11505972"/>
              <a:gd name="connsiteY1452" fmla="*/ 141923 h 739466"/>
              <a:gd name="connsiteX1453" fmla="*/ 14619 w 11505972"/>
              <a:gd name="connsiteY1453" fmla="*/ 144560 h 739466"/>
              <a:gd name="connsiteX1454" fmla="*/ 14859 w 11505972"/>
              <a:gd name="connsiteY1454" fmla="*/ 147675 h 739466"/>
              <a:gd name="connsiteX1455" fmla="*/ 17256 w 11505972"/>
              <a:gd name="connsiteY1455" fmla="*/ 141923 h 739466"/>
              <a:gd name="connsiteX1456" fmla="*/ 46974 w 11505972"/>
              <a:gd name="connsiteY1456" fmla="*/ 140485 h 739466"/>
              <a:gd name="connsiteX1457" fmla="*/ 44338 w 11505972"/>
              <a:gd name="connsiteY1457" fmla="*/ 143361 h 739466"/>
              <a:gd name="connsiteX1458" fmla="*/ 43618 w 11505972"/>
              <a:gd name="connsiteY1458" fmla="*/ 149113 h 739466"/>
              <a:gd name="connsiteX1459" fmla="*/ 45775 w 11505972"/>
              <a:gd name="connsiteY1459" fmla="*/ 145278 h 739466"/>
              <a:gd name="connsiteX1460" fmla="*/ 46974 w 11505972"/>
              <a:gd name="connsiteY1460" fmla="*/ 140485 h 739466"/>
              <a:gd name="connsiteX1461" fmla="*/ 161532 w 11505972"/>
              <a:gd name="connsiteY1461" fmla="*/ 139526 h 739466"/>
              <a:gd name="connsiteX1462" fmla="*/ 162011 w 11505972"/>
              <a:gd name="connsiteY1462" fmla="*/ 141204 h 739466"/>
              <a:gd name="connsiteX1463" fmla="*/ 162970 w 11505972"/>
              <a:gd name="connsiteY1463" fmla="*/ 141923 h 739466"/>
              <a:gd name="connsiteX1464" fmla="*/ 162011 w 11505972"/>
              <a:gd name="connsiteY1464" fmla="*/ 145758 h 739466"/>
              <a:gd name="connsiteX1465" fmla="*/ 163449 w 11505972"/>
              <a:gd name="connsiteY1465" fmla="*/ 144560 h 739466"/>
              <a:gd name="connsiteX1466" fmla="*/ 164887 w 11505972"/>
              <a:gd name="connsiteY1466" fmla="*/ 143361 h 739466"/>
              <a:gd name="connsiteX1467" fmla="*/ 164887 w 11505972"/>
              <a:gd name="connsiteY1467" fmla="*/ 154146 h 739466"/>
              <a:gd name="connsiteX1468" fmla="*/ 164407 w 11505972"/>
              <a:gd name="connsiteY1468" fmla="*/ 163013 h 739466"/>
              <a:gd name="connsiteX1469" fmla="*/ 163449 w 11505972"/>
              <a:gd name="connsiteY1469" fmla="*/ 160857 h 739466"/>
              <a:gd name="connsiteX1470" fmla="*/ 162011 w 11505972"/>
              <a:gd name="connsiteY1470" fmla="*/ 160137 h 739466"/>
              <a:gd name="connsiteX1471" fmla="*/ 162730 w 11505972"/>
              <a:gd name="connsiteY1471" fmla="*/ 154865 h 739466"/>
              <a:gd name="connsiteX1472" fmla="*/ 162011 w 11505972"/>
              <a:gd name="connsiteY1472" fmla="*/ 150072 h 739466"/>
              <a:gd name="connsiteX1473" fmla="*/ 161292 w 11505972"/>
              <a:gd name="connsiteY1473" fmla="*/ 150551 h 739466"/>
              <a:gd name="connsiteX1474" fmla="*/ 160094 w 11505972"/>
              <a:gd name="connsiteY1474" fmla="*/ 151510 h 739466"/>
              <a:gd name="connsiteX1475" fmla="*/ 159615 w 11505972"/>
              <a:gd name="connsiteY1475" fmla="*/ 148873 h 739466"/>
              <a:gd name="connsiteX1476" fmla="*/ 159135 w 11505972"/>
              <a:gd name="connsiteY1476" fmla="*/ 146716 h 739466"/>
              <a:gd name="connsiteX1477" fmla="*/ 160333 w 11505972"/>
              <a:gd name="connsiteY1477" fmla="*/ 142882 h 739466"/>
              <a:gd name="connsiteX1478" fmla="*/ 161532 w 11505972"/>
              <a:gd name="connsiteY1478" fmla="*/ 139526 h 739466"/>
              <a:gd name="connsiteX1479" fmla="*/ 131814 w 11505972"/>
              <a:gd name="connsiteY1479" fmla="*/ 139526 h 739466"/>
              <a:gd name="connsiteX1480" fmla="*/ 129417 w 11505972"/>
              <a:gd name="connsiteY1480" fmla="*/ 141683 h 739466"/>
              <a:gd name="connsiteX1481" fmla="*/ 129417 w 11505972"/>
              <a:gd name="connsiteY1481" fmla="*/ 145758 h 739466"/>
              <a:gd name="connsiteX1482" fmla="*/ 131814 w 11505972"/>
              <a:gd name="connsiteY1482" fmla="*/ 143600 h 739466"/>
              <a:gd name="connsiteX1483" fmla="*/ 131814 w 11505972"/>
              <a:gd name="connsiteY1483" fmla="*/ 139526 h 739466"/>
              <a:gd name="connsiteX1484" fmla="*/ 149070 w 11505972"/>
              <a:gd name="connsiteY1484" fmla="*/ 139047 h 739466"/>
              <a:gd name="connsiteX1485" fmla="*/ 148350 w 11505972"/>
              <a:gd name="connsiteY1485" fmla="*/ 142402 h 739466"/>
              <a:gd name="connsiteX1486" fmla="*/ 147152 w 11505972"/>
              <a:gd name="connsiteY1486" fmla="*/ 145278 h 739466"/>
              <a:gd name="connsiteX1487" fmla="*/ 148111 w 11505972"/>
              <a:gd name="connsiteY1487" fmla="*/ 145039 h 739466"/>
              <a:gd name="connsiteX1488" fmla="*/ 149788 w 11505972"/>
              <a:gd name="connsiteY1488" fmla="*/ 142882 h 739466"/>
              <a:gd name="connsiteX1489" fmla="*/ 150507 w 11505972"/>
              <a:gd name="connsiteY1489" fmla="*/ 140245 h 739466"/>
              <a:gd name="connsiteX1490" fmla="*/ 149070 w 11505972"/>
              <a:gd name="connsiteY1490" fmla="*/ 139047 h 739466"/>
              <a:gd name="connsiteX1491" fmla="*/ 58957 w 11505972"/>
              <a:gd name="connsiteY1491" fmla="*/ 139047 h 739466"/>
              <a:gd name="connsiteX1492" fmla="*/ 57040 w 11505972"/>
              <a:gd name="connsiteY1492" fmla="*/ 141923 h 739466"/>
              <a:gd name="connsiteX1493" fmla="*/ 58477 w 11505972"/>
              <a:gd name="connsiteY1493" fmla="*/ 141923 h 739466"/>
              <a:gd name="connsiteX1494" fmla="*/ 59437 w 11505972"/>
              <a:gd name="connsiteY1494" fmla="*/ 141444 h 739466"/>
              <a:gd name="connsiteX1495" fmla="*/ 59437 w 11505972"/>
              <a:gd name="connsiteY1495" fmla="*/ 140245 h 739466"/>
              <a:gd name="connsiteX1496" fmla="*/ 58957 w 11505972"/>
              <a:gd name="connsiteY1496" fmla="*/ 139047 h 739466"/>
              <a:gd name="connsiteX1497" fmla="*/ 157218 w 11505972"/>
              <a:gd name="connsiteY1497" fmla="*/ 135692 h 739466"/>
              <a:gd name="connsiteX1498" fmla="*/ 157218 w 11505972"/>
              <a:gd name="connsiteY1498" fmla="*/ 147195 h 739466"/>
              <a:gd name="connsiteX1499" fmla="*/ 152904 w 11505972"/>
              <a:gd name="connsiteY1499" fmla="*/ 155344 h 739466"/>
              <a:gd name="connsiteX1500" fmla="*/ 154582 w 11505972"/>
              <a:gd name="connsiteY1500" fmla="*/ 149832 h 739466"/>
              <a:gd name="connsiteX1501" fmla="*/ 153383 w 11505972"/>
              <a:gd name="connsiteY1501" fmla="*/ 147675 h 739466"/>
              <a:gd name="connsiteX1502" fmla="*/ 155061 w 11505972"/>
              <a:gd name="connsiteY1502" fmla="*/ 140965 h 739466"/>
              <a:gd name="connsiteX1503" fmla="*/ 157218 w 11505972"/>
              <a:gd name="connsiteY1503" fmla="*/ 135692 h 739466"/>
              <a:gd name="connsiteX1504" fmla="*/ 258355 w 11505972"/>
              <a:gd name="connsiteY1504" fmla="*/ 133295 h 739466"/>
              <a:gd name="connsiteX1505" fmla="*/ 260991 w 11505972"/>
              <a:gd name="connsiteY1505" fmla="*/ 136411 h 739466"/>
              <a:gd name="connsiteX1506" fmla="*/ 264107 w 11505972"/>
              <a:gd name="connsiteY1506" fmla="*/ 138088 h 739466"/>
              <a:gd name="connsiteX1507" fmla="*/ 264586 w 11505972"/>
              <a:gd name="connsiteY1507" fmla="*/ 140965 h 739466"/>
              <a:gd name="connsiteX1508" fmla="*/ 265065 w 11505972"/>
              <a:gd name="connsiteY1508" fmla="*/ 143361 h 739466"/>
              <a:gd name="connsiteX1509" fmla="*/ 262908 w 11505972"/>
              <a:gd name="connsiteY1509" fmla="*/ 144560 h 739466"/>
              <a:gd name="connsiteX1510" fmla="*/ 263627 w 11505972"/>
              <a:gd name="connsiteY1510" fmla="*/ 148154 h 739466"/>
              <a:gd name="connsiteX1511" fmla="*/ 261470 w 11505972"/>
              <a:gd name="connsiteY1511" fmla="*/ 146477 h 739466"/>
              <a:gd name="connsiteX1512" fmla="*/ 260752 w 11505972"/>
              <a:gd name="connsiteY1512" fmla="*/ 142882 h 739466"/>
              <a:gd name="connsiteX1513" fmla="*/ 261470 w 11505972"/>
              <a:gd name="connsiteY1513" fmla="*/ 142642 h 739466"/>
              <a:gd name="connsiteX1514" fmla="*/ 261710 w 11505972"/>
              <a:gd name="connsiteY1514" fmla="*/ 141923 h 739466"/>
              <a:gd name="connsiteX1515" fmla="*/ 261230 w 11505972"/>
              <a:gd name="connsiteY1515" fmla="*/ 139526 h 739466"/>
              <a:gd name="connsiteX1516" fmla="*/ 259793 w 11505972"/>
              <a:gd name="connsiteY1516" fmla="*/ 138088 h 739466"/>
              <a:gd name="connsiteX1517" fmla="*/ 260272 w 11505972"/>
              <a:gd name="connsiteY1517" fmla="*/ 139766 h 739466"/>
              <a:gd name="connsiteX1518" fmla="*/ 260752 w 11505972"/>
              <a:gd name="connsiteY1518" fmla="*/ 141444 h 739466"/>
              <a:gd name="connsiteX1519" fmla="*/ 257875 w 11505972"/>
              <a:gd name="connsiteY1519" fmla="*/ 140485 h 739466"/>
              <a:gd name="connsiteX1520" fmla="*/ 258115 w 11505972"/>
              <a:gd name="connsiteY1520" fmla="*/ 137370 h 739466"/>
              <a:gd name="connsiteX1521" fmla="*/ 259313 w 11505972"/>
              <a:gd name="connsiteY1521" fmla="*/ 134733 h 739466"/>
              <a:gd name="connsiteX1522" fmla="*/ 258355 w 11505972"/>
              <a:gd name="connsiteY1522" fmla="*/ 133295 h 739466"/>
              <a:gd name="connsiteX1523" fmla="*/ 166325 w 11505972"/>
              <a:gd name="connsiteY1523" fmla="*/ 133295 h 739466"/>
              <a:gd name="connsiteX1524" fmla="*/ 166085 w 11505972"/>
              <a:gd name="connsiteY1524" fmla="*/ 136171 h 739466"/>
              <a:gd name="connsiteX1525" fmla="*/ 165846 w 11505972"/>
              <a:gd name="connsiteY1525" fmla="*/ 139526 h 739466"/>
              <a:gd name="connsiteX1526" fmla="*/ 164168 w 11505972"/>
              <a:gd name="connsiteY1526" fmla="*/ 136411 h 739466"/>
              <a:gd name="connsiteX1527" fmla="*/ 166325 w 11505972"/>
              <a:gd name="connsiteY1527" fmla="*/ 133295 h 739466"/>
              <a:gd name="connsiteX1528" fmla="*/ 125103 w 11505972"/>
              <a:gd name="connsiteY1528" fmla="*/ 128502 h 739466"/>
              <a:gd name="connsiteX1529" fmla="*/ 124864 w 11505972"/>
              <a:gd name="connsiteY1529" fmla="*/ 129940 h 739466"/>
              <a:gd name="connsiteX1530" fmla="*/ 125583 w 11505972"/>
              <a:gd name="connsiteY1530" fmla="*/ 131858 h 739466"/>
              <a:gd name="connsiteX1531" fmla="*/ 127021 w 11505972"/>
              <a:gd name="connsiteY1531" fmla="*/ 128502 h 739466"/>
              <a:gd name="connsiteX1532" fmla="*/ 125583 w 11505972"/>
              <a:gd name="connsiteY1532" fmla="*/ 129221 h 739466"/>
              <a:gd name="connsiteX1533" fmla="*/ 125103 w 11505972"/>
              <a:gd name="connsiteY1533" fmla="*/ 128502 h 739466"/>
              <a:gd name="connsiteX1534" fmla="*/ 71419 w 11505972"/>
              <a:gd name="connsiteY1534" fmla="*/ 128023 h 739466"/>
              <a:gd name="connsiteX1535" fmla="*/ 69981 w 11505972"/>
              <a:gd name="connsiteY1535" fmla="*/ 128263 h 739466"/>
              <a:gd name="connsiteX1536" fmla="*/ 68544 w 11505972"/>
              <a:gd name="connsiteY1536" fmla="*/ 129461 h 739466"/>
              <a:gd name="connsiteX1537" fmla="*/ 68064 w 11505972"/>
              <a:gd name="connsiteY1537" fmla="*/ 134733 h 739466"/>
              <a:gd name="connsiteX1538" fmla="*/ 66627 w 11505972"/>
              <a:gd name="connsiteY1538" fmla="*/ 139047 h 739466"/>
              <a:gd name="connsiteX1539" fmla="*/ 71419 w 11505972"/>
              <a:gd name="connsiteY1539" fmla="*/ 128023 h 739466"/>
              <a:gd name="connsiteX1540" fmla="*/ 137566 w 11505972"/>
              <a:gd name="connsiteY1540" fmla="*/ 126585 h 739466"/>
              <a:gd name="connsiteX1541" fmla="*/ 137805 w 11505972"/>
              <a:gd name="connsiteY1541" fmla="*/ 128981 h 739466"/>
              <a:gd name="connsiteX1542" fmla="*/ 139003 w 11505972"/>
              <a:gd name="connsiteY1542" fmla="*/ 129461 h 739466"/>
              <a:gd name="connsiteX1543" fmla="*/ 139243 w 11505972"/>
              <a:gd name="connsiteY1543" fmla="*/ 128263 h 739466"/>
              <a:gd name="connsiteX1544" fmla="*/ 139483 w 11505972"/>
              <a:gd name="connsiteY1544" fmla="*/ 126585 h 739466"/>
              <a:gd name="connsiteX1545" fmla="*/ 266024 w 11505972"/>
              <a:gd name="connsiteY1545" fmla="*/ 125146 h 739466"/>
              <a:gd name="connsiteX1546" fmla="*/ 267702 w 11505972"/>
              <a:gd name="connsiteY1546" fmla="*/ 127064 h 739466"/>
              <a:gd name="connsiteX1547" fmla="*/ 266982 w 11505972"/>
              <a:gd name="connsiteY1547" fmla="*/ 130419 h 739466"/>
              <a:gd name="connsiteX1548" fmla="*/ 265545 w 11505972"/>
              <a:gd name="connsiteY1548" fmla="*/ 128263 h 739466"/>
              <a:gd name="connsiteX1549" fmla="*/ 266024 w 11505972"/>
              <a:gd name="connsiteY1549" fmla="*/ 125146 h 739466"/>
              <a:gd name="connsiteX1550" fmla="*/ 141400 w 11505972"/>
              <a:gd name="connsiteY1550" fmla="*/ 124668 h 739466"/>
              <a:gd name="connsiteX1551" fmla="*/ 139963 w 11505972"/>
              <a:gd name="connsiteY1551" fmla="*/ 128741 h 739466"/>
              <a:gd name="connsiteX1552" fmla="*/ 139723 w 11505972"/>
              <a:gd name="connsiteY1552" fmla="*/ 135213 h 739466"/>
              <a:gd name="connsiteX1553" fmla="*/ 138764 w 11505972"/>
              <a:gd name="connsiteY1553" fmla="*/ 141204 h 739466"/>
              <a:gd name="connsiteX1554" fmla="*/ 135648 w 11505972"/>
              <a:gd name="connsiteY1554" fmla="*/ 144320 h 739466"/>
              <a:gd name="connsiteX1555" fmla="*/ 135648 w 11505972"/>
              <a:gd name="connsiteY1555" fmla="*/ 151989 h 739466"/>
              <a:gd name="connsiteX1556" fmla="*/ 131095 w 11505972"/>
              <a:gd name="connsiteY1556" fmla="*/ 157501 h 739466"/>
              <a:gd name="connsiteX1557" fmla="*/ 127500 w 11505972"/>
              <a:gd name="connsiteY1557" fmla="*/ 163972 h 739466"/>
              <a:gd name="connsiteX1558" fmla="*/ 128219 w 11505972"/>
              <a:gd name="connsiteY1558" fmla="*/ 165649 h 739466"/>
              <a:gd name="connsiteX1559" fmla="*/ 129417 w 11505972"/>
              <a:gd name="connsiteY1559" fmla="*/ 167327 h 739466"/>
              <a:gd name="connsiteX1560" fmla="*/ 131095 w 11505972"/>
              <a:gd name="connsiteY1560" fmla="*/ 165889 h 739466"/>
              <a:gd name="connsiteX1561" fmla="*/ 132293 w 11505972"/>
              <a:gd name="connsiteY1561" fmla="*/ 163013 h 739466"/>
              <a:gd name="connsiteX1562" fmla="*/ 133731 w 11505972"/>
              <a:gd name="connsiteY1562" fmla="*/ 167567 h 739466"/>
              <a:gd name="connsiteX1563" fmla="*/ 136128 w 11505972"/>
              <a:gd name="connsiteY1563" fmla="*/ 168765 h 739466"/>
              <a:gd name="connsiteX1564" fmla="*/ 134690 w 11505972"/>
              <a:gd name="connsiteY1564" fmla="*/ 164451 h 739466"/>
              <a:gd name="connsiteX1565" fmla="*/ 135409 w 11505972"/>
              <a:gd name="connsiteY1565" fmla="*/ 159897 h 739466"/>
              <a:gd name="connsiteX1566" fmla="*/ 136846 w 11505972"/>
              <a:gd name="connsiteY1566" fmla="*/ 155344 h 739466"/>
              <a:gd name="connsiteX1567" fmla="*/ 137086 w 11505972"/>
              <a:gd name="connsiteY1567" fmla="*/ 150551 h 739466"/>
              <a:gd name="connsiteX1568" fmla="*/ 140921 w 11505972"/>
              <a:gd name="connsiteY1568" fmla="*/ 139526 h 739466"/>
              <a:gd name="connsiteX1569" fmla="*/ 142838 w 11505972"/>
              <a:gd name="connsiteY1569" fmla="*/ 126585 h 739466"/>
              <a:gd name="connsiteX1570" fmla="*/ 141400 w 11505972"/>
              <a:gd name="connsiteY1570" fmla="*/ 125146 h 739466"/>
              <a:gd name="connsiteX1571" fmla="*/ 134690 w 11505972"/>
              <a:gd name="connsiteY1571" fmla="*/ 119874 h 739466"/>
              <a:gd name="connsiteX1572" fmla="*/ 132773 w 11505972"/>
              <a:gd name="connsiteY1572" fmla="*/ 126585 h 739466"/>
              <a:gd name="connsiteX1573" fmla="*/ 135169 w 11505972"/>
              <a:gd name="connsiteY1573" fmla="*/ 123469 h 739466"/>
              <a:gd name="connsiteX1574" fmla="*/ 134690 w 11505972"/>
              <a:gd name="connsiteY1574" fmla="*/ 119874 h 739466"/>
              <a:gd name="connsiteX1575" fmla="*/ 188853 w 11505972"/>
              <a:gd name="connsiteY1575" fmla="*/ 118436 h 739466"/>
              <a:gd name="connsiteX1576" fmla="*/ 190051 w 11505972"/>
              <a:gd name="connsiteY1576" fmla="*/ 118676 h 739466"/>
              <a:gd name="connsiteX1577" fmla="*/ 191250 w 11505972"/>
              <a:gd name="connsiteY1577" fmla="*/ 119874 h 739466"/>
              <a:gd name="connsiteX1578" fmla="*/ 190771 w 11505972"/>
              <a:gd name="connsiteY1578" fmla="*/ 121791 h 739466"/>
              <a:gd name="connsiteX1579" fmla="*/ 190291 w 11505972"/>
              <a:gd name="connsiteY1579" fmla="*/ 123709 h 739466"/>
              <a:gd name="connsiteX1580" fmla="*/ 188374 w 11505972"/>
              <a:gd name="connsiteY1580" fmla="*/ 123229 h 739466"/>
              <a:gd name="connsiteX1581" fmla="*/ 189093 w 11505972"/>
              <a:gd name="connsiteY1581" fmla="*/ 129940 h 739466"/>
              <a:gd name="connsiteX1582" fmla="*/ 187415 w 11505972"/>
              <a:gd name="connsiteY1582" fmla="*/ 135692 h 739466"/>
              <a:gd name="connsiteX1583" fmla="*/ 187655 w 11505972"/>
              <a:gd name="connsiteY1583" fmla="*/ 126585 h 739466"/>
              <a:gd name="connsiteX1584" fmla="*/ 188853 w 11505972"/>
              <a:gd name="connsiteY1584" fmla="*/ 118436 h 739466"/>
              <a:gd name="connsiteX1585" fmla="*/ 145714 w 11505972"/>
              <a:gd name="connsiteY1585" fmla="*/ 118436 h 739466"/>
              <a:gd name="connsiteX1586" fmla="*/ 144516 w 11505972"/>
              <a:gd name="connsiteY1586" fmla="*/ 120833 h 739466"/>
              <a:gd name="connsiteX1587" fmla="*/ 143797 w 11505972"/>
              <a:gd name="connsiteY1587" fmla="*/ 124668 h 739466"/>
              <a:gd name="connsiteX1588" fmla="*/ 147631 w 11505972"/>
              <a:gd name="connsiteY1588" fmla="*/ 122271 h 739466"/>
              <a:gd name="connsiteX1589" fmla="*/ 147392 w 11505972"/>
              <a:gd name="connsiteY1589" fmla="*/ 121312 h 739466"/>
              <a:gd name="connsiteX1590" fmla="*/ 147152 w 11505972"/>
              <a:gd name="connsiteY1590" fmla="*/ 119874 h 739466"/>
              <a:gd name="connsiteX1591" fmla="*/ 146193 w 11505972"/>
              <a:gd name="connsiteY1591" fmla="*/ 122271 h 739466"/>
              <a:gd name="connsiteX1592" fmla="*/ 145714 w 11505972"/>
              <a:gd name="connsiteY1592" fmla="*/ 118436 h 739466"/>
              <a:gd name="connsiteX1593" fmla="*/ 165367 w 11505972"/>
              <a:gd name="connsiteY1593" fmla="*/ 114602 h 739466"/>
              <a:gd name="connsiteX1594" fmla="*/ 167763 w 11505972"/>
              <a:gd name="connsiteY1594" fmla="*/ 114602 h 739466"/>
              <a:gd name="connsiteX1595" fmla="*/ 168242 w 11505972"/>
              <a:gd name="connsiteY1595" fmla="*/ 120833 h 739466"/>
              <a:gd name="connsiteX1596" fmla="*/ 168242 w 11505972"/>
              <a:gd name="connsiteY1596" fmla="*/ 128023 h 739466"/>
              <a:gd name="connsiteX1597" fmla="*/ 165606 w 11505972"/>
              <a:gd name="connsiteY1597" fmla="*/ 126345 h 739466"/>
              <a:gd name="connsiteX1598" fmla="*/ 162970 w 11505972"/>
              <a:gd name="connsiteY1598" fmla="*/ 127064 h 739466"/>
              <a:gd name="connsiteX1599" fmla="*/ 162730 w 11505972"/>
              <a:gd name="connsiteY1599" fmla="*/ 123948 h 739466"/>
              <a:gd name="connsiteX1600" fmla="*/ 164407 w 11505972"/>
              <a:gd name="connsiteY1600" fmla="*/ 121312 h 739466"/>
              <a:gd name="connsiteX1601" fmla="*/ 165846 w 11505972"/>
              <a:gd name="connsiteY1601" fmla="*/ 123709 h 739466"/>
              <a:gd name="connsiteX1602" fmla="*/ 165846 w 11505972"/>
              <a:gd name="connsiteY1602" fmla="*/ 120593 h 739466"/>
              <a:gd name="connsiteX1603" fmla="*/ 164407 w 11505972"/>
              <a:gd name="connsiteY1603" fmla="*/ 119874 h 739466"/>
              <a:gd name="connsiteX1604" fmla="*/ 165367 w 11505972"/>
              <a:gd name="connsiteY1604" fmla="*/ 114602 h 739466"/>
              <a:gd name="connsiteX1605" fmla="*/ 140921 w 11505972"/>
              <a:gd name="connsiteY1605" fmla="*/ 113643 h 739466"/>
              <a:gd name="connsiteX1606" fmla="*/ 139003 w 11505972"/>
              <a:gd name="connsiteY1606" fmla="*/ 118196 h 739466"/>
              <a:gd name="connsiteX1607" fmla="*/ 139003 w 11505972"/>
              <a:gd name="connsiteY1607" fmla="*/ 123229 h 739466"/>
              <a:gd name="connsiteX1608" fmla="*/ 140441 w 11505972"/>
              <a:gd name="connsiteY1608" fmla="*/ 122031 h 739466"/>
              <a:gd name="connsiteX1609" fmla="*/ 142359 w 11505972"/>
              <a:gd name="connsiteY1609" fmla="*/ 121312 h 739466"/>
              <a:gd name="connsiteX1610" fmla="*/ 142838 w 11505972"/>
              <a:gd name="connsiteY1610" fmla="*/ 117957 h 739466"/>
              <a:gd name="connsiteX1611" fmla="*/ 143797 w 11505972"/>
              <a:gd name="connsiteY1611" fmla="*/ 115081 h 739466"/>
              <a:gd name="connsiteX1612" fmla="*/ 142598 w 11505972"/>
              <a:gd name="connsiteY1612" fmla="*/ 113883 h 739466"/>
              <a:gd name="connsiteX1613" fmla="*/ 140921 w 11505972"/>
              <a:gd name="connsiteY1613" fmla="*/ 113643 h 739466"/>
              <a:gd name="connsiteX1614" fmla="*/ 259793 w 11505972"/>
              <a:gd name="connsiteY1614" fmla="*/ 112684 h 739466"/>
              <a:gd name="connsiteX1615" fmla="*/ 260512 w 11505972"/>
              <a:gd name="connsiteY1615" fmla="*/ 114841 h 739466"/>
              <a:gd name="connsiteX1616" fmla="*/ 260752 w 11505972"/>
              <a:gd name="connsiteY1616" fmla="*/ 117478 h 739466"/>
              <a:gd name="connsiteX1617" fmla="*/ 258355 w 11505972"/>
              <a:gd name="connsiteY1617" fmla="*/ 118436 h 739466"/>
              <a:gd name="connsiteX1618" fmla="*/ 257875 w 11505972"/>
              <a:gd name="connsiteY1618" fmla="*/ 116039 h 739466"/>
              <a:gd name="connsiteX1619" fmla="*/ 258835 w 11505972"/>
              <a:gd name="connsiteY1619" fmla="*/ 116519 h 739466"/>
              <a:gd name="connsiteX1620" fmla="*/ 259313 w 11505972"/>
              <a:gd name="connsiteY1620" fmla="*/ 117478 h 739466"/>
              <a:gd name="connsiteX1621" fmla="*/ 259313 w 11505972"/>
              <a:gd name="connsiteY1621" fmla="*/ 114841 h 739466"/>
              <a:gd name="connsiteX1622" fmla="*/ 259793 w 11505972"/>
              <a:gd name="connsiteY1622" fmla="*/ 112684 h 739466"/>
              <a:gd name="connsiteX1623" fmla="*/ 187415 w 11505972"/>
              <a:gd name="connsiteY1623" fmla="*/ 112205 h 739466"/>
              <a:gd name="connsiteX1624" fmla="*/ 187655 w 11505972"/>
              <a:gd name="connsiteY1624" fmla="*/ 113643 h 739466"/>
              <a:gd name="connsiteX1625" fmla="*/ 187894 w 11505972"/>
              <a:gd name="connsiteY1625" fmla="*/ 115081 h 739466"/>
              <a:gd name="connsiteX1626" fmla="*/ 186696 w 11505972"/>
              <a:gd name="connsiteY1626" fmla="*/ 115561 h 739466"/>
              <a:gd name="connsiteX1627" fmla="*/ 185498 w 11505972"/>
              <a:gd name="connsiteY1627" fmla="*/ 116039 h 739466"/>
              <a:gd name="connsiteX1628" fmla="*/ 187415 w 11505972"/>
              <a:gd name="connsiteY1628" fmla="*/ 112205 h 739466"/>
              <a:gd name="connsiteX1629" fmla="*/ 99220 w 11505972"/>
              <a:gd name="connsiteY1629" fmla="*/ 110767 h 739466"/>
              <a:gd name="connsiteX1630" fmla="*/ 98022 w 11505972"/>
              <a:gd name="connsiteY1630" fmla="*/ 112205 h 739466"/>
              <a:gd name="connsiteX1631" fmla="*/ 96823 w 11505972"/>
              <a:gd name="connsiteY1631" fmla="*/ 114602 h 739466"/>
              <a:gd name="connsiteX1632" fmla="*/ 98740 w 11505972"/>
              <a:gd name="connsiteY1632" fmla="*/ 114362 h 739466"/>
              <a:gd name="connsiteX1633" fmla="*/ 99220 w 11505972"/>
              <a:gd name="connsiteY1633" fmla="*/ 110767 h 739466"/>
              <a:gd name="connsiteX1634" fmla="*/ 12582 w 11505972"/>
              <a:gd name="connsiteY1634" fmla="*/ 109929 h 739466"/>
              <a:gd name="connsiteX1635" fmla="*/ 11504 w 11505972"/>
              <a:gd name="connsiteY1635" fmla="*/ 111246 h 739466"/>
              <a:gd name="connsiteX1636" fmla="*/ 12223 w 11505972"/>
              <a:gd name="connsiteY1636" fmla="*/ 112924 h 739466"/>
              <a:gd name="connsiteX1637" fmla="*/ 13901 w 11505972"/>
              <a:gd name="connsiteY1637" fmla="*/ 113643 h 739466"/>
              <a:gd name="connsiteX1638" fmla="*/ 13901 w 11505972"/>
              <a:gd name="connsiteY1638" fmla="*/ 110767 h 739466"/>
              <a:gd name="connsiteX1639" fmla="*/ 12582 w 11505972"/>
              <a:gd name="connsiteY1639" fmla="*/ 109929 h 739466"/>
              <a:gd name="connsiteX1640" fmla="*/ 50329 w 11505972"/>
              <a:gd name="connsiteY1640" fmla="*/ 109809 h 739466"/>
              <a:gd name="connsiteX1641" fmla="*/ 51527 w 11505972"/>
              <a:gd name="connsiteY1641" fmla="*/ 111486 h 739466"/>
              <a:gd name="connsiteX1642" fmla="*/ 53685 w 11505972"/>
              <a:gd name="connsiteY1642" fmla="*/ 112205 h 739466"/>
              <a:gd name="connsiteX1643" fmla="*/ 52486 w 11505972"/>
              <a:gd name="connsiteY1643" fmla="*/ 110288 h 739466"/>
              <a:gd name="connsiteX1644" fmla="*/ 50329 w 11505972"/>
              <a:gd name="connsiteY1644" fmla="*/ 109809 h 739466"/>
              <a:gd name="connsiteX1645" fmla="*/ 125583 w 11505972"/>
              <a:gd name="connsiteY1645" fmla="*/ 108850 h 739466"/>
              <a:gd name="connsiteX1646" fmla="*/ 120550 w 11505972"/>
              <a:gd name="connsiteY1646" fmla="*/ 110527 h 739466"/>
              <a:gd name="connsiteX1647" fmla="*/ 116475 w 11505972"/>
              <a:gd name="connsiteY1647" fmla="*/ 114602 h 739466"/>
              <a:gd name="connsiteX1648" fmla="*/ 118393 w 11505972"/>
              <a:gd name="connsiteY1648" fmla="*/ 114362 h 739466"/>
              <a:gd name="connsiteX1649" fmla="*/ 119831 w 11505972"/>
              <a:gd name="connsiteY1649" fmla="*/ 112205 h 739466"/>
              <a:gd name="connsiteX1650" fmla="*/ 121269 w 11505972"/>
              <a:gd name="connsiteY1650" fmla="*/ 112924 h 739466"/>
              <a:gd name="connsiteX1651" fmla="*/ 122707 w 11505972"/>
              <a:gd name="connsiteY1651" fmla="*/ 113643 h 739466"/>
              <a:gd name="connsiteX1652" fmla="*/ 124145 w 11505972"/>
              <a:gd name="connsiteY1652" fmla="*/ 111246 h 739466"/>
              <a:gd name="connsiteX1653" fmla="*/ 125583 w 11505972"/>
              <a:gd name="connsiteY1653" fmla="*/ 108850 h 739466"/>
              <a:gd name="connsiteX1654" fmla="*/ 252123 w 11505972"/>
              <a:gd name="connsiteY1654" fmla="*/ 105015 h 739466"/>
              <a:gd name="connsiteX1655" fmla="*/ 253801 w 11505972"/>
              <a:gd name="connsiteY1655" fmla="*/ 111726 h 739466"/>
              <a:gd name="connsiteX1656" fmla="*/ 255479 w 11505972"/>
              <a:gd name="connsiteY1656" fmla="*/ 118436 h 739466"/>
              <a:gd name="connsiteX1657" fmla="*/ 252123 w 11505972"/>
              <a:gd name="connsiteY1657" fmla="*/ 114362 h 739466"/>
              <a:gd name="connsiteX1658" fmla="*/ 252123 w 11505972"/>
              <a:gd name="connsiteY1658" fmla="*/ 105015 h 739466"/>
              <a:gd name="connsiteX1659" fmla="*/ 33553 w 11505972"/>
              <a:gd name="connsiteY1659" fmla="*/ 105015 h 739466"/>
              <a:gd name="connsiteX1660" fmla="*/ 35949 w 11505972"/>
              <a:gd name="connsiteY1660" fmla="*/ 107412 h 739466"/>
              <a:gd name="connsiteX1661" fmla="*/ 35949 w 11505972"/>
              <a:gd name="connsiteY1661" fmla="*/ 105015 h 739466"/>
              <a:gd name="connsiteX1662" fmla="*/ 129896 w 11505972"/>
              <a:gd name="connsiteY1662" fmla="*/ 101660 h 739466"/>
              <a:gd name="connsiteX1663" fmla="*/ 128459 w 11505972"/>
              <a:gd name="connsiteY1663" fmla="*/ 103098 h 739466"/>
              <a:gd name="connsiteX1664" fmla="*/ 128459 w 11505972"/>
              <a:gd name="connsiteY1664" fmla="*/ 105974 h 739466"/>
              <a:gd name="connsiteX1665" fmla="*/ 128219 w 11505972"/>
              <a:gd name="connsiteY1665" fmla="*/ 108371 h 739466"/>
              <a:gd name="connsiteX1666" fmla="*/ 126062 w 11505972"/>
              <a:gd name="connsiteY1666" fmla="*/ 108850 h 739466"/>
              <a:gd name="connsiteX1667" fmla="*/ 127500 w 11505972"/>
              <a:gd name="connsiteY1667" fmla="*/ 109569 h 739466"/>
              <a:gd name="connsiteX1668" fmla="*/ 129896 w 11505972"/>
              <a:gd name="connsiteY1668" fmla="*/ 109809 h 739466"/>
              <a:gd name="connsiteX1669" fmla="*/ 130376 w 11505972"/>
              <a:gd name="connsiteY1669" fmla="*/ 105734 h 739466"/>
              <a:gd name="connsiteX1670" fmla="*/ 129896 w 11505972"/>
              <a:gd name="connsiteY1670" fmla="*/ 101660 h 739466"/>
              <a:gd name="connsiteX1671" fmla="*/ 177829 w 11505972"/>
              <a:gd name="connsiteY1671" fmla="*/ 99263 h 739466"/>
              <a:gd name="connsiteX1672" fmla="*/ 176870 w 11505972"/>
              <a:gd name="connsiteY1672" fmla="*/ 108371 h 739466"/>
              <a:gd name="connsiteX1673" fmla="*/ 174474 w 11505972"/>
              <a:gd name="connsiteY1673" fmla="*/ 115081 h 739466"/>
              <a:gd name="connsiteX1674" fmla="*/ 175192 w 11505972"/>
              <a:gd name="connsiteY1674" fmla="*/ 106693 h 739466"/>
              <a:gd name="connsiteX1675" fmla="*/ 177829 w 11505972"/>
              <a:gd name="connsiteY1675" fmla="*/ 99263 h 739466"/>
              <a:gd name="connsiteX1676" fmla="*/ 246372 w 11505972"/>
              <a:gd name="connsiteY1676" fmla="*/ 97346 h 739466"/>
              <a:gd name="connsiteX1677" fmla="*/ 248289 w 11505972"/>
              <a:gd name="connsiteY1677" fmla="*/ 98544 h 739466"/>
              <a:gd name="connsiteX1678" fmla="*/ 250206 w 11505972"/>
              <a:gd name="connsiteY1678" fmla="*/ 98784 h 739466"/>
              <a:gd name="connsiteX1679" fmla="*/ 248768 w 11505972"/>
              <a:gd name="connsiteY1679" fmla="*/ 103098 h 739466"/>
              <a:gd name="connsiteX1680" fmla="*/ 249248 w 11505972"/>
              <a:gd name="connsiteY1680" fmla="*/ 108131 h 739466"/>
              <a:gd name="connsiteX1681" fmla="*/ 250206 w 11505972"/>
              <a:gd name="connsiteY1681" fmla="*/ 113643 h 739466"/>
              <a:gd name="connsiteX1682" fmla="*/ 249727 w 11505972"/>
              <a:gd name="connsiteY1682" fmla="*/ 118436 h 739466"/>
              <a:gd name="connsiteX1683" fmla="*/ 249248 w 11505972"/>
              <a:gd name="connsiteY1683" fmla="*/ 116998 h 739466"/>
              <a:gd name="connsiteX1684" fmla="*/ 247570 w 11505972"/>
              <a:gd name="connsiteY1684" fmla="*/ 106693 h 739466"/>
              <a:gd name="connsiteX1685" fmla="*/ 246372 w 11505972"/>
              <a:gd name="connsiteY1685" fmla="*/ 97346 h 739466"/>
              <a:gd name="connsiteX1686" fmla="*/ 188374 w 11505972"/>
              <a:gd name="connsiteY1686" fmla="*/ 95908 h 739466"/>
              <a:gd name="connsiteX1687" fmla="*/ 192208 w 11505972"/>
              <a:gd name="connsiteY1687" fmla="*/ 101181 h 739466"/>
              <a:gd name="connsiteX1688" fmla="*/ 194126 w 11505972"/>
              <a:gd name="connsiteY1688" fmla="*/ 109809 h 739466"/>
              <a:gd name="connsiteX1689" fmla="*/ 194126 w 11505972"/>
              <a:gd name="connsiteY1689" fmla="*/ 110288 h 739466"/>
              <a:gd name="connsiteX1690" fmla="*/ 190531 w 11505972"/>
              <a:gd name="connsiteY1690" fmla="*/ 106214 h 739466"/>
              <a:gd name="connsiteX1691" fmla="*/ 190771 w 11505972"/>
              <a:gd name="connsiteY1691" fmla="*/ 99263 h 739466"/>
              <a:gd name="connsiteX1692" fmla="*/ 189333 w 11505972"/>
              <a:gd name="connsiteY1692" fmla="*/ 99742 h 739466"/>
              <a:gd name="connsiteX1693" fmla="*/ 187894 w 11505972"/>
              <a:gd name="connsiteY1693" fmla="*/ 100222 h 739466"/>
              <a:gd name="connsiteX1694" fmla="*/ 188374 w 11505972"/>
              <a:gd name="connsiteY1694" fmla="*/ 95908 h 739466"/>
              <a:gd name="connsiteX1695" fmla="*/ 156259 w 11505972"/>
              <a:gd name="connsiteY1695" fmla="*/ 94470 h 739466"/>
              <a:gd name="connsiteX1696" fmla="*/ 157697 w 11505972"/>
              <a:gd name="connsiteY1696" fmla="*/ 95429 h 739466"/>
              <a:gd name="connsiteX1697" fmla="*/ 159135 w 11505972"/>
              <a:gd name="connsiteY1697" fmla="*/ 94470 h 739466"/>
              <a:gd name="connsiteX1698" fmla="*/ 161532 w 11505972"/>
              <a:gd name="connsiteY1698" fmla="*/ 101181 h 739466"/>
              <a:gd name="connsiteX1699" fmla="*/ 161532 w 11505972"/>
              <a:gd name="connsiteY1699" fmla="*/ 109329 h 739466"/>
              <a:gd name="connsiteX1700" fmla="*/ 160573 w 11505972"/>
              <a:gd name="connsiteY1700" fmla="*/ 117717 h 739466"/>
              <a:gd name="connsiteX1701" fmla="*/ 160094 w 11505972"/>
              <a:gd name="connsiteY1701" fmla="*/ 124668 h 739466"/>
              <a:gd name="connsiteX1702" fmla="*/ 156738 w 11505972"/>
              <a:gd name="connsiteY1702" fmla="*/ 126585 h 739466"/>
              <a:gd name="connsiteX1703" fmla="*/ 157457 w 11505972"/>
              <a:gd name="connsiteY1703" fmla="*/ 122751 h 739466"/>
              <a:gd name="connsiteX1704" fmla="*/ 158895 w 11505972"/>
              <a:gd name="connsiteY1704" fmla="*/ 117478 h 739466"/>
              <a:gd name="connsiteX1705" fmla="*/ 159615 w 11505972"/>
              <a:gd name="connsiteY1705" fmla="*/ 112205 h 739466"/>
              <a:gd name="connsiteX1706" fmla="*/ 158177 w 11505972"/>
              <a:gd name="connsiteY1706" fmla="*/ 108371 h 739466"/>
              <a:gd name="connsiteX1707" fmla="*/ 155061 w 11505972"/>
              <a:gd name="connsiteY1707" fmla="*/ 115800 h 739466"/>
              <a:gd name="connsiteX1708" fmla="*/ 154342 w 11505972"/>
              <a:gd name="connsiteY1708" fmla="*/ 126585 h 739466"/>
              <a:gd name="connsiteX1709" fmla="*/ 153143 w 11505972"/>
              <a:gd name="connsiteY1709" fmla="*/ 128023 h 739466"/>
              <a:gd name="connsiteX1710" fmla="*/ 153383 w 11505972"/>
              <a:gd name="connsiteY1710" fmla="*/ 125146 h 739466"/>
              <a:gd name="connsiteX1711" fmla="*/ 155540 w 11505972"/>
              <a:gd name="connsiteY1711" fmla="*/ 111726 h 739466"/>
              <a:gd name="connsiteX1712" fmla="*/ 158177 w 11505972"/>
              <a:gd name="connsiteY1712" fmla="*/ 102619 h 739466"/>
              <a:gd name="connsiteX1713" fmla="*/ 156499 w 11505972"/>
              <a:gd name="connsiteY1713" fmla="*/ 104776 h 739466"/>
              <a:gd name="connsiteX1714" fmla="*/ 154342 w 11505972"/>
              <a:gd name="connsiteY1714" fmla="*/ 103577 h 739466"/>
              <a:gd name="connsiteX1715" fmla="*/ 152904 w 11505972"/>
              <a:gd name="connsiteY1715" fmla="*/ 110767 h 739466"/>
              <a:gd name="connsiteX1716" fmla="*/ 150987 w 11505972"/>
              <a:gd name="connsiteY1716" fmla="*/ 110288 h 739466"/>
              <a:gd name="connsiteX1717" fmla="*/ 149070 w 11505972"/>
              <a:gd name="connsiteY1717" fmla="*/ 110767 h 739466"/>
              <a:gd name="connsiteX1718" fmla="*/ 152185 w 11505972"/>
              <a:gd name="connsiteY1718" fmla="*/ 101900 h 739466"/>
              <a:gd name="connsiteX1719" fmla="*/ 156259 w 11505972"/>
              <a:gd name="connsiteY1719" fmla="*/ 94470 h 739466"/>
              <a:gd name="connsiteX1720" fmla="*/ 172077 w 11505972"/>
              <a:gd name="connsiteY1720" fmla="*/ 93991 h 739466"/>
              <a:gd name="connsiteX1721" fmla="*/ 172317 w 11505972"/>
              <a:gd name="connsiteY1721" fmla="*/ 106453 h 739466"/>
              <a:gd name="connsiteX1722" fmla="*/ 170159 w 11505972"/>
              <a:gd name="connsiteY1722" fmla="*/ 115081 h 739466"/>
              <a:gd name="connsiteX1723" fmla="*/ 171119 w 11505972"/>
              <a:gd name="connsiteY1723" fmla="*/ 104297 h 739466"/>
              <a:gd name="connsiteX1724" fmla="*/ 172077 w 11505972"/>
              <a:gd name="connsiteY1724" fmla="*/ 93991 h 739466"/>
              <a:gd name="connsiteX1725" fmla="*/ 124384 w 11505972"/>
              <a:gd name="connsiteY1725" fmla="*/ 93991 h 739466"/>
              <a:gd name="connsiteX1726" fmla="*/ 123186 w 11505972"/>
              <a:gd name="connsiteY1726" fmla="*/ 97346 h 739466"/>
              <a:gd name="connsiteX1727" fmla="*/ 125103 w 11505972"/>
              <a:gd name="connsiteY1727" fmla="*/ 96148 h 739466"/>
              <a:gd name="connsiteX1728" fmla="*/ 126541 w 11505972"/>
              <a:gd name="connsiteY1728" fmla="*/ 93991 h 739466"/>
              <a:gd name="connsiteX1729" fmla="*/ 124384 w 11505972"/>
              <a:gd name="connsiteY1729" fmla="*/ 93991 h 739466"/>
              <a:gd name="connsiteX1730" fmla="*/ 230075 w 11505972"/>
              <a:gd name="connsiteY1730" fmla="*/ 93032 h 739466"/>
              <a:gd name="connsiteX1731" fmla="*/ 230554 w 11505972"/>
              <a:gd name="connsiteY1731" fmla="*/ 96867 h 739466"/>
              <a:gd name="connsiteX1732" fmla="*/ 229116 w 11505972"/>
              <a:gd name="connsiteY1732" fmla="*/ 96387 h 739466"/>
              <a:gd name="connsiteX1733" fmla="*/ 230075 w 11505972"/>
              <a:gd name="connsiteY1733" fmla="*/ 93032 h 739466"/>
              <a:gd name="connsiteX1734" fmla="*/ 185019 w 11505972"/>
              <a:gd name="connsiteY1734" fmla="*/ 93032 h 739466"/>
              <a:gd name="connsiteX1735" fmla="*/ 187176 w 11505972"/>
              <a:gd name="connsiteY1735" fmla="*/ 96387 h 739466"/>
              <a:gd name="connsiteX1736" fmla="*/ 186936 w 11505972"/>
              <a:gd name="connsiteY1736" fmla="*/ 101660 h 739466"/>
              <a:gd name="connsiteX1737" fmla="*/ 184779 w 11505972"/>
              <a:gd name="connsiteY1737" fmla="*/ 98544 h 739466"/>
              <a:gd name="connsiteX1738" fmla="*/ 185019 w 11505972"/>
              <a:gd name="connsiteY1738" fmla="*/ 93032 h 739466"/>
              <a:gd name="connsiteX1739" fmla="*/ 127500 w 11505972"/>
              <a:gd name="connsiteY1739" fmla="*/ 93032 h 739466"/>
              <a:gd name="connsiteX1740" fmla="*/ 127739 w 11505972"/>
              <a:gd name="connsiteY1740" fmla="*/ 94950 h 739466"/>
              <a:gd name="connsiteX1741" fmla="*/ 127979 w 11505972"/>
              <a:gd name="connsiteY1741" fmla="*/ 96387 h 739466"/>
              <a:gd name="connsiteX1742" fmla="*/ 129417 w 11505972"/>
              <a:gd name="connsiteY1742" fmla="*/ 93032 h 739466"/>
              <a:gd name="connsiteX1743" fmla="*/ 237744 w 11505972"/>
              <a:gd name="connsiteY1743" fmla="*/ 92553 h 739466"/>
              <a:gd name="connsiteX1744" fmla="*/ 237025 w 11505972"/>
              <a:gd name="connsiteY1744" fmla="*/ 96148 h 739466"/>
              <a:gd name="connsiteX1745" fmla="*/ 237265 w 11505972"/>
              <a:gd name="connsiteY1745" fmla="*/ 99263 h 739466"/>
              <a:gd name="connsiteX1746" fmla="*/ 236786 w 11505972"/>
              <a:gd name="connsiteY1746" fmla="*/ 98784 h 739466"/>
              <a:gd name="connsiteX1747" fmla="*/ 237025 w 11505972"/>
              <a:gd name="connsiteY1747" fmla="*/ 95189 h 739466"/>
              <a:gd name="connsiteX1748" fmla="*/ 237744 w 11505972"/>
              <a:gd name="connsiteY1748" fmla="*/ 92553 h 739466"/>
              <a:gd name="connsiteX1749" fmla="*/ 261230 w 11505972"/>
              <a:gd name="connsiteY1749" fmla="*/ 91594 h 739466"/>
              <a:gd name="connsiteX1750" fmla="*/ 262190 w 11505972"/>
              <a:gd name="connsiteY1750" fmla="*/ 92313 h 739466"/>
              <a:gd name="connsiteX1751" fmla="*/ 263627 w 11505972"/>
              <a:gd name="connsiteY1751" fmla="*/ 91594 h 739466"/>
              <a:gd name="connsiteX1752" fmla="*/ 263627 w 11505972"/>
              <a:gd name="connsiteY1752" fmla="*/ 102619 h 739466"/>
              <a:gd name="connsiteX1753" fmla="*/ 262669 w 11505972"/>
              <a:gd name="connsiteY1753" fmla="*/ 113164 h 739466"/>
              <a:gd name="connsiteX1754" fmla="*/ 260512 w 11505972"/>
              <a:gd name="connsiteY1754" fmla="*/ 102619 h 739466"/>
              <a:gd name="connsiteX1755" fmla="*/ 261230 w 11505972"/>
              <a:gd name="connsiteY1755" fmla="*/ 91594 h 739466"/>
              <a:gd name="connsiteX1756" fmla="*/ 49370 w 11505972"/>
              <a:gd name="connsiteY1756" fmla="*/ 91115 h 739466"/>
              <a:gd name="connsiteX1757" fmla="*/ 45536 w 11505972"/>
              <a:gd name="connsiteY1757" fmla="*/ 93751 h 739466"/>
              <a:gd name="connsiteX1758" fmla="*/ 41701 w 11505972"/>
              <a:gd name="connsiteY1758" fmla="*/ 96387 h 739466"/>
              <a:gd name="connsiteX1759" fmla="*/ 46734 w 11505972"/>
              <a:gd name="connsiteY1759" fmla="*/ 97346 h 739466"/>
              <a:gd name="connsiteX1760" fmla="*/ 51767 w 11505972"/>
              <a:gd name="connsiteY1760" fmla="*/ 95908 h 739466"/>
              <a:gd name="connsiteX1761" fmla="*/ 53205 w 11505972"/>
              <a:gd name="connsiteY1761" fmla="*/ 97346 h 739466"/>
              <a:gd name="connsiteX1762" fmla="*/ 55123 w 11505972"/>
              <a:gd name="connsiteY1762" fmla="*/ 98784 h 739466"/>
              <a:gd name="connsiteX1763" fmla="*/ 54882 w 11505972"/>
              <a:gd name="connsiteY1763" fmla="*/ 96627 h 739466"/>
              <a:gd name="connsiteX1764" fmla="*/ 54164 w 11505972"/>
              <a:gd name="connsiteY1764" fmla="*/ 94470 h 739466"/>
              <a:gd name="connsiteX1765" fmla="*/ 51048 w 11505972"/>
              <a:gd name="connsiteY1765" fmla="*/ 93751 h 739466"/>
              <a:gd name="connsiteX1766" fmla="*/ 49370 w 11505972"/>
              <a:gd name="connsiteY1766" fmla="*/ 91115 h 739466"/>
              <a:gd name="connsiteX1767" fmla="*/ 255000 w 11505972"/>
              <a:gd name="connsiteY1767" fmla="*/ 86801 h 739466"/>
              <a:gd name="connsiteX1768" fmla="*/ 258835 w 11505972"/>
              <a:gd name="connsiteY1768" fmla="*/ 86801 h 739466"/>
              <a:gd name="connsiteX1769" fmla="*/ 259313 w 11505972"/>
              <a:gd name="connsiteY1769" fmla="*/ 89198 h 739466"/>
              <a:gd name="connsiteX1770" fmla="*/ 259553 w 11505972"/>
              <a:gd name="connsiteY1770" fmla="*/ 88239 h 739466"/>
              <a:gd name="connsiteX1771" fmla="*/ 259793 w 11505972"/>
              <a:gd name="connsiteY1771" fmla="*/ 87760 h 739466"/>
              <a:gd name="connsiteX1772" fmla="*/ 260033 w 11505972"/>
              <a:gd name="connsiteY1772" fmla="*/ 90156 h 739466"/>
              <a:gd name="connsiteX1773" fmla="*/ 259313 w 11505972"/>
              <a:gd name="connsiteY1773" fmla="*/ 91594 h 739466"/>
              <a:gd name="connsiteX1774" fmla="*/ 258595 w 11505972"/>
              <a:gd name="connsiteY1774" fmla="*/ 89917 h 739466"/>
              <a:gd name="connsiteX1775" fmla="*/ 257396 w 11505972"/>
              <a:gd name="connsiteY1775" fmla="*/ 89198 h 739466"/>
              <a:gd name="connsiteX1776" fmla="*/ 257157 w 11505972"/>
              <a:gd name="connsiteY1776" fmla="*/ 96627 h 739466"/>
              <a:gd name="connsiteX1777" fmla="*/ 255000 w 11505972"/>
              <a:gd name="connsiteY1777" fmla="*/ 102619 h 739466"/>
              <a:gd name="connsiteX1778" fmla="*/ 256917 w 11505972"/>
              <a:gd name="connsiteY1778" fmla="*/ 103577 h 739466"/>
              <a:gd name="connsiteX1779" fmla="*/ 257396 w 11505972"/>
              <a:gd name="connsiteY1779" fmla="*/ 106932 h 739466"/>
              <a:gd name="connsiteX1780" fmla="*/ 254760 w 11505972"/>
              <a:gd name="connsiteY1780" fmla="*/ 105494 h 739466"/>
              <a:gd name="connsiteX1781" fmla="*/ 254041 w 11505972"/>
              <a:gd name="connsiteY1781" fmla="*/ 101660 h 739466"/>
              <a:gd name="connsiteX1782" fmla="*/ 255240 w 11505972"/>
              <a:gd name="connsiteY1782" fmla="*/ 95668 h 739466"/>
              <a:gd name="connsiteX1783" fmla="*/ 255000 w 11505972"/>
              <a:gd name="connsiteY1783" fmla="*/ 86801 h 739466"/>
              <a:gd name="connsiteX1784" fmla="*/ 142838 w 11505972"/>
              <a:gd name="connsiteY1784" fmla="*/ 86801 h 739466"/>
              <a:gd name="connsiteX1785" fmla="*/ 141161 w 11505972"/>
              <a:gd name="connsiteY1785" fmla="*/ 89437 h 739466"/>
              <a:gd name="connsiteX1786" fmla="*/ 142838 w 11505972"/>
              <a:gd name="connsiteY1786" fmla="*/ 91115 h 739466"/>
              <a:gd name="connsiteX1787" fmla="*/ 125583 w 11505972"/>
              <a:gd name="connsiteY1787" fmla="*/ 86801 h 739466"/>
              <a:gd name="connsiteX1788" fmla="*/ 123905 w 11505972"/>
              <a:gd name="connsiteY1788" fmla="*/ 88000 h 739466"/>
              <a:gd name="connsiteX1789" fmla="*/ 123665 w 11505972"/>
              <a:gd name="connsiteY1789" fmla="*/ 90156 h 739466"/>
              <a:gd name="connsiteX1790" fmla="*/ 124864 w 11505972"/>
              <a:gd name="connsiteY1790" fmla="*/ 89917 h 739466"/>
              <a:gd name="connsiteX1791" fmla="*/ 126062 w 11505972"/>
              <a:gd name="connsiteY1791" fmla="*/ 89198 h 739466"/>
              <a:gd name="connsiteX1792" fmla="*/ 125822 w 11505972"/>
              <a:gd name="connsiteY1792" fmla="*/ 88000 h 739466"/>
              <a:gd name="connsiteX1793" fmla="*/ 125583 w 11505972"/>
              <a:gd name="connsiteY1793" fmla="*/ 86801 h 739466"/>
              <a:gd name="connsiteX1794" fmla="*/ 128998 w 11505972"/>
              <a:gd name="connsiteY1794" fmla="*/ 86202 h 739466"/>
              <a:gd name="connsiteX1795" fmla="*/ 128219 w 11505972"/>
              <a:gd name="connsiteY1795" fmla="*/ 87280 h 739466"/>
              <a:gd name="connsiteX1796" fmla="*/ 126541 w 11505972"/>
              <a:gd name="connsiteY1796" fmla="*/ 90156 h 739466"/>
              <a:gd name="connsiteX1797" fmla="*/ 127021 w 11505972"/>
              <a:gd name="connsiteY1797" fmla="*/ 91594 h 739466"/>
              <a:gd name="connsiteX1798" fmla="*/ 127979 w 11505972"/>
              <a:gd name="connsiteY1798" fmla="*/ 92553 h 739466"/>
              <a:gd name="connsiteX1799" fmla="*/ 129178 w 11505972"/>
              <a:gd name="connsiteY1799" fmla="*/ 90396 h 739466"/>
              <a:gd name="connsiteX1800" fmla="*/ 129896 w 11505972"/>
              <a:gd name="connsiteY1800" fmla="*/ 87760 h 739466"/>
              <a:gd name="connsiteX1801" fmla="*/ 128998 w 11505972"/>
              <a:gd name="connsiteY1801" fmla="*/ 86202 h 739466"/>
              <a:gd name="connsiteX1802" fmla="*/ 200597 w 11505972"/>
              <a:gd name="connsiteY1802" fmla="*/ 85363 h 739466"/>
              <a:gd name="connsiteX1803" fmla="*/ 204192 w 11505972"/>
              <a:gd name="connsiteY1803" fmla="*/ 85363 h 739466"/>
              <a:gd name="connsiteX1804" fmla="*/ 204670 w 11505972"/>
              <a:gd name="connsiteY1804" fmla="*/ 89198 h 739466"/>
              <a:gd name="connsiteX1805" fmla="*/ 203712 w 11505972"/>
              <a:gd name="connsiteY1805" fmla="*/ 88958 h 739466"/>
              <a:gd name="connsiteX1806" fmla="*/ 203233 w 11505972"/>
              <a:gd name="connsiteY1806" fmla="*/ 87760 h 739466"/>
              <a:gd name="connsiteX1807" fmla="*/ 202753 w 11505972"/>
              <a:gd name="connsiteY1807" fmla="*/ 88718 h 739466"/>
              <a:gd name="connsiteX1808" fmla="*/ 203712 w 11505972"/>
              <a:gd name="connsiteY1808" fmla="*/ 93032 h 739466"/>
              <a:gd name="connsiteX1809" fmla="*/ 203233 w 11505972"/>
              <a:gd name="connsiteY1809" fmla="*/ 97825 h 739466"/>
              <a:gd name="connsiteX1810" fmla="*/ 201795 w 11505972"/>
              <a:gd name="connsiteY1810" fmla="*/ 92792 h 739466"/>
              <a:gd name="connsiteX1811" fmla="*/ 199398 w 11505972"/>
              <a:gd name="connsiteY1811" fmla="*/ 88718 h 739466"/>
              <a:gd name="connsiteX1812" fmla="*/ 200597 w 11505972"/>
              <a:gd name="connsiteY1812" fmla="*/ 85363 h 739466"/>
              <a:gd name="connsiteX1813" fmla="*/ 108327 w 11505972"/>
              <a:gd name="connsiteY1813" fmla="*/ 82008 h 739466"/>
              <a:gd name="connsiteX1814" fmla="*/ 108807 w 11505972"/>
              <a:gd name="connsiteY1814" fmla="*/ 86322 h 739466"/>
              <a:gd name="connsiteX1815" fmla="*/ 111203 w 11505972"/>
              <a:gd name="connsiteY1815" fmla="*/ 84405 h 739466"/>
              <a:gd name="connsiteX1816" fmla="*/ 108327 w 11505972"/>
              <a:gd name="connsiteY1816" fmla="*/ 82008 h 739466"/>
              <a:gd name="connsiteX1817" fmla="*/ 118872 w 11505972"/>
              <a:gd name="connsiteY1817" fmla="*/ 80090 h 739466"/>
              <a:gd name="connsiteX1818" fmla="*/ 117674 w 11505972"/>
              <a:gd name="connsiteY1818" fmla="*/ 82727 h 739466"/>
              <a:gd name="connsiteX1819" fmla="*/ 119831 w 11505972"/>
              <a:gd name="connsiteY1819" fmla="*/ 84405 h 739466"/>
              <a:gd name="connsiteX1820" fmla="*/ 119591 w 11505972"/>
              <a:gd name="connsiteY1820" fmla="*/ 82008 h 739466"/>
              <a:gd name="connsiteX1821" fmla="*/ 118872 w 11505972"/>
              <a:gd name="connsiteY1821" fmla="*/ 80090 h 739466"/>
              <a:gd name="connsiteX1822" fmla="*/ 196043 w 11505972"/>
              <a:gd name="connsiteY1822" fmla="*/ 77694 h 739466"/>
              <a:gd name="connsiteX1823" fmla="*/ 197481 w 11505972"/>
              <a:gd name="connsiteY1823" fmla="*/ 79132 h 739466"/>
              <a:gd name="connsiteX1824" fmla="*/ 196043 w 11505972"/>
              <a:gd name="connsiteY1824" fmla="*/ 81528 h 739466"/>
              <a:gd name="connsiteX1825" fmla="*/ 75733 w 11505972"/>
              <a:gd name="connsiteY1825" fmla="*/ 76735 h 739466"/>
              <a:gd name="connsiteX1826" fmla="*/ 74295 w 11505972"/>
              <a:gd name="connsiteY1826" fmla="*/ 80090 h 739466"/>
              <a:gd name="connsiteX1827" fmla="*/ 76212 w 11505972"/>
              <a:gd name="connsiteY1827" fmla="*/ 80570 h 739466"/>
              <a:gd name="connsiteX1828" fmla="*/ 76452 w 11505972"/>
              <a:gd name="connsiteY1828" fmla="*/ 78893 h 739466"/>
              <a:gd name="connsiteX1829" fmla="*/ 75733 w 11505972"/>
              <a:gd name="connsiteY1829" fmla="*/ 76735 h 739466"/>
              <a:gd name="connsiteX1830" fmla="*/ 188853 w 11505972"/>
              <a:gd name="connsiteY1830" fmla="*/ 74338 h 739466"/>
              <a:gd name="connsiteX1831" fmla="*/ 191489 w 11505972"/>
              <a:gd name="connsiteY1831" fmla="*/ 78173 h 739466"/>
              <a:gd name="connsiteX1832" fmla="*/ 190291 w 11505972"/>
              <a:gd name="connsiteY1832" fmla="*/ 83446 h 739466"/>
              <a:gd name="connsiteX1833" fmla="*/ 191250 w 11505972"/>
              <a:gd name="connsiteY1833" fmla="*/ 84883 h 739466"/>
              <a:gd name="connsiteX1834" fmla="*/ 192688 w 11505972"/>
              <a:gd name="connsiteY1834" fmla="*/ 85363 h 739466"/>
              <a:gd name="connsiteX1835" fmla="*/ 192448 w 11505972"/>
              <a:gd name="connsiteY1835" fmla="*/ 87520 h 739466"/>
              <a:gd name="connsiteX1836" fmla="*/ 192208 w 11505972"/>
              <a:gd name="connsiteY1836" fmla="*/ 89198 h 739466"/>
              <a:gd name="connsiteX1837" fmla="*/ 190771 w 11505972"/>
              <a:gd name="connsiteY1837" fmla="*/ 88000 h 739466"/>
              <a:gd name="connsiteX1838" fmla="*/ 189812 w 11505972"/>
              <a:gd name="connsiteY1838" fmla="*/ 86801 h 739466"/>
              <a:gd name="connsiteX1839" fmla="*/ 189333 w 11505972"/>
              <a:gd name="connsiteY1839" fmla="*/ 82487 h 739466"/>
              <a:gd name="connsiteX1840" fmla="*/ 187415 w 11505972"/>
              <a:gd name="connsiteY1840" fmla="*/ 80570 h 739466"/>
              <a:gd name="connsiteX1841" fmla="*/ 188853 w 11505972"/>
              <a:gd name="connsiteY1841" fmla="*/ 79371 h 739466"/>
              <a:gd name="connsiteX1842" fmla="*/ 190291 w 11505972"/>
              <a:gd name="connsiteY1842" fmla="*/ 78173 h 739466"/>
              <a:gd name="connsiteX1843" fmla="*/ 188853 w 11505972"/>
              <a:gd name="connsiteY1843" fmla="*/ 74338 h 739466"/>
              <a:gd name="connsiteX1844" fmla="*/ 89633 w 11505972"/>
              <a:gd name="connsiteY1844" fmla="*/ 74338 h 739466"/>
              <a:gd name="connsiteX1845" fmla="*/ 86758 w 11505972"/>
              <a:gd name="connsiteY1845" fmla="*/ 79371 h 739466"/>
              <a:gd name="connsiteX1846" fmla="*/ 84361 w 11505972"/>
              <a:gd name="connsiteY1846" fmla="*/ 84405 h 739466"/>
              <a:gd name="connsiteX1847" fmla="*/ 82923 w 11505972"/>
              <a:gd name="connsiteY1847" fmla="*/ 83685 h 739466"/>
              <a:gd name="connsiteX1848" fmla="*/ 81485 w 11505972"/>
              <a:gd name="connsiteY1848" fmla="*/ 82966 h 739466"/>
              <a:gd name="connsiteX1849" fmla="*/ 82443 w 11505972"/>
              <a:gd name="connsiteY1849" fmla="*/ 85842 h 739466"/>
              <a:gd name="connsiteX1850" fmla="*/ 83882 w 11505972"/>
              <a:gd name="connsiteY1850" fmla="*/ 88718 h 739466"/>
              <a:gd name="connsiteX1851" fmla="*/ 87716 w 11505972"/>
              <a:gd name="connsiteY1851" fmla="*/ 82248 h 739466"/>
              <a:gd name="connsiteX1852" fmla="*/ 89633 w 11505972"/>
              <a:gd name="connsiteY1852" fmla="*/ 74338 h 739466"/>
              <a:gd name="connsiteX1853" fmla="*/ 77890 w 11505972"/>
              <a:gd name="connsiteY1853" fmla="*/ 73140 h 739466"/>
              <a:gd name="connsiteX1854" fmla="*/ 78130 w 11505972"/>
              <a:gd name="connsiteY1854" fmla="*/ 75776 h 739466"/>
              <a:gd name="connsiteX1855" fmla="*/ 79088 w 11505972"/>
              <a:gd name="connsiteY1855" fmla="*/ 74818 h 739466"/>
              <a:gd name="connsiteX1856" fmla="*/ 80047 w 11505972"/>
              <a:gd name="connsiteY1856" fmla="*/ 73380 h 739466"/>
              <a:gd name="connsiteX1857" fmla="*/ 77890 w 11505972"/>
              <a:gd name="connsiteY1857" fmla="*/ 73140 h 739466"/>
              <a:gd name="connsiteX1858" fmla="*/ 207067 w 11505972"/>
              <a:gd name="connsiteY1858" fmla="*/ 70504 h 739466"/>
              <a:gd name="connsiteX1859" fmla="*/ 208985 w 11505972"/>
              <a:gd name="connsiteY1859" fmla="*/ 83206 h 739466"/>
              <a:gd name="connsiteX1860" fmla="*/ 209943 w 11505972"/>
              <a:gd name="connsiteY1860" fmla="*/ 94470 h 739466"/>
              <a:gd name="connsiteX1861" fmla="*/ 207547 w 11505972"/>
              <a:gd name="connsiteY1861" fmla="*/ 88239 h 739466"/>
              <a:gd name="connsiteX1862" fmla="*/ 207547 w 11505972"/>
              <a:gd name="connsiteY1862" fmla="*/ 79132 h 739466"/>
              <a:gd name="connsiteX1863" fmla="*/ 205630 w 11505972"/>
              <a:gd name="connsiteY1863" fmla="*/ 78173 h 739466"/>
              <a:gd name="connsiteX1864" fmla="*/ 204192 w 11505972"/>
              <a:gd name="connsiteY1864" fmla="*/ 81049 h 739466"/>
              <a:gd name="connsiteX1865" fmla="*/ 202753 w 11505972"/>
              <a:gd name="connsiteY1865" fmla="*/ 83446 h 739466"/>
              <a:gd name="connsiteX1866" fmla="*/ 200836 w 11505972"/>
              <a:gd name="connsiteY1866" fmla="*/ 82966 h 739466"/>
              <a:gd name="connsiteX1867" fmla="*/ 200117 w 11505972"/>
              <a:gd name="connsiteY1867" fmla="*/ 79371 h 739466"/>
              <a:gd name="connsiteX1868" fmla="*/ 199878 w 11505972"/>
              <a:gd name="connsiteY1868" fmla="*/ 75298 h 739466"/>
              <a:gd name="connsiteX1869" fmla="*/ 203473 w 11505972"/>
              <a:gd name="connsiteY1869" fmla="*/ 72661 h 739466"/>
              <a:gd name="connsiteX1870" fmla="*/ 207067 w 11505972"/>
              <a:gd name="connsiteY1870" fmla="*/ 70504 h 739466"/>
              <a:gd name="connsiteX1871" fmla="*/ 153383 w 11505972"/>
              <a:gd name="connsiteY1871" fmla="*/ 69546 h 739466"/>
              <a:gd name="connsiteX1872" fmla="*/ 151466 w 11505972"/>
              <a:gd name="connsiteY1872" fmla="*/ 73620 h 739466"/>
              <a:gd name="connsiteX1873" fmla="*/ 149070 w 11505972"/>
              <a:gd name="connsiteY1873" fmla="*/ 77694 h 739466"/>
              <a:gd name="connsiteX1874" fmla="*/ 148350 w 11505972"/>
              <a:gd name="connsiteY1874" fmla="*/ 82248 h 739466"/>
              <a:gd name="connsiteX1875" fmla="*/ 148590 w 11505972"/>
              <a:gd name="connsiteY1875" fmla="*/ 87760 h 739466"/>
              <a:gd name="connsiteX1876" fmla="*/ 150028 w 11505972"/>
              <a:gd name="connsiteY1876" fmla="*/ 83925 h 739466"/>
              <a:gd name="connsiteX1877" fmla="*/ 151945 w 11505972"/>
              <a:gd name="connsiteY1877" fmla="*/ 82008 h 739466"/>
              <a:gd name="connsiteX1878" fmla="*/ 151226 w 11505972"/>
              <a:gd name="connsiteY1878" fmla="*/ 79371 h 739466"/>
              <a:gd name="connsiteX1879" fmla="*/ 152185 w 11505972"/>
              <a:gd name="connsiteY1879" fmla="*/ 76975 h 739466"/>
              <a:gd name="connsiteX1880" fmla="*/ 153383 w 11505972"/>
              <a:gd name="connsiteY1880" fmla="*/ 74099 h 739466"/>
              <a:gd name="connsiteX1881" fmla="*/ 153383 w 11505972"/>
              <a:gd name="connsiteY1881" fmla="*/ 69546 h 739466"/>
              <a:gd name="connsiteX1882" fmla="*/ 132773 w 11505972"/>
              <a:gd name="connsiteY1882" fmla="*/ 67149 h 739466"/>
              <a:gd name="connsiteX1883" fmla="*/ 130856 w 11505972"/>
              <a:gd name="connsiteY1883" fmla="*/ 68347 h 739466"/>
              <a:gd name="connsiteX1884" fmla="*/ 131334 w 11505972"/>
              <a:gd name="connsiteY1884" fmla="*/ 70983 h 739466"/>
              <a:gd name="connsiteX1885" fmla="*/ 132293 w 11505972"/>
              <a:gd name="connsiteY1885" fmla="*/ 69306 h 739466"/>
              <a:gd name="connsiteX1886" fmla="*/ 132773 w 11505972"/>
              <a:gd name="connsiteY1886" fmla="*/ 67149 h 739466"/>
              <a:gd name="connsiteX1887" fmla="*/ 97243 w 11505972"/>
              <a:gd name="connsiteY1887" fmla="*/ 65711 h 739466"/>
              <a:gd name="connsiteX1888" fmla="*/ 96105 w 11505972"/>
              <a:gd name="connsiteY1888" fmla="*/ 67149 h 739466"/>
              <a:gd name="connsiteX1889" fmla="*/ 95865 w 11505972"/>
              <a:gd name="connsiteY1889" fmla="*/ 70983 h 739466"/>
              <a:gd name="connsiteX1890" fmla="*/ 97303 w 11505972"/>
              <a:gd name="connsiteY1890" fmla="*/ 69546 h 739466"/>
              <a:gd name="connsiteX1891" fmla="*/ 98261 w 11505972"/>
              <a:gd name="connsiteY1891" fmla="*/ 67149 h 739466"/>
              <a:gd name="connsiteX1892" fmla="*/ 97243 w 11505972"/>
              <a:gd name="connsiteY1892" fmla="*/ 65711 h 739466"/>
              <a:gd name="connsiteX1893" fmla="*/ 56560 w 11505972"/>
              <a:gd name="connsiteY1893" fmla="*/ 63314 h 739466"/>
              <a:gd name="connsiteX1894" fmla="*/ 50808 w 11505972"/>
              <a:gd name="connsiteY1894" fmla="*/ 63794 h 739466"/>
              <a:gd name="connsiteX1895" fmla="*/ 54403 w 11505972"/>
              <a:gd name="connsiteY1895" fmla="*/ 69066 h 739466"/>
              <a:gd name="connsiteX1896" fmla="*/ 58477 w 11505972"/>
              <a:gd name="connsiteY1896" fmla="*/ 72901 h 739466"/>
              <a:gd name="connsiteX1897" fmla="*/ 58477 w 11505972"/>
              <a:gd name="connsiteY1897" fmla="*/ 67388 h 739466"/>
              <a:gd name="connsiteX1898" fmla="*/ 56560 w 11505972"/>
              <a:gd name="connsiteY1898" fmla="*/ 63314 h 739466"/>
              <a:gd name="connsiteX1899" fmla="*/ 281636 w 11505972"/>
              <a:gd name="connsiteY1899" fmla="*/ 63276 h 739466"/>
              <a:gd name="connsiteX1900" fmla="*/ 282115 w 11505972"/>
              <a:gd name="connsiteY1900" fmla="*/ 64277 h 739466"/>
              <a:gd name="connsiteX1901" fmla="*/ 281842 w 11505972"/>
              <a:gd name="connsiteY1901" fmla="*/ 65231 h 739466"/>
              <a:gd name="connsiteX1902" fmla="*/ 282801 w 11505972"/>
              <a:gd name="connsiteY1902" fmla="*/ 61876 h 739466"/>
              <a:gd name="connsiteX1903" fmla="*/ 282801 w 11505972"/>
              <a:gd name="connsiteY1903" fmla="*/ 65711 h 739466"/>
              <a:gd name="connsiteX1904" fmla="*/ 282115 w 11505972"/>
              <a:gd name="connsiteY1904" fmla="*/ 64277 h 739466"/>
              <a:gd name="connsiteX1905" fmla="*/ 159615 w 11505972"/>
              <a:gd name="connsiteY1905" fmla="*/ 60918 h 739466"/>
              <a:gd name="connsiteX1906" fmla="*/ 158416 w 11505972"/>
              <a:gd name="connsiteY1906" fmla="*/ 63794 h 739466"/>
              <a:gd name="connsiteX1907" fmla="*/ 159135 w 11505972"/>
              <a:gd name="connsiteY1907" fmla="*/ 67149 h 739466"/>
              <a:gd name="connsiteX1908" fmla="*/ 160333 w 11505972"/>
              <a:gd name="connsiteY1908" fmla="*/ 66909 h 739466"/>
              <a:gd name="connsiteX1909" fmla="*/ 161532 w 11505972"/>
              <a:gd name="connsiteY1909" fmla="*/ 65711 h 739466"/>
              <a:gd name="connsiteX1910" fmla="*/ 161052 w 11505972"/>
              <a:gd name="connsiteY1910" fmla="*/ 62835 h 739466"/>
              <a:gd name="connsiteX1911" fmla="*/ 159615 w 11505972"/>
              <a:gd name="connsiteY1911" fmla="*/ 60918 h 739466"/>
              <a:gd name="connsiteX1912" fmla="*/ 143797 w 11505972"/>
              <a:gd name="connsiteY1912" fmla="*/ 60439 h 739466"/>
              <a:gd name="connsiteX1913" fmla="*/ 144755 w 11505972"/>
              <a:gd name="connsiteY1913" fmla="*/ 63794 h 739466"/>
              <a:gd name="connsiteX1914" fmla="*/ 142838 w 11505972"/>
              <a:gd name="connsiteY1914" fmla="*/ 64752 h 739466"/>
              <a:gd name="connsiteX1915" fmla="*/ 141880 w 11505972"/>
              <a:gd name="connsiteY1915" fmla="*/ 63314 h 739466"/>
              <a:gd name="connsiteX1916" fmla="*/ 142598 w 11505972"/>
              <a:gd name="connsiteY1916" fmla="*/ 61157 h 739466"/>
              <a:gd name="connsiteX1917" fmla="*/ 143797 w 11505972"/>
              <a:gd name="connsiteY1917" fmla="*/ 60439 h 739466"/>
              <a:gd name="connsiteX1918" fmla="*/ 124145 w 11505972"/>
              <a:gd name="connsiteY1918" fmla="*/ 58042 h 739466"/>
              <a:gd name="connsiteX1919" fmla="*/ 121748 w 11505972"/>
              <a:gd name="connsiteY1919" fmla="*/ 63794 h 739466"/>
              <a:gd name="connsiteX1920" fmla="*/ 120310 w 11505972"/>
              <a:gd name="connsiteY1920" fmla="*/ 63554 h 739466"/>
              <a:gd name="connsiteX1921" fmla="*/ 118872 w 11505972"/>
              <a:gd name="connsiteY1921" fmla="*/ 63314 h 739466"/>
              <a:gd name="connsiteX1922" fmla="*/ 118393 w 11505972"/>
              <a:gd name="connsiteY1922" fmla="*/ 66909 h 739466"/>
              <a:gd name="connsiteX1923" fmla="*/ 119831 w 11505972"/>
              <a:gd name="connsiteY1923" fmla="*/ 69546 h 739466"/>
              <a:gd name="connsiteX1924" fmla="*/ 122946 w 11505972"/>
              <a:gd name="connsiteY1924" fmla="*/ 64992 h 739466"/>
              <a:gd name="connsiteX1925" fmla="*/ 124145 w 11505972"/>
              <a:gd name="connsiteY1925" fmla="*/ 58042 h 739466"/>
              <a:gd name="connsiteX1926" fmla="*/ 101137 w 11505972"/>
              <a:gd name="connsiteY1926" fmla="*/ 55645 h 739466"/>
              <a:gd name="connsiteX1927" fmla="*/ 99220 w 11505972"/>
              <a:gd name="connsiteY1927" fmla="*/ 57802 h 739466"/>
              <a:gd name="connsiteX1928" fmla="*/ 100658 w 11505972"/>
              <a:gd name="connsiteY1928" fmla="*/ 60439 h 739466"/>
              <a:gd name="connsiteX1929" fmla="*/ 101137 w 11505972"/>
              <a:gd name="connsiteY1929" fmla="*/ 58281 h 739466"/>
              <a:gd name="connsiteX1930" fmla="*/ 101137 w 11505972"/>
              <a:gd name="connsiteY1930" fmla="*/ 55645 h 739466"/>
              <a:gd name="connsiteX1931" fmla="*/ 277528 w 11505972"/>
              <a:gd name="connsiteY1931" fmla="*/ 54686 h 739466"/>
              <a:gd name="connsiteX1932" fmla="*/ 278966 w 11505972"/>
              <a:gd name="connsiteY1932" fmla="*/ 55405 h 739466"/>
              <a:gd name="connsiteX1933" fmla="*/ 280883 w 11505972"/>
              <a:gd name="connsiteY1933" fmla="*/ 55645 h 739466"/>
              <a:gd name="connsiteX1934" fmla="*/ 281362 w 11505972"/>
              <a:gd name="connsiteY1934" fmla="*/ 60678 h 739466"/>
              <a:gd name="connsiteX1935" fmla="*/ 281636 w 11505972"/>
              <a:gd name="connsiteY1935" fmla="*/ 63276 h 739466"/>
              <a:gd name="connsiteX1936" fmla="*/ 145714 w 11505972"/>
              <a:gd name="connsiteY1936" fmla="*/ 53728 h 739466"/>
              <a:gd name="connsiteX1937" fmla="*/ 144995 w 11505972"/>
              <a:gd name="connsiteY1937" fmla="*/ 57083 h 739466"/>
              <a:gd name="connsiteX1938" fmla="*/ 143797 w 11505972"/>
              <a:gd name="connsiteY1938" fmla="*/ 59479 h 739466"/>
              <a:gd name="connsiteX1939" fmla="*/ 144036 w 11505972"/>
              <a:gd name="connsiteY1939" fmla="*/ 55645 h 739466"/>
              <a:gd name="connsiteX1940" fmla="*/ 145714 w 11505972"/>
              <a:gd name="connsiteY1940" fmla="*/ 53728 h 739466"/>
              <a:gd name="connsiteX1941" fmla="*/ 133251 w 11505972"/>
              <a:gd name="connsiteY1941" fmla="*/ 52290 h 739466"/>
              <a:gd name="connsiteX1942" fmla="*/ 132293 w 11505972"/>
              <a:gd name="connsiteY1942" fmla="*/ 56364 h 739466"/>
              <a:gd name="connsiteX1943" fmla="*/ 132773 w 11505972"/>
              <a:gd name="connsiteY1943" fmla="*/ 61876 h 739466"/>
              <a:gd name="connsiteX1944" fmla="*/ 134690 w 11505972"/>
              <a:gd name="connsiteY1944" fmla="*/ 57802 h 739466"/>
              <a:gd name="connsiteX1945" fmla="*/ 133251 w 11505972"/>
              <a:gd name="connsiteY1945" fmla="*/ 52290 h 739466"/>
              <a:gd name="connsiteX1946" fmla="*/ 197001 w 11505972"/>
              <a:gd name="connsiteY1946" fmla="*/ 50852 h 739466"/>
              <a:gd name="connsiteX1947" fmla="*/ 197481 w 11505972"/>
              <a:gd name="connsiteY1947" fmla="*/ 54926 h 739466"/>
              <a:gd name="connsiteX1948" fmla="*/ 197481 w 11505972"/>
              <a:gd name="connsiteY1948" fmla="*/ 58521 h 739466"/>
              <a:gd name="connsiteX1949" fmla="*/ 195803 w 11505972"/>
              <a:gd name="connsiteY1949" fmla="*/ 54926 h 739466"/>
              <a:gd name="connsiteX1950" fmla="*/ 197001 w 11505972"/>
              <a:gd name="connsiteY1950" fmla="*/ 50852 h 739466"/>
              <a:gd name="connsiteX1951" fmla="*/ 182143 w 11505972"/>
              <a:gd name="connsiteY1951" fmla="*/ 49893 h 739466"/>
              <a:gd name="connsiteX1952" fmla="*/ 183101 w 11505972"/>
              <a:gd name="connsiteY1952" fmla="*/ 53249 h 739466"/>
              <a:gd name="connsiteX1953" fmla="*/ 185019 w 11505972"/>
              <a:gd name="connsiteY1953" fmla="*/ 53249 h 739466"/>
              <a:gd name="connsiteX1954" fmla="*/ 184060 w 11505972"/>
              <a:gd name="connsiteY1954" fmla="*/ 50852 h 739466"/>
              <a:gd name="connsiteX1955" fmla="*/ 182143 w 11505972"/>
              <a:gd name="connsiteY1955" fmla="*/ 49893 h 739466"/>
              <a:gd name="connsiteX1956" fmla="*/ 197960 w 11505972"/>
              <a:gd name="connsiteY1956" fmla="*/ 48934 h 739466"/>
              <a:gd name="connsiteX1957" fmla="*/ 200836 w 11505972"/>
              <a:gd name="connsiteY1957" fmla="*/ 50372 h 739466"/>
              <a:gd name="connsiteX1958" fmla="*/ 203233 w 11505972"/>
              <a:gd name="connsiteY1958" fmla="*/ 52290 h 739466"/>
              <a:gd name="connsiteX1959" fmla="*/ 203233 w 11505972"/>
              <a:gd name="connsiteY1959" fmla="*/ 60918 h 739466"/>
              <a:gd name="connsiteX1960" fmla="*/ 198440 w 11505972"/>
              <a:gd name="connsiteY1960" fmla="*/ 64273 h 739466"/>
              <a:gd name="connsiteX1961" fmla="*/ 195084 w 11505972"/>
              <a:gd name="connsiteY1961" fmla="*/ 70504 h 739466"/>
              <a:gd name="connsiteX1962" fmla="*/ 195084 w 11505972"/>
              <a:gd name="connsiteY1962" fmla="*/ 60439 h 739466"/>
              <a:gd name="connsiteX1963" fmla="*/ 197001 w 11505972"/>
              <a:gd name="connsiteY1963" fmla="*/ 60199 h 739466"/>
              <a:gd name="connsiteX1964" fmla="*/ 199398 w 11505972"/>
              <a:gd name="connsiteY1964" fmla="*/ 61876 h 739466"/>
              <a:gd name="connsiteX1965" fmla="*/ 199158 w 11505972"/>
              <a:gd name="connsiteY1965" fmla="*/ 55884 h 739466"/>
              <a:gd name="connsiteX1966" fmla="*/ 197960 w 11505972"/>
              <a:gd name="connsiteY1966" fmla="*/ 48934 h 739466"/>
              <a:gd name="connsiteX1967" fmla="*/ 284718 w 11505972"/>
              <a:gd name="connsiteY1967" fmla="*/ 45100 h 739466"/>
              <a:gd name="connsiteX1968" fmla="*/ 286874 w 11505972"/>
              <a:gd name="connsiteY1968" fmla="*/ 48216 h 739466"/>
              <a:gd name="connsiteX1969" fmla="*/ 288073 w 11505972"/>
              <a:gd name="connsiteY1969" fmla="*/ 51331 h 739466"/>
              <a:gd name="connsiteX1970" fmla="*/ 284718 w 11505972"/>
              <a:gd name="connsiteY1970" fmla="*/ 53249 h 739466"/>
              <a:gd name="connsiteX1971" fmla="*/ 284239 w 11505972"/>
              <a:gd name="connsiteY1971" fmla="*/ 49174 h 739466"/>
              <a:gd name="connsiteX1972" fmla="*/ 284718 w 11505972"/>
              <a:gd name="connsiteY1972" fmla="*/ 45100 h 739466"/>
              <a:gd name="connsiteX1973" fmla="*/ 278726 w 11505972"/>
              <a:gd name="connsiteY1973" fmla="*/ 42464 h 739466"/>
              <a:gd name="connsiteX1974" fmla="*/ 278966 w 11505972"/>
              <a:gd name="connsiteY1974" fmla="*/ 42703 h 739466"/>
              <a:gd name="connsiteX1975" fmla="*/ 279206 w 11505972"/>
              <a:gd name="connsiteY1975" fmla="*/ 45579 h 739466"/>
              <a:gd name="connsiteX1976" fmla="*/ 278966 w 11505972"/>
              <a:gd name="connsiteY1976" fmla="*/ 47497 h 739466"/>
              <a:gd name="connsiteX1977" fmla="*/ 278247 w 11505972"/>
              <a:gd name="connsiteY1977" fmla="*/ 45100 h 739466"/>
              <a:gd name="connsiteX1978" fmla="*/ 277528 w 11505972"/>
              <a:gd name="connsiteY1978" fmla="*/ 42703 h 739466"/>
              <a:gd name="connsiteX1979" fmla="*/ 278726 w 11505972"/>
              <a:gd name="connsiteY1979" fmla="*/ 42464 h 739466"/>
              <a:gd name="connsiteX1980" fmla="*/ 106889 w 11505972"/>
              <a:gd name="connsiteY1980" fmla="*/ 42224 h 739466"/>
              <a:gd name="connsiteX1981" fmla="*/ 108327 w 11505972"/>
              <a:gd name="connsiteY1981" fmla="*/ 46059 h 739466"/>
              <a:gd name="connsiteX1982" fmla="*/ 108567 w 11505972"/>
              <a:gd name="connsiteY1982" fmla="*/ 42703 h 739466"/>
              <a:gd name="connsiteX1983" fmla="*/ 106889 w 11505972"/>
              <a:gd name="connsiteY1983" fmla="*/ 42224 h 739466"/>
              <a:gd name="connsiteX1984" fmla="*/ 194605 w 11505972"/>
              <a:gd name="connsiteY1984" fmla="*/ 41265 h 739466"/>
              <a:gd name="connsiteX1985" fmla="*/ 197001 w 11505972"/>
              <a:gd name="connsiteY1985" fmla="*/ 41265 h 739466"/>
              <a:gd name="connsiteX1986" fmla="*/ 197721 w 11505972"/>
              <a:gd name="connsiteY1986" fmla="*/ 44142 h 739466"/>
              <a:gd name="connsiteX1987" fmla="*/ 199398 w 11505972"/>
              <a:gd name="connsiteY1987" fmla="*/ 46059 h 739466"/>
              <a:gd name="connsiteX1988" fmla="*/ 198200 w 11505972"/>
              <a:gd name="connsiteY1988" fmla="*/ 47497 h 739466"/>
              <a:gd name="connsiteX1989" fmla="*/ 197001 w 11505972"/>
              <a:gd name="connsiteY1989" fmla="*/ 48455 h 739466"/>
              <a:gd name="connsiteX1990" fmla="*/ 194605 w 11505972"/>
              <a:gd name="connsiteY1990" fmla="*/ 41265 h 739466"/>
              <a:gd name="connsiteX1991" fmla="*/ 149070 w 11505972"/>
              <a:gd name="connsiteY1991" fmla="*/ 41265 h 739466"/>
              <a:gd name="connsiteX1992" fmla="*/ 145714 w 11505972"/>
              <a:gd name="connsiteY1992" fmla="*/ 51331 h 739466"/>
              <a:gd name="connsiteX1993" fmla="*/ 142119 w 11505972"/>
              <a:gd name="connsiteY1993" fmla="*/ 53728 h 739466"/>
              <a:gd name="connsiteX1994" fmla="*/ 139483 w 11505972"/>
              <a:gd name="connsiteY1994" fmla="*/ 59479 h 739466"/>
              <a:gd name="connsiteX1995" fmla="*/ 141161 w 11505972"/>
              <a:gd name="connsiteY1995" fmla="*/ 60439 h 739466"/>
              <a:gd name="connsiteX1996" fmla="*/ 141400 w 11505972"/>
              <a:gd name="connsiteY1996" fmla="*/ 63314 h 739466"/>
              <a:gd name="connsiteX1997" fmla="*/ 140202 w 11505972"/>
              <a:gd name="connsiteY1997" fmla="*/ 64033 h 739466"/>
              <a:gd name="connsiteX1998" fmla="*/ 139483 w 11505972"/>
              <a:gd name="connsiteY1998" fmla="*/ 65231 h 739466"/>
              <a:gd name="connsiteX1999" fmla="*/ 138764 w 11505972"/>
              <a:gd name="connsiteY1999" fmla="*/ 63554 h 739466"/>
              <a:gd name="connsiteX2000" fmla="*/ 139003 w 11505972"/>
              <a:gd name="connsiteY2000" fmla="*/ 60918 h 739466"/>
              <a:gd name="connsiteX2001" fmla="*/ 134929 w 11505972"/>
              <a:gd name="connsiteY2001" fmla="*/ 65471 h 739466"/>
              <a:gd name="connsiteX2002" fmla="*/ 135648 w 11505972"/>
              <a:gd name="connsiteY2002" fmla="*/ 73380 h 739466"/>
              <a:gd name="connsiteX2003" fmla="*/ 137086 w 11505972"/>
              <a:gd name="connsiteY2003" fmla="*/ 70025 h 739466"/>
              <a:gd name="connsiteX2004" fmla="*/ 138045 w 11505972"/>
              <a:gd name="connsiteY2004" fmla="*/ 65711 h 739466"/>
              <a:gd name="connsiteX2005" fmla="*/ 139963 w 11505972"/>
              <a:gd name="connsiteY2005" fmla="*/ 67149 h 739466"/>
              <a:gd name="connsiteX2006" fmla="*/ 142359 w 11505972"/>
              <a:gd name="connsiteY2006" fmla="*/ 66669 h 739466"/>
              <a:gd name="connsiteX2007" fmla="*/ 142119 w 11505972"/>
              <a:gd name="connsiteY2007" fmla="*/ 70025 h 739466"/>
              <a:gd name="connsiteX2008" fmla="*/ 141880 w 11505972"/>
              <a:gd name="connsiteY2008" fmla="*/ 73380 h 739466"/>
              <a:gd name="connsiteX2009" fmla="*/ 145475 w 11505972"/>
              <a:gd name="connsiteY2009" fmla="*/ 65951 h 739466"/>
              <a:gd name="connsiteX2010" fmla="*/ 147152 w 11505972"/>
              <a:gd name="connsiteY2010" fmla="*/ 58042 h 739466"/>
              <a:gd name="connsiteX2011" fmla="*/ 148830 w 11505972"/>
              <a:gd name="connsiteY2011" fmla="*/ 57323 h 739466"/>
              <a:gd name="connsiteX2012" fmla="*/ 150987 w 11505972"/>
              <a:gd name="connsiteY2012" fmla="*/ 57083 h 739466"/>
              <a:gd name="connsiteX2013" fmla="*/ 151226 w 11505972"/>
              <a:gd name="connsiteY2013" fmla="*/ 53009 h 739466"/>
              <a:gd name="connsiteX2014" fmla="*/ 150987 w 11505972"/>
              <a:gd name="connsiteY2014" fmla="*/ 49893 h 739466"/>
              <a:gd name="connsiteX2015" fmla="*/ 149309 w 11505972"/>
              <a:gd name="connsiteY2015" fmla="*/ 51092 h 739466"/>
              <a:gd name="connsiteX2016" fmla="*/ 148590 w 11505972"/>
              <a:gd name="connsiteY2016" fmla="*/ 53249 h 739466"/>
              <a:gd name="connsiteX2017" fmla="*/ 148830 w 11505972"/>
              <a:gd name="connsiteY2017" fmla="*/ 48216 h 739466"/>
              <a:gd name="connsiteX2018" fmla="*/ 149070 w 11505972"/>
              <a:gd name="connsiteY2018" fmla="*/ 41265 h 739466"/>
              <a:gd name="connsiteX2019" fmla="*/ 125583 w 11505972"/>
              <a:gd name="connsiteY2019" fmla="*/ 41265 h 739466"/>
              <a:gd name="connsiteX2020" fmla="*/ 124145 w 11505972"/>
              <a:gd name="connsiteY2020" fmla="*/ 43902 h 739466"/>
              <a:gd name="connsiteX2021" fmla="*/ 123186 w 11505972"/>
              <a:gd name="connsiteY2021" fmla="*/ 47497 h 739466"/>
              <a:gd name="connsiteX2022" fmla="*/ 124864 w 11505972"/>
              <a:gd name="connsiteY2022" fmla="*/ 45100 h 739466"/>
              <a:gd name="connsiteX2023" fmla="*/ 125583 w 11505972"/>
              <a:gd name="connsiteY2023" fmla="*/ 41265 h 739466"/>
              <a:gd name="connsiteX2024" fmla="*/ 155300 w 11505972"/>
              <a:gd name="connsiteY2024" fmla="*/ 40307 h 739466"/>
              <a:gd name="connsiteX2025" fmla="*/ 154102 w 11505972"/>
              <a:gd name="connsiteY2025" fmla="*/ 40786 h 739466"/>
              <a:gd name="connsiteX2026" fmla="*/ 152904 w 11505972"/>
              <a:gd name="connsiteY2026" fmla="*/ 41265 h 739466"/>
              <a:gd name="connsiteX2027" fmla="*/ 155300 w 11505972"/>
              <a:gd name="connsiteY2027" fmla="*/ 45100 h 739466"/>
              <a:gd name="connsiteX2028" fmla="*/ 155780 w 11505972"/>
              <a:gd name="connsiteY2028" fmla="*/ 42943 h 739466"/>
              <a:gd name="connsiteX2029" fmla="*/ 155300 w 11505972"/>
              <a:gd name="connsiteY2029" fmla="*/ 40307 h 739466"/>
              <a:gd name="connsiteX2030" fmla="*/ 174953 w 11505972"/>
              <a:gd name="connsiteY2030" fmla="*/ 37431 h 739466"/>
              <a:gd name="connsiteX2031" fmla="*/ 172796 w 11505972"/>
              <a:gd name="connsiteY2031" fmla="*/ 41026 h 739466"/>
              <a:gd name="connsiteX2032" fmla="*/ 169201 w 11505972"/>
              <a:gd name="connsiteY2032" fmla="*/ 41265 h 739466"/>
              <a:gd name="connsiteX2033" fmla="*/ 167284 w 11505972"/>
              <a:gd name="connsiteY2033" fmla="*/ 43662 h 739466"/>
              <a:gd name="connsiteX2034" fmla="*/ 166565 w 11505972"/>
              <a:gd name="connsiteY2034" fmla="*/ 53249 h 739466"/>
              <a:gd name="connsiteX2035" fmla="*/ 164887 w 11505972"/>
              <a:gd name="connsiteY2035" fmla="*/ 61876 h 739466"/>
              <a:gd name="connsiteX2036" fmla="*/ 166085 w 11505972"/>
              <a:gd name="connsiteY2036" fmla="*/ 62595 h 739466"/>
              <a:gd name="connsiteX2037" fmla="*/ 166804 w 11505972"/>
              <a:gd name="connsiteY2037" fmla="*/ 64273 h 739466"/>
              <a:gd name="connsiteX2038" fmla="*/ 168961 w 11505972"/>
              <a:gd name="connsiteY2038" fmla="*/ 56844 h 739466"/>
              <a:gd name="connsiteX2039" fmla="*/ 170159 w 11505972"/>
              <a:gd name="connsiteY2039" fmla="*/ 47497 h 739466"/>
              <a:gd name="connsiteX2040" fmla="*/ 173994 w 11505972"/>
              <a:gd name="connsiteY2040" fmla="*/ 42224 h 739466"/>
              <a:gd name="connsiteX2041" fmla="*/ 174234 w 11505972"/>
              <a:gd name="connsiteY2041" fmla="*/ 46298 h 739466"/>
              <a:gd name="connsiteX2042" fmla="*/ 173994 w 11505972"/>
              <a:gd name="connsiteY2042" fmla="*/ 50852 h 739466"/>
              <a:gd name="connsiteX2043" fmla="*/ 177109 w 11505972"/>
              <a:gd name="connsiteY2043" fmla="*/ 44381 h 739466"/>
              <a:gd name="connsiteX2044" fmla="*/ 175432 w 11505972"/>
              <a:gd name="connsiteY2044" fmla="*/ 38869 h 739466"/>
              <a:gd name="connsiteX2045" fmla="*/ 174953 w 11505972"/>
              <a:gd name="connsiteY2045" fmla="*/ 39827 h 739466"/>
              <a:gd name="connsiteX2046" fmla="*/ 174953 w 11505972"/>
              <a:gd name="connsiteY2046" fmla="*/ 37431 h 739466"/>
              <a:gd name="connsiteX2047" fmla="*/ 139963 w 11505972"/>
              <a:gd name="connsiteY2047" fmla="*/ 37431 h 739466"/>
              <a:gd name="connsiteX2048" fmla="*/ 136368 w 11505972"/>
              <a:gd name="connsiteY2048" fmla="*/ 40786 h 739466"/>
              <a:gd name="connsiteX2049" fmla="*/ 134690 w 11505972"/>
              <a:gd name="connsiteY2049" fmla="*/ 47017 h 739466"/>
              <a:gd name="connsiteX2050" fmla="*/ 136368 w 11505972"/>
              <a:gd name="connsiteY2050" fmla="*/ 45819 h 739466"/>
              <a:gd name="connsiteX2051" fmla="*/ 137086 w 11505972"/>
              <a:gd name="connsiteY2051" fmla="*/ 43662 h 739466"/>
              <a:gd name="connsiteX2052" fmla="*/ 138045 w 11505972"/>
              <a:gd name="connsiteY2052" fmla="*/ 48455 h 739466"/>
              <a:gd name="connsiteX2053" fmla="*/ 141400 w 11505972"/>
              <a:gd name="connsiteY2053" fmla="*/ 47497 h 739466"/>
              <a:gd name="connsiteX2054" fmla="*/ 140921 w 11505972"/>
              <a:gd name="connsiteY2054" fmla="*/ 42464 h 739466"/>
              <a:gd name="connsiteX2055" fmla="*/ 139963 w 11505972"/>
              <a:gd name="connsiteY2055" fmla="*/ 37431 h 739466"/>
              <a:gd name="connsiteX2056" fmla="*/ 107847 w 11505972"/>
              <a:gd name="connsiteY2056" fmla="*/ 36472 h 739466"/>
              <a:gd name="connsiteX2057" fmla="*/ 106170 w 11505972"/>
              <a:gd name="connsiteY2057" fmla="*/ 39348 h 739466"/>
              <a:gd name="connsiteX2058" fmla="*/ 107847 w 11505972"/>
              <a:gd name="connsiteY2058" fmla="*/ 41265 h 739466"/>
              <a:gd name="connsiteX2059" fmla="*/ 108807 w 11505972"/>
              <a:gd name="connsiteY2059" fmla="*/ 38390 h 739466"/>
              <a:gd name="connsiteX2060" fmla="*/ 108327 w 11505972"/>
              <a:gd name="connsiteY2060" fmla="*/ 37431 h 739466"/>
              <a:gd name="connsiteX2061" fmla="*/ 107847 w 11505972"/>
              <a:gd name="connsiteY2061" fmla="*/ 36472 h 739466"/>
              <a:gd name="connsiteX2062" fmla="*/ 165846 w 11505972"/>
              <a:gd name="connsiteY2062" fmla="*/ 33117 h 739466"/>
              <a:gd name="connsiteX2063" fmla="*/ 164168 w 11505972"/>
              <a:gd name="connsiteY2063" fmla="*/ 41265 h 739466"/>
              <a:gd name="connsiteX2064" fmla="*/ 164407 w 11505972"/>
              <a:gd name="connsiteY2064" fmla="*/ 49893 h 739466"/>
              <a:gd name="connsiteX2065" fmla="*/ 165846 w 11505972"/>
              <a:gd name="connsiteY2065" fmla="*/ 33117 h 739466"/>
              <a:gd name="connsiteX2066" fmla="*/ 120310 w 11505972"/>
              <a:gd name="connsiteY2066" fmla="*/ 33117 h 739466"/>
              <a:gd name="connsiteX2067" fmla="*/ 119831 w 11505972"/>
              <a:gd name="connsiteY2067" fmla="*/ 35753 h 739466"/>
              <a:gd name="connsiteX2068" fmla="*/ 120789 w 11505972"/>
              <a:gd name="connsiteY2068" fmla="*/ 37431 h 739466"/>
              <a:gd name="connsiteX2069" fmla="*/ 121988 w 11505972"/>
              <a:gd name="connsiteY2069" fmla="*/ 35274 h 739466"/>
              <a:gd name="connsiteX2070" fmla="*/ 120310 w 11505972"/>
              <a:gd name="connsiteY2070" fmla="*/ 33117 h 739466"/>
              <a:gd name="connsiteX2071" fmla="*/ 287594 w 11505972"/>
              <a:gd name="connsiteY2071" fmla="*/ 31200 h 739466"/>
              <a:gd name="connsiteX2072" fmla="*/ 288552 w 11505972"/>
              <a:gd name="connsiteY2072" fmla="*/ 32638 h 739466"/>
              <a:gd name="connsiteX2073" fmla="*/ 288552 w 11505972"/>
              <a:gd name="connsiteY2073" fmla="*/ 35035 h 739466"/>
              <a:gd name="connsiteX2074" fmla="*/ 286635 w 11505972"/>
              <a:gd name="connsiteY2074" fmla="*/ 34555 h 739466"/>
              <a:gd name="connsiteX2075" fmla="*/ 287114 w 11505972"/>
              <a:gd name="connsiteY2075" fmla="*/ 32638 h 739466"/>
              <a:gd name="connsiteX2076" fmla="*/ 287594 w 11505972"/>
              <a:gd name="connsiteY2076" fmla="*/ 31200 h 739466"/>
              <a:gd name="connsiteX2077" fmla="*/ 190291 w 11505972"/>
              <a:gd name="connsiteY2077" fmla="*/ 31200 h 739466"/>
              <a:gd name="connsiteX2078" fmla="*/ 194605 w 11505972"/>
              <a:gd name="connsiteY2078" fmla="*/ 32638 h 739466"/>
              <a:gd name="connsiteX2079" fmla="*/ 194605 w 11505972"/>
              <a:gd name="connsiteY2079" fmla="*/ 35274 h 739466"/>
              <a:gd name="connsiteX2080" fmla="*/ 194126 w 11505972"/>
              <a:gd name="connsiteY2080" fmla="*/ 36472 h 739466"/>
              <a:gd name="connsiteX2081" fmla="*/ 192688 w 11505972"/>
              <a:gd name="connsiteY2081" fmla="*/ 35993 h 739466"/>
              <a:gd name="connsiteX2082" fmla="*/ 191729 w 11505972"/>
              <a:gd name="connsiteY2082" fmla="*/ 38869 h 739466"/>
              <a:gd name="connsiteX2083" fmla="*/ 191250 w 11505972"/>
              <a:gd name="connsiteY2083" fmla="*/ 42224 h 739466"/>
              <a:gd name="connsiteX2084" fmla="*/ 192928 w 11505972"/>
              <a:gd name="connsiteY2084" fmla="*/ 40547 h 739466"/>
              <a:gd name="connsiteX2085" fmla="*/ 194126 w 11505972"/>
              <a:gd name="connsiteY2085" fmla="*/ 40307 h 739466"/>
              <a:gd name="connsiteX2086" fmla="*/ 193406 w 11505972"/>
              <a:gd name="connsiteY2086" fmla="*/ 45100 h 739466"/>
              <a:gd name="connsiteX2087" fmla="*/ 192208 w 11505972"/>
              <a:gd name="connsiteY2087" fmla="*/ 48934 h 739466"/>
              <a:gd name="connsiteX2088" fmla="*/ 190531 w 11505972"/>
              <a:gd name="connsiteY2088" fmla="*/ 40547 h 739466"/>
              <a:gd name="connsiteX2089" fmla="*/ 190291 w 11505972"/>
              <a:gd name="connsiteY2089" fmla="*/ 31200 h 739466"/>
              <a:gd name="connsiteX2090" fmla="*/ 281362 w 11505972"/>
              <a:gd name="connsiteY2090" fmla="*/ 27365 h 739466"/>
              <a:gd name="connsiteX2091" fmla="*/ 282081 w 11505972"/>
              <a:gd name="connsiteY2091" fmla="*/ 33836 h 739466"/>
              <a:gd name="connsiteX2092" fmla="*/ 284718 w 11505972"/>
              <a:gd name="connsiteY2092" fmla="*/ 37431 h 739466"/>
              <a:gd name="connsiteX2093" fmla="*/ 284718 w 11505972"/>
              <a:gd name="connsiteY2093" fmla="*/ 40067 h 739466"/>
              <a:gd name="connsiteX2094" fmla="*/ 284239 w 11505972"/>
              <a:gd name="connsiteY2094" fmla="*/ 42224 h 739466"/>
              <a:gd name="connsiteX2095" fmla="*/ 282801 w 11505972"/>
              <a:gd name="connsiteY2095" fmla="*/ 39588 h 739466"/>
              <a:gd name="connsiteX2096" fmla="*/ 280883 w 11505972"/>
              <a:gd name="connsiteY2096" fmla="*/ 35274 h 739466"/>
              <a:gd name="connsiteX2097" fmla="*/ 279924 w 11505972"/>
              <a:gd name="connsiteY2097" fmla="*/ 30960 h 739466"/>
              <a:gd name="connsiteX2098" fmla="*/ 281362 w 11505972"/>
              <a:gd name="connsiteY2098" fmla="*/ 27365 h 739466"/>
              <a:gd name="connsiteX2099" fmla="*/ 189812 w 11505972"/>
              <a:gd name="connsiteY2099" fmla="*/ 27365 h 739466"/>
              <a:gd name="connsiteX2100" fmla="*/ 187894 w 11505972"/>
              <a:gd name="connsiteY2100" fmla="*/ 33596 h 739466"/>
              <a:gd name="connsiteX2101" fmla="*/ 188374 w 11505972"/>
              <a:gd name="connsiteY2101" fmla="*/ 39827 h 739466"/>
              <a:gd name="connsiteX2102" fmla="*/ 185498 w 11505972"/>
              <a:gd name="connsiteY2102" fmla="*/ 39827 h 739466"/>
              <a:gd name="connsiteX2103" fmla="*/ 186696 w 11505972"/>
              <a:gd name="connsiteY2103" fmla="*/ 34075 h 739466"/>
              <a:gd name="connsiteX2104" fmla="*/ 186456 w 11505972"/>
              <a:gd name="connsiteY2104" fmla="*/ 27845 h 739466"/>
              <a:gd name="connsiteX2105" fmla="*/ 189812 w 11505972"/>
              <a:gd name="connsiteY2105" fmla="*/ 27365 h 739466"/>
              <a:gd name="connsiteX2106" fmla="*/ 143318 w 11505972"/>
              <a:gd name="connsiteY2106" fmla="*/ 25448 h 739466"/>
              <a:gd name="connsiteX2107" fmla="*/ 142119 w 11505972"/>
              <a:gd name="connsiteY2107" fmla="*/ 26167 h 739466"/>
              <a:gd name="connsiteX2108" fmla="*/ 140921 w 11505972"/>
              <a:gd name="connsiteY2108" fmla="*/ 26406 h 739466"/>
              <a:gd name="connsiteX2109" fmla="*/ 140441 w 11505972"/>
              <a:gd name="connsiteY2109" fmla="*/ 31918 h 739466"/>
              <a:gd name="connsiteX2110" fmla="*/ 139963 w 11505972"/>
              <a:gd name="connsiteY2110" fmla="*/ 35993 h 739466"/>
              <a:gd name="connsiteX2111" fmla="*/ 141640 w 11505972"/>
              <a:gd name="connsiteY2111" fmla="*/ 33357 h 739466"/>
              <a:gd name="connsiteX2112" fmla="*/ 143797 w 11505972"/>
              <a:gd name="connsiteY2112" fmla="*/ 32638 h 739466"/>
              <a:gd name="connsiteX2113" fmla="*/ 143078 w 11505972"/>
              <a:gd name="connsiteY2113" fmla="*/ 29283 h 739466"/>
              <a:gd name="connsiteX2114" fmla="*/ 143318 w 11505972"/>
              <a:gd name="connsiteY2114" fmla="*/ 25448 h 739466"/>
              <a:gd name="connsiteX2115" fmla="*/ 293585 w 11505972"/>
              <a:gd name="connsiteY2115" fmla="*/ 24250 h 739466"/>
              <a:gd name="connsiteX2116" fmla="*/ 290469 w 11505972"/>
              <a:gd name="connsiteY2116" fmla="*/ 25448 h 739466"/>
              <a:gd name="connsiteX2117" fmla="*/ 292626 w 11505972"/>
              <a:gd name="connsiteY2117" fmla="*/ 32158 h 739466"/>
              <a:gd name="connsiteX2118" fmla="*/ 296221 w 11505972"/>
              <a:gd name="connsiteY2118" fmla="*/ 35035 h 739466"/>
              <a:gd name="connsiteX2119" fmla="*/ 296461 w 11505972"/>
              <a:gd name="connsiteY2119" fmla="*/ 37910 h 739466"/>
              <a:gd name="connsiteX2120" fmla="*/ 295263 w 11505972"/>
              <a:gd name="connsiteY2120" fmla="*/ 39827 h 739466"/>
              <a:gd name="connsiteX2121" fmla="*/ 297659 w 11505972"/>
              <a:gd name="connsiteY2121" fmla="*/ 41985 h 739466"/>
              <a:gd name="connsiteX2122" fmla="*/ 299696 w 11505972"/>
              <a:gd name="connsiteY2122" fmla="*/ 42130 h 739466"/>
              <a:gd name="connsiteX2123" fmla="*/ 299696 w 11505972"/>
              <a:gd name="connsiteY2123" fmla="*/ 38607 h 739466"/>
              <a:gd name="connsiteX2124" fmla="*/ 297420 w 11505972"/>
              <a:gd name="connsiteY2124" fmla="*/ 36952 h 739466"/>
              <a:gd name="connsiteX2125" fmla="*/ 295981 w 11505972"/>
              <a:gd name="connsiteY2125" fmla="*/ 32638 h 739466"/>
              <a:gd name="connsiteX2126" fmla="*/ 295981 w 11505972"/>
              <a:gd name="connsiteY2126" fmla="*/ 28084 h 739466"/>
              <a:gd name="connsiteX2127" fmla="*/ 297180 w 11505972"/>
              <a:gd name="connsiteY2127" fmla="*/ 25448 h 739466"/>
              <a:gd name="connsiteX2128" fmla="*/ 293585 w 11505972"/>
              <a:gd name="connsiteY2128" fmla="*/ 24250 h 739466"/>
              <a:gd name="connsiteX2129" fmla="*/ 288552 w 11505972"/>
              <a:gd name="connsiteY2129" fmla="*/ 22093 h 739466"/>
              <a:gd name="connsiteX2130" fmla="*/ 287354 w 11505972"/>
              <a:gd name="connsiteY2130" fmla="*/ 24010 h 739466"/>
              <a:gd name="connsiteX2131" fmla="*/ 286635 w 11505972"/>
              <a:gd name="connsiteY2131" fmla="*/ 26406 h 739466"/>
              <a:gd name="connsiteX2132" fmla="*/ 287833 w 11505972"/>
              <a:gd name="connsiteY2132" fmla="*/ 25688 h 739466"/>
              <a:gd name="connsiteX2133" fmla="*/ 288552 w 11505972"/>
              <a:gd name="connsiteY2133" fmla="*/ 24968 h 739466"/>
              <a:gd name="connsiteX2134" fmla="*/ 152425 w 11505972"/>
              <a:gd name="connsiteY2134" fmla="*/ 14903 h 739466"/>
              <a:gd name="connsiteX2135" fmla="*/ 150747 w 11505972"/>
              <a:gd name="connsiteY2135" fmla="*/ 16101 h 739466"/>
              <a:gd name="connsiteX2136" fmla="*/ 150987 w 11505972"/>
              <a:gd name="connsiteY2136" fmla="*/ 18737 h 739466"/>
              <a:gd name="connsiteX2137" fmla="*/ 152425 w 11505972"/>
              <a:gd name="connsiteY2137" fmla="*/ 17299 h 739466"/>
              <a:gd name="connsiteX2138" fmla="*/ 152425 w 11505972"/>
              <a:gd name="connsiteY2138" fmla="*/ 14903 h 739466"/>
              <a:gd name="connsiteX2139" fmla="*/ 154821 w 11505972"/>
              <a:gd name="connsiteY2139" fmla="*/ 11548 h 739466"/>
              <a:gd name="connsiteX2140" fmla="*/ 156259 w 11505972"/>
              <a:gd name="connsiteY2140" fmla="*/ 13944 h 739466"/>
              <a:gd name="connsiteX2141" fmla="*/ 159135 w 11505972"/>
              <a:gd name="connsiteY2141" fmla="*/ 14903 h 739466"/>
              <a:gd name="connsiteX2142" fmla="*/ 159135 w 11505972"/>
              <a:gd name="connsiteY2142" fmla="*/ 12026 h 739466"/>
              <a:gd name="connsiteX2143" fmla="*/ 156738 w 11505972"/>
              <a:gd name="connsiteY2143" fmla="*/ 11787 h 739466"/>
              <a:gd name="connsiteX2144" fmla="*/ 154821 w 11505972"/>
              <a:gd name="connsiteY2144" fmla="*/ 11548 h 739466"/>
              <a:gd name="connsiteX2145" fmla="*/ 131814 w 11505972"/>
              <a:gd name="connsiteY2145" fmla="*/ 7713 h 739466"/>
              <a:gd name="connsiteX2146" fmla="*/ 127739 w 11505972"/>
              <a:gd name="connsiteY2146" fmla="*/ 11787 h 739466"/>
              <a:gd name="connsiteX2147" fmla="*/ 127979 w 11505972"/>
              <a:gd name="connsiteY2147" fmla="*/ 18737 h 739466"/>
              <a:gd name="connsiteX2148" fmla="*/ 130616 w 11505972"/>
              <a:gd name="connsiteY2148" fmla="*/ 14184 h 739466"/>
              <a:gd name="connsiteX2149" fmla="*/ 131814 w 11505972"/>
              <a:gd name="connsiteY2149" fmla="*/ 7713 h 739466"/>
              <a:gd name="connsiteX2150" fmla="*/ 281362 w 11505972"/>
              <a:gd name="connsiteY2150" fmla="*/ 5796 h 739466"/>
              <a:gd name="connsiteX2151" fmla="*/ 283759 w 11505972"/>
              <a:gd name="connsiteY2151" fmla="*/ 6994 h 739466"/>
              <a:gd name="connsiteX2152" fmla="*/ 284718 w 11505972"/>
              <a:gd name="connsiteY2152" fmla="*/ 9630 h 739466"/>
              <a:gd name="connsiteX2153" fmla="*/ 282321 w 11505972"/>
              <a:gd name="connsiteY2153" fmla="*/ 9870 h 739466"/>
              <a:gd name="connsiteX2154" fmla="*/ 281362 w 11505972"/>
              <a:gd name="connsiteY2154" fmla="*/ 5796 h 739466"/>
              <a:gd name="connsiteX2155" fmla="*/ 284758 w 11505972"/>
              <a:gd name="connsiteY2155" fmla="*/ 0 h 739466"/>
              <a:gd name="connsiteX2156" fmla="*/ 2470021 w 11505972"/>
              <a:gd name="connsiteY2156" fmla="*/ 0 h 739466"/>
              <a:gd name="connsiteX2157" fmla="*/ 2516663 w 11505972"/>
              <a:gd name="connsiteY2157" fmla="*/ 0 h 739466"/>
              <a:gd name="connsiteX2158" fmla="*/ 2516788 w 11505972"/>
              <a:gd name="connsiteY2158" fmla="*/ 0 h 739466"/>
              <a:gd name="connsiteX2159" fmla="*/ 2530165 w 11505972"/>
              <a:gd name="connsiteY2159" fmla="*/ 0 h 739466"/>
              <a:gd name="connsiteX2160" fmla="*/ 2537454 w 11505972"/>
              <a:gd name="connsiteY2160" fmla="*/ 0 h 739466"/>
              <a:gd name="connsiteX2161" fmla="*/ 2569437 w 11505972"/>
              <a:gd name="connsiteY2161" fmla="*/ 0 h 739466"/>
              <a:gd name="connsiteX2162" fmla="*/ 2571264 w 11505972"/>
              <a:gd name="connsiteY2162" fmla="*/ 0 h 739466"/>
              <a:gd name="connsiteX2163" fmla="*/ 2630916 w 11505972"/>
              <a:gd name="connsiteY2163" fmla="*/ 0 h 739466"/>
              <a:gd name="connsiteX2164" fmla="*/ 2633247 w 11505972"/>
              <a:gd name="connsiteY2164" fmla="*/ 0 h 739466"/>
              <a:gd name="connsiteX2165" fmla="*/ 2651645 w 11505972"/>
              <a:gd name="connsiteY2165" fmla="*/ 0 h 739466"/>
              <a:gd name="connsiteX2166" fmla="*/ 2766362 w 11505972"/>
              <a:gd name="connsiteY2166" fmla="*/ 0 h 739466"/>
              <a:gd name="connsiteX2167" fmla="*/ 2767541 w 11505972"/>
              <a:gd name="connsiteY2167" fmla="*/ 0 h 739466"/>
              <a:gd name="connsiteX2168" fmla="*/ 2845446 w 11505972"/>
              <a:gd name="connsiteY2168" fmla="*/ 0 h 739466"/>
              <a:gd name="connsiteX2169" fmla="*/ 2849469 w 11505972"/>
              <a:gd name="connsiteY2169" fmla="*/ 0 h 739466"/>
              <a:gd name="connsiteX2170" fmla="*/ 2855177 w 11505972"/>
              <a:gd name="connsiteY2170" fmla="*/ 0 h 739466"/>
              <a:gd name="connsiteX2171" fmla="*/ 2855798 w 11505972"/>
              <a:gd name="connsiteY2171" fmla="*/ 0 h 739466"/>
              <a:gd name="connsiteX2172" fmla="*/ 2859385 w 11505972"/>
              <a:gd name="connsiteY2172" fmla="*/ 0 h 739466"/>
              <a:gd name="connsiteX2173" fmla="*/ 4868977 w 11505972"/>
              <a:gd name="connsiteY2173" fmla="*/ 0 h 739466"/>
              <a:gd name="connsiteX2174" fmla="*/ 11505972 w 11505972"/>
              <a:gd name="connsiteY2174" fmla="*/ 0 h 739466"/>
              <a:gd name="connsiteX2175" fmla="*/ 11505972 w 11505972"/>
              <a:gd name="connsiteY2175" fmla="*/ 739466 h 739466"/>
              <a:gd name="connsiteX2176" fmla="*/ 4868977 w 11505972"/>
              <a:gd name="connsiteY2176" fmla="*/ 739466 h 739466"/>
              <a:gd name="connsiteX2177" fmla="*/ 2661703 w 11505972"/>
              <a:gd name="connsiteY2177" fmla="*/ 739466 h 739466"/>
              <a:gd name="connsiteX2178" fmla="*/ 2647045 w 11505972"/>
              <a:gd name="connsiteY2178" fmla="*/ 739466 h 739466"/>
              <a:gd name="connsiteX2179" fmla="*/ 2528555 w 11505972"/>
              <a:gd name="connsiteY2179" fmla="*/ 739466 h 739466"/>
              <a:gd name="connsiteX2180" fmla="*/ 179951 w 11505972"/>
              <a:gd name="connsiteY2180" fmla="*/ 739466 h 739466"/>
              <a:gd name="connsiteX2181" fmla="*/ 178308 w 11505972"/>
              <a:gd name="connsiteY2181" fmla="*/ 737960 h 739466"/>
              <a:gd name="connsiteX2182" fmla="*/ 174234 w 11505972"/>
              <a:gd name="connsiteY2182" fmla="*/ 737960 h 739466"/>
              <a:gd name="connsiteX2183" fmla="*/ 172180 w 11505972"/>
              <a:gd name="connsiteY2183" fmla="*/ 739466 h 739466"/>
              <a:gd name="connsiteX2184" fmla="*/ 109360 w 11505972"/>
              <a:gd name="connsiteY2184" fmla="*/ 739466 h 739466"/>
              <a:gd name="connsiteX2185" fmla="*/ 82443 w 11505972"/>
              <a:gd name="connsiteY2185" fmla="*/ 729572 h 739466"/>
              <a:gd name="connsiteX2186" fmla="*/ 63990 w 11505972"/>
              <a:gd name="connsiteY2186" fmla="*/ 716630 h 739466"/>
              <a:gd name="connsiteX2187" fmla="*/ 48412 w 11505972"/>
              <a:gd name="connsiteY2187" fmla="*/ 702730 h 739466"/>
              <a:gd name="connsiteX2188" fmla="*/ 49370 w 11505972"/>
              <a:gd name="connsiteY2188" fmla="*/ 695060 h 739466"/>
              <a:gd name="connsiteX2189" fmla="*/ 45056 w 11505972"/>
              <a:gd name="connsiteY2189" fmla="*/ 694342 h 739466"/>
              <a:gd name="connsiteX2190" fmla="*/ 42181 w 11505972"/>
              <a:gd name="connsiteY2190" fmla="*/ 697457 h 739466"/>
              <a:gd name="connsiteX2191" fmla="*/ 15818 w 11505972"/>
              <a:gd name="connsiteY2191" fmla="*/ 656236 h 739466"/>
              <a:gd name="connsiteX2192" fmla="*/ 0 w 11505972"/>
              <a:gd name="connsiteY2192" fmla="*/ 505729 h 739466"/>
              <a:gd name="connsiteX2193" fmla="*/ 0 w 11505972"/>
              <a:gd name="connsiteY2193" fmla="*/ 446293 h 739466"/>
              <a:gd name="connsiteX2194" fmla="*/ 30198 w 11505972"/>
              <a:gd name="connsiteY2194" fmla="*/ 446293 h 739466"/>
              <a:gd name="connsiteX2195" fmla="*/ 32594 w 11505972"/>
              <a:gd name="connsiteY2195" fmla="*/ 448689 h 739466"/>
              <a:gd name="connsiteX2196" fmla="*/ 32594 w 11505972"/>
              <a:gd name="connsiteY2196" fmla="*/ 446293 h 739466"/>
              <a:gd name="connsiteX2197" fmla="*/ 79568 w 11505972"/>
              <a:gd name="connsiteY2197" fmla="*/ 446293 h 739466"/>
              <a:gd name="connsiteX2198" fmla="*/ 78609 w 11505972"/>
              <a:gd name="connsiteY2198" fmla="*/ 451805 h 739466"/>
              <a:gd name="connsiteX2199" fmla="*/ 78130 w 11505972"/>
              <a:gd name="connsiteY2199" fmla="*/ 457317 h 739466"/>
              <a:gd name="connsiteX2200" fmla="*/ 80287 w 11505972"/>
              <a:gd name="connsiteY2200" fmla="*/ 452524 h 739466"/>
              <a:gd name="connsiteX2201" fmla="*/ 81964 w 11505972"/>
              <a:gd name="connsiteY2201" fmla="*/ 446293 h 739466"/>
              <a:gd name="connsiteX2202" fmla="*/ 125103 w 11505972"/>
              <a:gd name="connsiteY2202" fmla="*/ 446293 h 739466"/>
              <a:gd name="connsiteX2203" fmla="*/ 125583 w 11505972"/>
              <a:gd name="connsiteY2203" fmla="*/ 447251 h 739466"/>
              <a:gd name="connsiteX2204" fmla="*/ 125583 w 11505972"/>
              <a:gd name="connsiteY2204" fmla="*/ 446293 h 739466"/>
              <a:gd name="connsiteX2205" fmla="*/ 147631 w 11505972"/>
              <a:gd name="connsiteY2205" fmla="*/ 446293 h 739466"/>
              <a:gd name="connsiteX2206" fmla="*/ 147631 w 11505972"/>
              <a:gd name="connsiteY2206" fmla="*/ 450606 h 739466"/>
              <a:gd name="connsiteX2207" fmla="*/ 146193 w 11505972"/>
              <a:gd name="connsiteY2207" fmla="*/ 453483 h 739466"/>
              <a:gd name="connsiteX2208" fmla="*/ 146193 w 11505972"/>
              <a:gd name="connsiteY2208" fmla="*/ 476969 h 739466"/>
              <a:gd name="connsiteX2209" fmla="*/ 145235 w 11505972"/>
              <a:gd name="connsiteY2209" fmla="*/ 483680 h 739466"/>
              <a:gd name="connsiteX2210" fmla="*/ 146673 w 11505972"/>
              <a:gd name="connsiteY2210" fmla="*/ 489432 h 739466"/>
              <a:gd name="connsiteX2211" fmla="*/ 147871 w 11505972"/>
              <a:gd name="connsiteY2211" fmla="*/ 478887 h 739466"/>
              <a:gd name="connsiteX2212" fmla="*/ 149070 w 11505972"/>
              <a:gd name="connsiteY2212" fmla="*/ 466903 h 739466"/>
              <a:gd name="connsiteX2213" fmla="*/ 149548 w 11505972"/>
              <a:gd name="connsiteY2213" fmla="*/ 468102 h 739466"/>
              <a:gd name="connsiteX2214" fmla="*/ 149548 w 11505972"/>
              <a:gd name="connsiteY2214" fmla="*/ 470498 h 739466"/>
              <a:gd name="connsiteX2215" fmla="*/ 149788 w 11505972"/>
              <a:gd name="connsiteY2215" fmla="*/ 472655 h 739466"/>
              <a:gd name="connsiteX2216" fmla="*/ 150987 w 11505972"/>
              <a:gd name="connsiteY2216" fmla="*/ 473135 h 739466"/>
              <a:gd name="connsiteX2217" fmla="*/ 151226 w 11505972"/>
              <a:gd name="connsiteY2217" fmla="*/ 464746 h 739466"/>
              <a:gd name="connsiteX2218" fmla="*/ 151466 w 11505972"/>
              <a:gd name="connsiteY2218" fmla="*/ 453483 h 739466"/>
              <a:gd name="connsiteX2219" fmla="*/ 149548 w 11505972"/>
              <a:gd name="connsiteY2219" fmla="*/ 452284 h 739466"/>
              <a:gd name="connsiteX2220" fmla="*/ 150028 w 11505972"/>
              <a:gd name="connsiteY2220" fmla="*/ 446293 h 739466"/>
              <a:gd name="connsiteX2221" fmla="*/ 173994 w 11505972"/>
              <a:gd name="connsiteY2221" fmla="*/ 446293 h 739466"/>
              <a:gd name="connsiteX2222" fmla="*/ 174234 w 11505972"/>
              <a:gd name="connsiteY2222" fmla="*/ 451805 h 739466"/>
              <a:gd name="connsiteX2223" fmla="*/ 173994 w 11505972"/>
              <a:gd name="connsiteY2223" fmla="*/ 455879 h 739466"/>
              <a:gd name="connsiteX2224" fmla="*/ 174713 w 11505972"/>
              <a:gd name="connsiteY2224" fmla="*/ 451805 h 739466"/>
              <a:gd name="connsiteX2225" fmla="*/ 175432 w 11505972"/>
              <a:gd name="connsiteY2225" fmla="*/ 446293 h 739466"/>
              <a:gd name="connsiteX2226" fmla="*/ 187415 w 11505972"/>
              <a:gd name="connsiteY2226" fmla="*/ 446293 h 739466"/>
              <a:gd name="connsiteX2227" fmla="*/ 187415 w 11505972"/>
              <a:gd name="connsiteY2227" fmla="*/ 568520 h 739466"/>
              <a:gd name="connsiteX2228" fmla="*/ 193167 w 11505972"/>
              <a:gd name="connsiteY2228" fmla="*/ 630353 h 739466"/>
              <a:gd name="connsiteX2229" fmla="*/ 218571 w 11505972"/>
              <a:gd name="connsiteY2229" fmla="*/ 643773 h 739466"/>
              <a:gd name="connsiteX2230" fmla="*/ 247810 w 11505972"/>
              <a:gd name="connsiteY2230" fmla="*/ 626518 h 739466"/>
              <a:gd name="connsiteX2231" fmla="*/ 254520 w 11505972"/>
              <a:gd name="connsiteY2231" fmla="*/ 539760 h 739466"/>
              <a:gd name="connsiteX2232" fmla="*/ 254520 w 11505972"/>
              <a:gd name="connsiteY2232" fmla="*/ 487514 h 739466"/>
              <a:gd name="connsiteX2233" fmla="*/ 252603 w 11505972"/>
              <a:gd name="connsiteY2233" fmla="*/ 458036 h 739466"/>
              <a:gd name="connsiteX2234" fmla="*/ 247810 w 11505972"/>
              <a:gd name="connsiteY2234" fmla="*/ 435747 h 739466"/>
              <a:gd name="connsiteX2235" fmla="*/ 248289 w 11505972"/>
              <a:gd name="connsiteY2235" fmla="*/ 427839 h 739466"/>
              <a:gd name="connsiteX2236" fmla="*/ 245893 w 11505972"/>
              <a:gd name="connsiteY2236" fmla="*/ 421847 h 739466"/>
              <a:gd name="connsiteX2237" fmla="*/ 246133 w 11505972"/>
              <a:gd name="connsiteY2237" fmla="*/ 426401 h 739466"/>
              <a:gd name="connsiteX2238" fmla="*/ 246372 w 11505972"/>
              <a:gd name="connsiteY2238" fmla="*/ 429995 h 739466"/>
              <a:gd name="connsiteX2239" fmla="*/ 245653 w 11505972"/>
              <a:gd name="connsiteY2239" fmla="*/ 427360 h 739466"/>
              <a:gd name="connsiteX2240" fmla="*/ 244934 w 11505972"/>
              <a:gd name="connsiteY2240" fmla="*/ 424723 h 739466"/>
              <a:gd name="connsiteX2241" fmla="*/ 243975 w 11505972"/>
              <a:gd name="connsiteY2241" fmla="*/ 423045 h 739466"/>
              <a:gd name="connsiteX2242" fmla="*/ 242538 w 11505972"/>
              <a:gd name="connsiteY2242" fmla="*/ 421368 h 739466"/>
              <a:gd name="connsiteX2243" fmla="*/ 238223 w 11505972"/>
              <a:gd name="connsiteY2243" fmla="*/ 415137 h 739466"/>
              <a:gd name="connsiteX2244" fmla="*/ 233909 w 11505972"/>
              <a:gd name="connsiteY2244" fmla="*/ 409864 h 739466"/>
              <a:gd name="connsiteX2245" fmla="*/ 233909 w 11505972"/>
              <a:gd name="connsiteY2245" fmla="*/ 406988 h 739466"/>
              <a:gd name="connsiteX2246" fmla="*/ 234868 w 11505972"/>
              <a:gd name="connsiteY2246" fmla="*/ 404591 h 739466"/>
              <a:gd name="connsiteX2247" fmla="*/ 234389 w 11505972"/>
              <a:gd name="connsiteY2247" fmla="*/ 402435 h 739466"/>
              <a:gd name="connsiteX2248" fmla="*/ 233909 w 11505972"/>
              <a:gd name="connsiteY2248" fmla="*/ 398361 h 739466"/>
              <a:gd name="connsiteX2249" fmla="*/ 235108 w 11505972"/>
              <a:gd name="connsiteY2249" fmla="*/ 396203 h 739466"/>
              <a:gd name="connsiteX2250" fmla="*/ 234389 w 11505972"/>
              <a:gd name="connsiteY2250" fmla="*/ 392848 h 739466"/>
              <a:gd name="connsiteX2251" fmla="*/ 233670 w 11505972"/>
              <a:gd name="connsiteY2251" fmla="*/ 389733 h 739466"/>
              <a:gd name="connsiteX2252" fmla="*/ 234389 w 11505972"/>
              <a:gd name="connsiteY2252" fmla="*/ 387336 h 739466"/>
              <a:gd name="connsiteX2253" fmla="*/ 227918 w 11505972"/>
              <a:gd name="connsiteY2253" fmla="*/ 361692 h 739466"/>
              <a:gd name="connsiteX2254" fmla="*/ 225282 w 11505972"/>
              <a:gd name="connsiteY2254" fmla="*/ 330776 h 739466"/>
              <a:gd name="connsiteX2255" fmla="*/ 224802 w 11505972"/>
              <a:gd name="connsiteY2255" fmla="*/ 320950 h 739466"/>
              <a:gd name="connsiteX2256" fmla="*/ 226240 w 11505972"/>
              <a:gd name="connsiteY2256" fmla="*/ 312082 h 739466"/>
              <a:gd name="connsiteX2257" fmla="*/ 227439 w 11505972"/>
              <a:gd name="connsiteY2257" fmla="*/ 320231 h 739466"/>
              <a:gd name="connsiteX2258" fmla="*/ 227199 w 11505972"/>
              <a:gd name="connsiteY2258" fmla="*/ 329338 h 739466"/>
              <a:gd name="connsiteX2259" fmla="*/ 230554 w 11505972"/>
              <a:gd name="connsiteY2259" fmla="*/ 342759 h 739466"/>
              <a:gd name="connsiteX2260" fmla="*/ 231992 w 11505972"/>
              <a:gd name="connsiteY2260" fmla="*/ 357618 h 739466"/>
              <a:gd name="connsiteX2261" fmla="*/ 235347 w 11505972"/>
              <a:gd name="connsiteY2261" fmla="*/ 339404 h 739466"/>
              <a:gd name="connsiteX2262" fmla="*/ 236306 w 11505972"/>
              <a:gd name="connsiteY2262" fmla="*/ 318793 h 739466"/>
              <a:gd name="connsiteX2263" fmla="*/ 237744 w 11505972"/>
              <a:gd name="connsiteY2263" fmla="*/ 325024 h 739466"/>
              <a:gd name="connsiteX2264" fmla="*/ 237504 w 11505972"/>
              <a:gd name="connsiteY2264" fmla="*/ 330776 h 739466"/>
              <a:gd name="connsiteX2265" fmla="*/ 237025 w 11505972"/>
              <a:gd name="connsiteY2265" fmla="*/ 336767 h 739466"/>
              <a:gd name="connsiteX2266" fmla="*/ 237744 w 11505972"/>
              <a:gd name="connsiteY2266" fmla="*/ 343238 h 739466"/>
              <a:gd name="connsiteX2267" fmla="*/ 238463 w 11505972"/>
              <a:gd name="connsiteY2267" fmla="*/ 342759 h 739466"/>
              <a:gd name="connsiteX2268" fmla="*/ 239182 w 11505972"/>
              <a:gd name="connsiteY2268" fmla="*/ 341801 h 739466"/>
              <a:gd name="connsiteX2269" fmla="*/ 242058 w 11505972"/>
              <a:gd name="connsiteY2269" fmla="*/ 355940 h 739466"/>
              <a:gd name="connsiteX2270" fmla="*/ 245653 w 11505972"/>
              <a:gd name="connsiteY2270" fmla="*/ 370800 h 739466"/>
              <a:gd name="connsiteX2271" fmla="*/ 248050 w 11505972"/>
              <a:gd name="connsiteY2271" fmla="*/ 386377 h 739466"/>
              <a:gd name="connsiteX2272" fmla="*/ 247331 w 11505972"/>
              <a:gd name="connsiteY2272" fmla="*/ 402674 h 739466"/>
              <a:gd name="connsiteX2273" fmla="*/ 247570 w 11505972"/>
              <a:gd name="connsiteY2273" fmla="*/ 404352 h 739466"/>
              <a:gd name="connsiteX2274" fmla="*/ 248289 w 11505972"/>
              <a:gd name="connsiteY2274" fmla="*/ 405550 h 739466"/>
              <a:gd name="connsiteX2275" fmla="*/ 248050 w 11505972"/>
              <a:gd name="connsiteY2275" fmla="*/ 419690 h 739466"/>
              <a:gd name="connsiteX2276" fmla="*/ 253562 w 11505972"/>
              <a:gd name="connsiteY2276" fmla="*/ 429037 h 739466"/>
              <a:gd name="connsiteX2277" fmla="*/ 255000 w 11505972"/>
              <a:gd name="connsiteY2277" fmla="*/ 436227 h 739466"/>
              <a:gd name="connsiteX2278" fmla="*/ 258835 w 11505972"/>
              <a:gd name="connsiteY2278" fmla="*/ 431913 h 739466"/>
              <a:gd name="connsiteX2279" fmla="*/ 258355 w 11505972"/>
              <a:gd name="connsiteY2279" fmla="*/ 428078 h 739466"/>
              <a:gd name="connsiteX2280" fmla="*/ 258835 w 11505972"/>
              <a:gd name="connsiteY2280" fmla="*/ 422806 h 739466"/>
              <a:gd name="connsiteX2281" fmla="*/ 257875 w 11505972"/>
              <a:gd name="connsiteY2281" fmla="*/ 418971 h 739466"/>
              <a:gd name="connsiteX2282" fmla="*/ 255958 w 11505972"/>
              <a:gd name="connsiteY2282" fmla="*/ 415137 h 739466"/>
              <a:gd name="connsiteX2283" fmla="*/ 253322 w 11505972"/>
              <a:gd name="connsiteY2283" fmla="*/ 390451 h 739466"/>
              <a:gd name="connsiteX2284" fmla="*/ 252603 w 11505972"/>
              <a:gd name="connsiteY2284" fmla="*/ 365287 h 739466"/>
              <a:gd name="connsiteX2285" fmla="*/ 254041 w 11505972"/>
              <a:gd name="connsiteY2285" fmla="*/ 364568 h 739466"/>
              <a:gd name="connsiteX2286" fmla="*/ 255479 w 11505972"/>
              <a:gd name="connsiteY2286" fmla="*/ 363850 h 739466"/>
              <a:gd name="connsiteX2287" fmla="*/ 252603 w 11505972"/>
              <a:gd name="connsiteY2287" fmla="*/ 333892 h 739466"/>
              <a:gd name="connsiteX2288" fmla="*/ 250206 w 11505972"/>
              <a:gd name="connsiteY2288" fmla="*/ 298661 h 739466"/>
              <a:gd name="connsiteX2289" fmla="*/ 252843 w 11505972"/>
              <a:gd name="connsiteY2289" fmla="*/ 308727 h 739466"/>
              <a:gd name="connsiteX2290" fmla="*/ 252603 w 11505972"/>
              <a:gd name="connsiteY2290" fmla="*/ 318314 h 739466"/>
              <a:gd name="connsiteX2291" fmla="*/ 253562 w 11505972"/>
              <a:gd name="connsiteY2291" fmla="*/ 317834 h 739466"/>
              <a:gd name="connsiteX2292" fmla="*/ 254520 w 11505972"/>
              <a:gd name="connsiteY2292" fmla="*/ 317355 h 739466"/>
              <a:gd name="connsiteX2293" fmla="*/ 256438 w 11505972"/>
              <a:gd name="connsiteY2293" fmla="*/ 327660 h 739466"/>
              <a:gd name="connsiteX2294" fmla="*/ 257396 w 11505972"/>
              <a:gd name="connsiteY2294" fmla="*/ 337966 h 739466"/>
              <a:gd name="connsiteX2295" fmla="*/ 258355 w 11505972"/>
              <a:gd name="connsiteY2295" fmla="*/ 341801 h 739466"/>
              <a:gd name="connsiteX2296" fmla="*/ 258835 w 11505972"/>
              <a:gd name="connsiteY2296" fmla="*/ 345635 h 739466"/>
              <a:gd name="connsiteX2297" fmla="*/ 257875 w 11505972"/>
              <a:gd name="connsiteY2297" fmla="*/ 349949 h 739466"/>
              <a:gd name="connsiteX2298" fmla="*/ 256917 w 11505972"/>
              <a:gd name="connsiteY2298" fmla="*/ 354263 h 739466"/>
              <a:gd name="connsiteX2299" fmla="*/ 257157 w 11505972"/>
              <a:gd name="connsiteY2299" fmla="*/ 368163 h 739466"/>
              <a:gd name="connsiteX2300" fmla="*/ 259313 w 11505972"/>
              <a:gd name="connsiteY2300" fmla="*/ 383022 h 739466"/>
              <a:gd name="connsiteX2301" fmla="*/ 258835 w 11505972"/>
              <a:gd name="connsiteY2301" fmla="*/ 385179 h 739466"/>
              <a:gd name="connsiteX2302" fmla="*/ 257875 w 11505972"/>
              <a:gd name="connsiteY2302" fmla="*/ 387336 h 739466"/>
              <a:gd name="connsiteX2303" fmla="*/ 260752 w 11505972"/>
              <a:gd name="connsiteY2303" fmla="*/ 388774 h 739466"/>
              <a:gd name="connsiteX2304" fmla="*/ 263627 w 11505972"/>
              <a:gd name="connsiteY2304" fmla="*/ 401236 h 739466"/>
              <a:gd name="connsiteX2305" fmla="*/ 264586 w 11505972"/>
              <a:gd name="connsiteY2305" fmla="*/ 413220 h 739466"/>
              <a:gd name="connsiteX2306" fmla="*/ 261230 w 11505972"/>
              <a:gd name="connsiteY2306" fmla="*/ 411781 h 739466"/>
              <a:gd name="connsiteX2307" fmla="*/ 260991 w 11505972"/>
              <a:gd name="connsiteY2307" fmla="*/ 407468 h 739466"/>
              <a:gd name="connsiteX2308" fmla="*/ 260752 w 11505972"/>
              <a:gd name="connsiteY2308" fmla="*/ 403153 h 739466"/>
              <a:gd name="connsiteX2309" fmla="*/ 257875 w 11505972"/>
              <a:gd name="connsiteY2309" fmla="*/ 409864 h 739466"/>
              <a:gd name="connsiteX2310" fmla="*/ 260272 w 11505972"/>
              <a:gd name="connsiteY2310" fmla="*/ 411542 h 739466"/>
              <a:gd name="connsiteX2311" fmla="*/ 261230 w 11505972"/>
              <a:gd name="connsiteY2311" fmla="*/ 418013 h 739466"/>
              <a:gd name="connsiteX2312" fmla="*/ 261710 w 11505972"/>
              <a:gd name="connsiteY2312" fmla="*/ 416095 h 739466"/>
              <a:gd name="connsiteX2313" fmla="*/ 261710 w 11505972"/>
              <a:gd name="connsiteY2313" fmla="*/ 413220 h 739466"/>
              <a:gd name="connsiteX2314" fmla="*/ 262669 w 11505972"/>
              <a:gd name="connsiteY2314" fmla="*/ 414418 h 739466"/>
              <a:gd name="connsiteX2315" fmla="*/ 264107 w 11505972"/>
              <a:gd name="connsiteY2315" fmla="*/ 415137 h 739466"/>
              <a:gd name="connsiteX2316" fmla="*/ 265305 w 11505972"/>
              <a:gd name="connsiteY2316" fmla="*/ 420409 h 739466"/>
              <a:gd name="connsiteX2317" fmla="*/ 267462 w 11505972"/>
              <a:gd name="connsiteY2317" fmla="*/ 424244 h 739466"/>
              <a:gd name="connsiteX2318" fmla="*/ 269379 w 11505972"/>
              <a:gd name="connsiteY2318" fmla="*/ 439582 h 739466"/>
              <a:gd name="connsiteX2319" fmla="*/ 271297 w 11505972"/>
              <a:gd name="connsiteY2319" fmla="*/ 454441 h 739466"/>
              <a:gd name="connsiteX2320" fmla="*/ 272495 w 11505972"/>
              <a:gd name="connsiteY2320" fmla="*/ 458515 h 739466"/>
              <a:gd name="connsiteX2321" fmla="*/ 275611 w 11505972"/>
              <a:gd name="connsiteY2321" fmla="*/ 461151 h 739466"/>
              <a:gd name="connsiteX2322" fmla="*/ 274412 w 11505972"/>
              <a:gd name="connsiteY2322" fmla="*/ 450606 h 739466"/>
              <a:gd name="connsiteX2323" fmla="*/ 273693 w 11505972"/>
              <a:gd name="connsiteY2323" fmla="*/ 441020 h 739466"/>
              <a:gd name="connsiteX2324" fmla="*/ 272974 w 11505972"/>
              <a:gd name="connsiteY2324" fmla="*/ 441499 h 739466"/>
              <a:gd name="connsiteX2325" fmla="*/ 272735 w 11505972"/>
              <a:gd name="connsiteY2325" fmla="*/ 442458 h 739466"/>
              <a:gd name="connsiteX2326" fmla="*/ 269619 w 11505972"/>
              <a:gd name="connsiteY2326" fmla="*/ 424723 h 739466"/>
              <a:gd name="connsiteX2327" fmla="*/ 267462 w 11505972"/>
              <a:gd name="connsiteY2327" fmla="*/ 406988 h 739466"/>
              <a:gd name="connsiteX2328" fmla="*/ 268900 w 11505972"/>
              <a:gd name="connsiteY2328" fmla="*/ 407947 h 739466"/>
              <a:gd name="connsiteX2329" fmla="*/ 270338 w 11505972"/>
              <a:gd name="connsiteY2329" fmla="*/ 409385 h 739466"/>
              <a:gd name="connsiteX2330" fmla="*/ 270577 w 11505972"/>
              <a:gd name="connsiteY2330" fmla="*/ 407228 h 739466"/>
              <a:gd name="connsiteX2331" fmla="*/ 269379 w 11505972"/>
              <a:gd name="connsiteY2331" fmla="*/ 404591 h 739466"/>
              <a:gd name="connsiteX2332" fmla="*/ 268420 w 11505972"/>
              <a:gd name="connsiteY2332" fmla="*/ 405071 h 739466"/>
              <a:gd name="connsiteX2333" fmla="*/ 267462 w 11505972"/>
              <a:gd name="connsiteY2333" fmla="*/ 405550 h 739466"/>
              <a:gd name="connsiteX2334" fmla="*/ 266264 w 11505972"/>
              <a:gd name="connsiteY2334" fmla="*/ 390691 h 739466"/>
              <a:gd name="connsiteX2335" fmla="*/ 266503 w 11505972"/>
              <a:gd name="connsiteY2335" fmla="*/ 377749 h 739466"/>
              <a:gd name="connsiteX2336" fmla="*/ 270338 w 11505972"/>
              <a:gd name="connsiteY2336" fmla="*/ 398600 h 739466"/>
              <a:gd name="connsiteX2337" fmla="*/ 274652 w 11505972"/>
              <a:gd name="connsiteY2337" fmla="*/ 419450 h 739466"/>
              <a:gd name="connsiteX2338" fmla="*/ 275611 w 11505972"/>
              <a:gd name="connsiteY2338" fmla="*/ 419450 h 739466"/>
              <a:gd name="connsiteX2339" fmla="*/ 276569 w 11505972"/>
              <a:gd name="connsiteY2339" fmla="*/ 418971 h 739466"/>
              <a:gd name="connsiteX2340" fmla="*/ 278007 w 11505972"/>
              <a:gd name="connsiteY2340" fmla="*/ 438384 h 739466"/>
              <a:gd name="connsiteX2341" fmla="*/ 278966 w 11505972"/>
              <a:gd name="connsiteY2341" fmla="*/ 458276 h 739466"/>
              <a:gd name="connsiteX2342" fmla="*/ 283040 w 11505972"/>
              <a:gd name="connsiteY2342" fmla="*/ 479126 h 739466"/>
              <a:gd name="connsiteX2343" fmla="*/ 284239 w 11505972"/>
              <a:gd name="connsiteY2343" fmla="*/ 501894 h 739466"/>
              <a:gd name="connsiteX2344" fmla="*/ 286156 w 11505972"/>
              <a:gd name="connsiteY2344" fmla="*/ 513158 h 739466"/>
              <a:gd name="connsiteX2345" fmla="*/ 287594 w 11505972"/>
              <a:gd name="connsiteY2345" fmla="*/ 523943 h 739466"/>
              <a:gd name="connsiteX2346" fmla="*/ 287594 w 11505972"/>
              <a:gd name="connsiteY2346" fmla="*/ 513398 h 739466"/>
              <a:gd name="connsiteX2347" fmla="*/ 286635 w 11505972"/>
              <a:gd name="connsiteY2347" fmla="*/ 502853 h 739466"/>
              <a:gd name="connsiteX2348" fmla="*/ 287594 w 11505972"/>
              <a:gd name="connsiteY2348" fmla="*/ 501414 h 739466"/>
              <a:gd name="connsiteX2349" fmla="*/ 286156 w 11505972"/>
              <a:gd name="connsiteY2349" fmla="*/ 499977 h 739466"/>
              <a:gd name="connsiteX2350" fmla="*/ 284239 w 11505972"/>
              <a:gd name="connsiteY2350" fmla="*/ 465465 h 739466"/>
              <a:gd name="connsiteX2351" fmla="*/ 280883 w 11505972"/>
              <a:gd name="connsiteY2351" fmla="*/ 433830 h 739466"/>
              <a:gd name="connsiteX2352" fmla="*/ 279445 w 11505972"/>
              <a:gd name="connsiteY2352" fmla="*/ 428078 h 739466"/>
              <a:gd name="connsiteX2353" fmla="*/ 278007 w 11505972"/>
              <a:gd name="connsiteY2353" fmla="*/ 422806 h 739466"/>
              <a:gd name="connsiteX2354" fmla="*/ 275850 w 11505972"/>
              <a:gd name="connsiteY2354" fmla="*/ 403633 h 739466"/>
              <a:gd name="connsiteX2355" fmla="*/ 274652 w 11505972"/>
              <a:gd name="connsiteY2355" fmla="*/ 383501 h 739466"/>
              <a:gd name="connsiteX2356" fmla="*/ 272735 w 11505972"/>
              <a:gd name="connsiteY2356" fmla="*/ 368403 h 739466"/>
              <a:gd name="connsiteX2357" fmla="*/ 271297 w 11505972"/>
              <a:gd name="connsiteY2357" fmla="*/ 351866 h 739466"/>
              <a:gd name="connsiteX2358" fmla="*/ 270817 w 11505972"/>
              <a:gd name="connsiteY2358" fmla="*/ 353304 h 739466"/>
              <a:gd name="connsiteX2359" fmla="*/ 270338 w 11505972"/>
              <a:gd name="connsiteY2359" fmla="*/ 354263 h 739466"/>
              <a:gd name="connsiteX2360" fmla="*/ 268660 w 11505972"/>
              <a:gd name="connsiteY2360" fmla="*/ 352346 h 739466"/>
              <a:gd name="connsiteX2361" fmla="*/ 268420 w 11505972"/>
              <a:gd name="connsiteY2361" fmla="*/ 348031 h 739466"/>
              <a:gd name="connsiteX2362" fmla="*/ 269619 w 11505972"/>
              <a:gd name="connsiteY2362" fmla="*/ 348751 h 739466"/>
              <a:gd name="connsiteX2363" fmla="*/ 270338 w 11505972"/>
              <a:gd name="connsiteY2363" fmla="*/ 350428 h 739466"/>
              <a:gd name="connsiteX2364" fmla="*/ 270817 w 11505972"/>
              <a:gd name="connsiteY2364" fmla="*/ 348271 h 739466"/>
              <a:gd name="connsiteX2365" fmla="*/ 270577 w 11505972"/>
              <a:gd name="connsiteY2365" fmla="*/ 343718 h 739466"/>
              <a:gd name="connsiteX2366" fmla="*/ 270338 w 11505972"/>
              <a:gd name="connsiteY2366" fmla="*/ 339164 h 739466"/>
              <a:gd name="connsiteX2367" fmla="*/ 271297 w 11505972"/>
              <a:gd name="connsiteY2367" fmla="*/ 337007 h 739466"/>
              <a:gd name="connsiteX2368" fmla="*/ 269379 w 11505972"/>
              <a:gd name="connsiteY2368" fmla="*/ 339644 h 739466"/>
              <a:gd name="connsiteX2369" fmla="*/ 268900 w 11505972"/>
              <a:gd name="connsiteY2369" fmla="*/ 346593 h 739466"/>
              <a:gd name="connsiteX2370" fmla="*/ 267462 w 11505972"/>
              <a:gd name="connsiteY2370" fmla="*/ 344676 h 739466"/>
              <a:gd name="connsiteX2371" fmla="*/ 268420 w 11505972"/>
              <a:gd name="connsiteY2371" fmla="*/ 342759 h 739466"/>
              <a:gd name="connsiteX2372" fmla="*/ 266024 w 11505972"/>
              <a:gd name="connsiteY2372" fmla="*/ 339883 h 739466"/>
              <a:gd name="connsiteX2373" fmla="*/ 264107 w 11505972"/>
              <a:gd name="connsiteY2373" fmla="*/ 342759 h 739466"/>
              <a:gd name="connsiteX2374" fmla="*/ 265065 w 11505972"/>
              <a:gd name="connsiteY2374" fmla="*/ 330776 h 739466"/>
              <a:gd name="connsiteX2375" fmla="*/ 266264 w 11505972"/>
              <a:gd name="connsiteY2375" fmla="*/ 333892 h 739466"/>
              <a:gd name="connsiteX2376" fmla="*/ 266503 w 11505972"/>
              <a:gd name="connsiteY2376" fmla="*/ 338445 h 739466"/>
              <a:gd name="connsiteX2377" fmla="*/ 267702 w 11505972"/>
              <a:gd name="connsiteY2377" fmla="*/ 330057 h 739466"/>
              <a:gd name="connsiteX2378" fmla="*/ 266503 w 11505972"/>
              <a:gd name="connsiteY2378" fmla="*/ 321190 h 739466"/>
              <a:gd name="connsiteX2379" fmla="*/ 266982 w 11505972"/>
              <a:gd name="connsiteY2379" fmla="*/ 321190 h 739466"/>
              <a:gd name="connsiteX2380" fmla="*/ 267942 w 11505972"/>
              <a:gd name="connsiteY2380" fmla="*/ 320710 h 739466"/>
              <a:gd name="connsiteX2381" fmla="*/ 266503 w 11505972"/>
              <a:gd name="connsiteY2381" fmla="*/ 318793 h 739466"/>
              <a:gd name="connsiteX2382" fmla="*/ 265065 w 11505972"/>
              <a:gd name="connsiteY2382" fmla="*/ 304413 h 739466"/>
              <a:gd name="connsiteX2383" fmla="*/ 261230 w 11505972"/>
              <a:gd name="connsiteY2383" fmla="*/ 291471 h 739466"/>
              <a:gd name="connsiteX2384" fmla="*/ 258835 w 11505972"/>
              <a:gd name="connsiteY2384" fmla="*/ 283802 h 739466"/>
              <a:gd name="connsiteX2385" fmla="*/ 255479 w 11505972"/>
              <a:gd name="connsiteY2385" fmla="*/ 277092 h 739466"/>
              <a:gd name="connsiteX2386" fmla="*/ 256198 w 11505972"/>
              <a:gd name="connsiteY2386" fmla="*/ 272539 h 739466"/>
              <a:gd name="connsiteX2387" fmla="*/ 255958 w 11505972"/>
              <a:gd name="connsiteY2387" fmla="*/ 267026 h 739466"/>
              <a:gd name="connsiteX2388" fmla="*/ 259074 w 11505972"/>
              <a:gd name="connsiteY2388" fmla="*/ 271340 h 739466"/>
              <a:gd name="connsiteX2389" fmla="*/ 259793 w 11505972"/>
              <a:gd name="connsiteY2389" fmla="*/ 279489 h 739466"/>
              <a:gd name="connsiteX2390" fmla="*/ 261470 w 11505972"/>
              <a:gd name="connsiteY2390" fmla="*/ 275654 h 739466"/>
              <a:gd name="connsiteX2391" fmla="*/ 260752 w 11505972"/>
              <a:gd name="connsiteY2391" fmla="*/ 269422 h 739466"/>
              <a:gd name="connsiteX2392" fmla="*/ 263148 w 11505972"/>
              <a:gd name="connsiteY2392" fmla="*/ 279249 h 739466"/>
              <a:gd name="connsiteX2393" fmla="*/ 262190 w 11505972"/>
              <a:gd name="connsiteY2393" fmla="*/ 290034 h 739466"/>
              <a:gd name="connsiteX2394" fmla="*/ 263148 w 11505972"/>
              <a:gd name="connsiteY2394" fmla="*/ 290513 h 739466"/>
              <a:gd name="connsiteX2395" fmla="*/ 263627 w 11505972"/>
              <a:gd name="connsiteY2395" fmla="*/ 291471 h 739466"/>
              <a:gd name="connsiteX2396" fmla="*/ 265065 w 11505972"/>
              <a:gd name="connsiteY2396" fmla="*/ 290034 h 739466"/>
              <a:gd name="connsiteX2397" fmla="*/ 266743 w 11505972"/>
              <a:gd name="connsiteY2397" fmla="*/ 293389 h 739466"/>
              <a:gd name="connsiteX2398" fmla="*/ 266982 w 11505972"/>
              <a:gd name="connsiteY2398" fmla="*/ 298182 h 739466"/>
              <a:gd name="connsiteX2399" fmla="*/ 267222 w 11505972"/>
              <a:gd name="connsiteY2399" fmla="*/ 302736 h 739466"/>
              <a:gd name="connsiteX2400" fmla="*/ 268900 w 11505972"/>
              <a:gd name="connsiteY2400" fmla="*/ 304893 h 739466"/>
              <a:gd name="connsiteX2401" fmla="*/ 267222 w 11505972"/>
              <a:gd name="connsiteY2401" fmla="*/ 281646 h 739466"/>
              <a:gd name="connsiteX2402" fmla="*/ 267462 w 11505972"/>
              <a:gd name="connsiteY2402" fmla="*/ 258398 h 739466"/>
              <a:gd name="connsiteX2403" fmla="*/ 265065 w 11505972"/>
              <a:gd name="connsiteY2403" fmla="*/ 257440 h 739466"/>
              <a:gd name="connsiteX2404" fmla="*/ 265305 w 11505972"/>
              <a:gd name="connsiteY2404" fmla="*/ 251928 h 739466"/>
              <a:gd name="connsiteX2405" fmla="*/ 265065 w 11505972"/>
              <a:gd name="connsiteY2405" fmla="*/ 244978 h 739466"/>
              <a:gd name="connsiteX2406" fmla="*/ 267942 w 11505972"/>
              <a:gd name="connsiteY2406" fmla="*/ 254803 h 739466"/>
              <a:gd name="connsiteX2407" fmla="*/ 268420 w 11505972"/>
              <a:gd name="connsiteY2407" fmla="*/ 263671 h 739466"/>
              <a:gd name="connsiteX2408" fmla="*/ 272015 w 11505972"/>
              <a:gd name="connsiteY2408" fmla="*/ 278290 h 739466"/>
              <a:gd name="connsiteX2409" fmla="*/ 273693 w 11505972"/>
              <a:gd name="connsiteY2409" fmla="*/ 295306 h 739466"/>
              <a:gd name="connsiteX2410" fmla="*/ 272495 w 11505972"/>
              <a:gd name="connsiteY2410" fmla="*/ 294587 h 739466"/>
              <a:gd name="connsiteX2411" fmla="*/ 270817 w 11505972"/>
              <a:gd name="connsiteY2411" fmla="*/ 292910 h 739466"/>
              <a:gd name="connsiteX2412" fmla="*/ 270817 w 11505972"/>
              <a:gd name="connsiteY2412" fmla="*/ 300818 h 739466"/>
              <a:gd name="connsiteX2413" fmla="*/ 270817 w 11505972"/>
              <a:gd name="connsiteY2413" fmla="*/ 308727 h 739466"/>
              <a:gd name="connsiteX2414" fmla="*/ 270098 w 11505972"/>
              <a:gd name="connsiteY2414" fmla="*/ 316875 h 739466"/>
              <a:gd name="connsiteX2415" fmla="*/ 271776 w 11505972"/>
              <a:gd name="connsiteY2415" fmla="*/ 329338 h 739466"/>
              <a:gd name="connsiteX2416" fmla="*/ 278007 w 11505972"/>
              <a:gd name="connsiteY2416" fmla="*/ 350908 h 739466"/>
              <a:gd name="connsiteX2417" fmla="*/ 284239 w 11505972"/>
              <a:gd name="connsiteY2417" fmla="*/ 373435 h 739466"/>
              <a:gd name="connsiteX2418" fmla="*/ 286635 w 11505972"/>
              <a:gd name="connsiteY2418" fmla="*/ 392609 h 739466"/>
              <a:gd name="connsiteX2419" fmla="*/ 290469 w 11505972"/>
              <a:gd name="connsiteY2419" fmla="*/ 408426 h 739466"/>
              <a:gd name="connsiteX2420" fmla="*/ 288313 w 11505972"/>
              <a:gd name="connsiteY2420" fmla="*/ 386138 h 739466"/>
              <a:gd name="connsiteX2421" fmla="*/ 284239 w 11505972"/>
              <a:gd name="connsiteY2421" fmla="*/ 364808 h 739466"/>
              <a:gd name="connsiteX2422" fmla="*/ 284957 w 11505972"/>
              <a:gd name="connsiteY2422" fmla="*/ 362651 h 739466"/>
              <a:gd name="connsiteX2423" fmla="*/ 286635 w 11505972"/>
              <a:gd name="connsiteY2423" fmla="*/ 361453 h 739466"/>
              <a:gd name="connsiteX2424" fmla="*/ 285436 w 11505972"/>
              <a:gd name="connsiteY2424" fmla="*/ 354023 h 739466"/>
              <a:gd name="connsiteX2425" fmla="*/ 284718 w 11505972"/>
              <a:gd name="connsiteY2425" fmla="*/ 347073 h 739466"/>
              <a:gd name="connsiteX2426" fmla="*/ 289990 w 11505972"/>
              <a:gd name="connsiteY2426" fmla="*/ 361932 h 739466"/>
              <a:gd name="connsiteX2427" fmla="*/ 292866 w 11505972"/>
              <a:gd name="connsiteY2427" fmla="*/ 380146 h 739466"/>
              <a:gd name="connsiteX2428" fmla="*/ 293106 w 11505972"/>
              <a:gd name="connsiteY2428" fmla="*/ 382064 h 739466"/>
              <a:gd name="connsiteX2429" fmla="*/ 294304 w 11505972"/>
              <a:gd name="connsiteY2429" fmla="*/ 383022 h 739466"/>
              <a:gd name="connsiteX2430" fmla="*/ 296701 w 11505972"/>
              <a:gd name="connsiteY2430" fmla="*/ 396923 h 739466"/>
              <a:gd name="connsiteX2431" fmla="*/ 297659 w 11505972"/>
              <a:gd name="connsiteY2431" fmla="*/ 410823 h 739466"/>
              <a:gd name="connsiteX2432" fmla="*/ 299696 w 11505972"/>
              <a:gd name="connsiteY2432" fmla="*/ 415855 h 739466"/>
              <a:gd name="connsiteX2433" fmla="*/ 299696 w 11505972"/>
              <a:gd name="connsiteY2433" fmla="*/ 390228 h 739466"/>
              <a:gd name="connsiteX2434" fmla="*/ 299576 w 11505972"/>
              <a:gd name="connsiteY2434" fmla="*/ 389733 h 739466"/>
              <a:gd name="connsiteX2435" fmla="*/ 299696 w 11505972"/>
              <a:gd name="connsiteY2435" fmla="*/ 389630 h 739466"/>
              <a:gd name="connsiteX2436" fmla="*/ 299696 w 11505972"/>
              <a:gd name="connsiteY2436" fmla="*/ 382748 h 739466"/>
              <a:gd name="connsiteX2437" fmla="*/ 299337 w 11505972"/>
              <a:gd name="connsiteY2437" fmla="*/ 382543 h 739466"/>
              <a:gd name="connsiteX2438" fmla="*/ 299098 w 11505972"/>
              <a:gd name="connsiteY2438" fmla="*/ 384460 h 739466"/>
              <a:gd name="connsiteX2439" fmla="*/ 297180 w 11505972"/>
              <a:gd name="connsiteY2439" fmla="*/ 377030 h 739466"/>
              <a:gd name="connsiteX2440" fmla="*/ 293346 w 11505972"/>
              <a:gd name="connsiteY2440" fmla="*/ 372477 h 739466"/>
              <a:gd name="connsiteX2441" fmla="*/ 289511 w 11505972"/>
              <a:gd name="connsiteY2441" fmla="*/ 356899 h 739466"/>
              <a:gd name="connsiteX2442" fmla="*/ 288552 w 11505972"/>
              <a:gd name="connsiteY2442" fmla="*/ 337966 h 739466"/>
              <a:gd name="connsiteX2443" fmla="*/ 287114 w 11505972"/>
              <a:gd name="connsiteY2443" fmla="*/ 333652 h 739466"/>
              <a:gd name="connsiteX2444" fmla="*/ 287114 w 11505972"/>
              <a:gd name="connsiteY2444" fmla="*/ 327421 h 739466"/>
              <a:gd name="connsiteX2445" fmla="*/ 289031 w 11505972"/>
              <a:gd name="connsiteY2445" fmla="*/ 329099 h 739466"/>
              <a:gd name="connsiteX2446" fmla="*/ 291428 w 11505972"/>
              <a:gd name="connsiteY2446" fmla="*/ 329817 h 739466"/>
              <a:gd name="connsiteX2447" fmla="*/ 291908 w 11505972"/>
              <a:gd name="connsiteY2447" fmla="*/ 335329 h 739466"/>
              <a:gd name="connsiteX2448" fmla="*/ 292866 w 11505972"/>
              <a:gd name="connsiteY2448" fmla="*/ 339883 h 739466"/>
              <a:gd name="connsiteX2449" fmla="*/ 291189 w 11505972"/>
              <a:gd name="connsiteY2449" fmla="*/ 340362 h 739466"/>
              <a:gd name="connsiteX2450" fmla="*/ 290469 w 11505972"/>
              <a:gd name="connsiteY2450" fmla="*/ 341321 h 739466"/>
              <a:gd name="connsiteX2451" fmla="*/ 294304 w 11505972"/>
              <a:gd name="connsiteY2451" fmla="*/ 346593 h 739466"/>
              <a:gd name="connsiteX2452" fmla="*/ 297180 w 11505972"/>
              <a:gd name="connsiteY2452" fmla="*/ 354982 h 739466"/>
              <a:gd name="connsiteX2453" fmla="*/ 298618 w 11505972"/>
              <a:gd name="connsiteY2453" fmla="*/ 365287 h 739466"/>
              <a:gd name="connsiteX2454" fmla="*/ 296701 w 11505972"/>
              <a:gd name="connsiteY2454" fmla="*/ 367923 h 739466"/>
              <a:gd name="connsiteX2455" fmla="*/ 296701 w 11505972"/>
              <a:gd name="connsiteY2455" fmla="*/ 373435 h 739466"/>
              <a:gd name="connsiteX2456" fmla="*/ 298138 w 11505972"/>
              <a:gd name="connsiteY2456" fmla="*/ 372477 h 739466"/>
              <a:gd name="connsiteX2457" fmla="*/ 299576 w 11505972"/>
              <a:gd name="connsiteY2457" fmla="*/ 371518 h 739466"/>
              <a:gd name="connsiteX2458" fmla="*/ 299696 w 11505972"/>
              <a:gd name="connsiteY2458" fmla="*/ 372515 h 739466"/>
              <a:gd name="connsiteX2459" fmla="*/ 299696 w 11505972"/>
              <a:gd name="connsiteY2459" fmla="*/ 366447 h 739466"/>
              <a:gd name="connsiteX2460" fmla="*/ 299576 w 11505972"/>
              <a:gd name="connsiteY2460" fmla="*/ 366006 h 739466"/>
              <a:gd name="connsiteX2461" fmla="*/ 299696 w 11505972"/>
              <a:gd name="connsiteY2461" fmla="*/ 364182 h 739466"/>
              <a:gd name="connsiteX2462" fmla="*/ 299696 w 11505972"/>
              <a:gd name="connsiteY2462" fmla="*/ 349629 h 739466"/>
              <a:gd name="connsiteX2463" fmla="*/ 295503 w 11505972"/>
              <a:gd name="connsiteY2463" fmla="*/ 340841 h 739466"/>
              <a:gd name="connsiteX2464" fmla="*/ 295263 w 11505972"/>
              <a:gd name="connsiteY2464" fmla="*/ 326942 h 739466"/>
              <a:gd name="connsiteX2465" fmla="*/ 295981 w 11505972"/>
              <a:gd name="connsiteY2465" fmla="*/ 330536 h 739466"/>
              <a:gd name="connsiteX2466" fmla="*/ 297180 w 11505972"/>
              <a:gd name="connsiteY2466" fmla="*/ 334611 h 739466"/>
              <a:gd name="connsiteX2467" fmla="*/ 295981 w 11505972"/>
              <a:gd name="connsiteY2467" fmla="*/ 325024 h 739466"/>
              <a:gd name="connsiteX2468" fmla="*/ 296221 w 11505972"/>
              <a:gd name="connsiteY2468" fmla="*/ 314479 h 739466"/>
              <a:gd name="connsiteX2469" fmla="*/ 291908 w 11505972"/>
              <a:gd name="connsiteY2469" fmla="*/ 296265 h 739466"/>
              <a:gd name="connsiteX2470" fmla="*/ 290709 w 11505972"/>
              <a:gd name="connsiteY2470" fmla="*/ 297223 h 739466"/>
              <a:gd name="connsiteX2471" fmla="*/ 288552 w 11505972"/>
              <a:gd name="connsiteY2471" fmla="*/ 296744 h 739466"/>
              <a:gd name="connsiteX2472" fmla="*/ 284718 w 11505972"/>
              <a:gd name="connsiteY2472" fmla="*/ 279489 h 739466"/>
              <a:gd name="connsiteX2473" fmla="*/ 288313 w 11505972"/>
              <a:gd name="connsiteY2473" fmla="*/ 284521 h 739466"/>
              <a:gd name="connsiteX2474" fmla="*/ 289511 w 11505972"/>
              <a:gd name="connsiteY2474" fmla="*/ 292910 h 739466"/>
              <a:gd name="connsiteX2475" fmla="*/ 290709 w 11505972"/>
              <a:gd name="connsiteY2475" fmla="*/ 290513 h 739466"/>
              <a:gd name="connsiteX2476" fmla="*/ 292866 w 11505972"/>
              <a:gd name="connsiteY2476" fmla="*/ 291471 h 739466"/>
              <a:gd name="connsiteX2477" fmla="*/ 289990 w 11505972"/>
              <a:gd name="connsiteY2477" fmla="*/ 286678 h 739466"/>
              <a:gd name="connsiteX2478" fmla="*/ 290469 w 11505972"/>
              <a:gd name="connsiteY2478" fmla="*/ 282844 h 739466"/>
              <a:gd name="connsiteX2479" fmla="*/ 289990 w 11505972"/>
              <a:gd name="connsiteY2479" fmla="*/ 285241 h 739466"/>
              <a:gd name="connsiteX2480" fmla="*/ 288073 w 11505972"/>
              <a:gd name="connsiteY2480" fmla="*/ 279489 h 739466"/>
              <a:gd name="connsiteX2481" fmla="*/ 289751 w 11505972"/>
              <a:gd name="connsiteY2481" fmla="*/ 278530 h 739466"/>
              <a:gd name="connsiteX2482" fmla="*/ 290949 w 11505972"/>
              <a:gd name="connsiteY2482" fmla="*/ 279009 h 739466"/>
              <a:gd name="connsiteX2483" fmla="*/ 289271 w 11505972"/>
              <a:gd name="connsiteY2483" fmla="*/ 267505 h 739466"/>
              <a:gd name="connsiteX2484" fmla="*/ 285676 w 11505972"/>
              <a:gd name="connsiteY2484" fmla="*/ 256960 h 739466"/>
              <a:gd name="connsiteX2485" fmla="*/ 284957 w 11505972"/>
              <a:gd name="connsiteY2485" fmla="*/ 258638 h 739466"/>
              <a:gd name="connsiteX2486" fmla="*/ 285676 w 11505972"/>
              <a:gd name="connsiteY2486" fmla="*/ 260795 h 739466"/>
              <a:gd name="connsiteX2487" fmla="*/ 281842 w 11505972"/>
              <a:gd name="connsiteY2487" fmla="*/ 252167 h 739466"/>
              <a:gd name="connsiteX2488" fmla="*/ 280404 w 11505972"/>
              <a:gd name="connsiteY2488" fmla="*/ 240424 h 739466"/>
              <a:gd name="connsiteX2489" fmla="*/ 279445 w 11505972"/>
              <a:gd name="connsiteY2489" fmla="*/ 227482 h 739466"/>
              <a:gd name="connsiteX2490" fmla="*/ 278007 w 11505972"/>
              <a:gd name="connsiteY2490" fmla="*/ 215739 h 739466"/>
              <a:gd name="connsiteX2491" fmla="*/ 281123 w 11505972"/>
              <a:gd name="connsiteY2491" fmla="*/ 225804 h 739466"/>
              <a:gd name="connsiteX2492" fmla="*/ 283759 w 11505972"/>
              <a:gd name="connsiteY2492" fmla="*/ 235391 h 739466"/>
              <a:gd name="connsiteX2493" fmla="*/ 281842 w 11505972"/>
              <a:gd name="connsiteY2493" fmla="*/ 236349 h 739466"/>
              <a:gd name="connsiteX2494" fmla="*/ 282801 w 11505972"/>
              <a:gd name="connsiteY2494" fmla="*/ 246176 h 739466"/>
              <a:gd name="connsiteX2495" fmla="*/ 284718 w 11505972"/>
              <a:gd name="connsiteY2495" fmla="*/ 253126 h 739466"/>
              <a:gd name="connsiteX2496" fmla="*/ 284478 w 11505972"/>
              <a:gd name="connsiteY2496" fmla="*/ 250490 h 739466"/>
              <a:gd name="connsiteX2497" fmla="*/ 284239 w 11505972"/>
              <a:gd name="connsiteY2497" fmla="*/ 247374 h 739466"/>
              <a:gd name="connsiteX2498" fmla="*/ 286635 w 11505972"/>
              <a:gd name="connsiteY2498" fmla="*/ 258398 h 739466"/>
              <a:gd name="connsiteX2499" fmla="*/ 291428 w 11505972"/>
              <a:gd name="connsiteY2499" fmla="*/ 265588 h 739466"/>
              <a:gd name="connsiteX2500" fmla="*/ 291908 w 11505972"/>
              <a:gd name="connsiteY2500" fmla="*/ 261993 h 739466"/>
              <a:gd name="connsiteX2501" fmla="*/ 291428 w 11505972"/>
              <a:gd name="connsiteY2501" fmla="*/ 257440 h 739466"/>
              <a:gd name="connsiteX2502" fmla="*/ 289511 w 11505972"/>
              <a:gd name="connsiteY2502" fmla="*/ 256960 h 739466"/>
              <a:gd name="connsiteX2503" fmla="*/ 286395 w 11505972"/>
              <a:gd name="connsiteY2503" fmla="*/ 242341 h 739466"/>
              <a:gd name="connsiteX2504" fmla="*/ 285676 w 11505972"/>
              <a:gd name="connsiteY2504" fmla="*/ 227722 h 739466"/>
              <a:gd name="connsiteX2505" fmla="*/ 287114 w 11505972"/>
              <a:gd name="connsiteY2505" fmla="*/ 232994 h 739466"/>
              <a:gd name="connsiteX2506" fmla="*/ 288313 w 11505972"/>
              <a:gd name="connsiteY2506" fmla="*/ 232994 h 739466"/>
              <a:gd name="connsiteX2507" fmla="*/ 289511 w 11505972"/>
              <a:gd name="connsiteY2507" fmla="*/ 232515 h 739466"/>
              <a:gd name="connsiteX2508" fmla="*/ 291428 w 11505972"/>
              <a:gd name="connsiteY2508" fmla="*/ 238986 h 739466"/>
              <a:gd name="connsiteX2509" fmla="*/ 293346 w 11505972"/>
              <a:gd name="connsiteY2509" fmla="*/ 245936 h 739466"/>
              <a:gd name="connsiteX2510" fmla="*/ 294544 w 11505972"/>
              <a:gd name="connsiteY2510" fmla="*/ 244258 h 739466"/>
              <a:gd name="connsiteX2511" fmla="*/ 296221 w 11505972"/>
              <a:gd name="connsiteY2511" fmla="*/ 243539 h 739466"/>
              <a:gd name="connsiteX2512" fmla="*/ 296461 w 11505972"/>
              <a:gd name="connsiteY2512" fmla="*/ 246895 h 739466"/>
              <a:gd name="connsiteX2513" fmla="*/ 296701 w 11505972"/>
              <a:gd name="connsiteY2513" fmla="*/ 251208 h 739466"/>
              <a:gd name="connsiteX2514" fmla="*/ 297899 w 11505972"/>
              <a:gd name="connsiteY2514" fmla="*/ 251688 h 739466"/>
              <a:gd name="connsiteX2515" fmla="*/ 299098 w 11505972"/>
              <a:gd name="connsiteY2515" fmla="*/ 251208 h 739466"/>
              <a:gd name="connsiteX2516" fmla="*/ 299696 w 11505972"/>
              <a:gd name="connsiteY2516" fmla="*/ 254336 h 739466"/>
              <a:gd name="connsiteX2517" fmla="*/ 299696 w 11505972"/>
              <a:gd name="connsiteY2517" fmla="*/ 233159 h 739466"/>
              <a:gd name="connsiteX2518" fmla="*/ 299576 w 11505972"/>
              <a:gd name="connsiteY2518" fmla="*/ 232994 h 739466"/>
              <a:gd name="connsiteX2519" fmla="*/ 299696 w 11505972"/>
              <a:gd name="connsiteY2519" fmla="*/ 232815 h 739466"/>
              <a:gd name="connsiteX2520" fmla="*/ 299696 w 11505972"/>
              <a:gd name="connsiteY2520" fmla="*/ 224377 h 739466"/>
              <a:gd name="connsiteX2521" fmla="*/ 298618 w 11505972"/>
              <a:gd name="connsiteY2521" fmla="*/ 216937 h 739466"/>
              <a:gd name="connsiteX2522" fmla="*/ 295742 w 11505972"/>
              <a:gd name="connsiteY2522" fmla="*/ 199442 h 739466"/>
              <a:gd name="connsiteX2523" fmla="*/ 297899 w 11505972"/>
              <a:gd name="connsiteY2523" fmla="*/ 198962 h 739466"/>
              <a:gd name="connsiteX2524" fmla="*/ 299696 w 11505972"/>
              <a:gd name="connsiteY2524" fmla="*/ 198563 h 739466"/>
              <a:gd name="connsiteX2525" fmla="*/ 299696 w 11505972"/>
              <a:gd name="connsiteY2525" fmla="*/ 179202 h 739466"/>
              <a:gd name="connsiteX2526" fmla="*/ 295742 w 11505972"/>
              <a:gd name="connsiteY2526" fmla="*/ 176434 h 739466"/>
              <a:gd name="connsiteX2527" fmla="*/ 294544 w 11505972"/>
              <a:gd name="connsiteY2527" fmla="*/ 170682 h 739466"/>
              <a:gd name="connsiteX2528" fmla="*/ 294304 w 11505972"/>
              <a:gd name="connsiteY2528" fmla="*/ 165410 h 739466"/>
              <a:gd name="connsiteX2529" fmla="*/ 296221 w 11505972"/>
              <a:gd name="connsiteY2529" fmla="*/ 169484 h 739466"/>
              <a:gd name="connsiteX2530" fmla="*/ 298618 w 11505972"/>
              <a:gd name="connsiteY2530" fmla="*/ 167806 h 739466"/>
              <a:gd name="connsiteX2531" fmla="*/ 299337 w 11505972"/>
              <a:gd name="connsiteY2531" fmla="*/ 170922 h 739466"/>
              <a:gd name="connsiteX2532" fmla="*/ 299696 w 11505972"/>
              <a:gd name="connsiteY2532" fmla="*/ 171425 h 739466"/>
              <a:gd name="connsiteX2533" fmla="*/ 299696 w 11505972"/>
              <a:gd name="connsiteY2533" fmla="*/ 166847 h 739466"/>
              <a:gd name="connsiteX2534" fmla="*/ 299576 w 11505972"/>
              <a:gd name="connsiteY2534" fmla="*/ 166369 h 739466"/>
              <a:gd name="connsiteX2535" fmla="*/ 299696 w 11505972"/>
              <a:gd name="connsiteY2535" fmla="*/ 166468 h 739466"/>
              <a:gd name="connsiteX2536" fmla="*/ 299696 w 11505972"/>
              <a:gd name="connsiteY2536" fmla="*/ 84285 h 739466"/>
              <a:gd name="connsiteX2537" fmla="*/ 299337 w 11505972"/>
              <a:gd name="connsiteY2537" fmla="*/ 84644 h 739466"/>
              <a:gd name="connsiteX2538" fmla="*/ 298618 w 11505972"/>
              <a:gd name="connsiteY2538" fmla="*/ 86322 h 739466"/>
              <a:gd name="connsiteX2539" fmla="*/ 292866 w 11505972"/>
              <a:gd name="connsiteY2539" fmla="*/ 78173 h 739466"/>
              <a:gd name="connsiteX2540" fmla="*/ 288552 w 11505972"/>
              <a:gd name="connsiteY2540" fmla="*/ 69066 h 739466"/>
              <a:gd name="connsiteX2541" fmla="*/ 286156 w 11505972"/>
              <a:gd name="connsiteY2541" fmla="*/ 67388 h 739466"/>
              <a:gd name="connsiteX2542" fmla="*/ 283759 w 11505972"/>
              <a:gd name="connsiteY2542" fmla="*/ 65711 h 739466"/>
              <a:gd name="connsiteX2543" fmla="*/ 284718 w 11505972"/>
              <a:gd name="connsiteY2543" fmla="*/ 64752 h 739466"/>
              <a:gd name="connsiteX2544" fmla="*/ 284239 w 11505972"/>
              <a:gd name="connsiteY2544" fmla="*/ 63314 h 739466"/>
              <a:gd name="connsiteX2545" fmla="*/ 285676 w 11505972"/>
              <a:gd name="connsiteY2545" fmla="*/ 62835 h 739466"/>
              <a:gd name="connsiteX2546" fmla="*/ 287114 w 11505972"/>
              <a:gd name="connsiteY2546" fmla="*/ 61876 h 739466"/>
              <a:gd name="connsiteX2547" fmla="*/ 291189 w 11505972"/>
              <a:gd name="connsiteY2547" fmla="*/ 71223 h 739466"/>
              <a:gd name="connsiteX2548" fmla="*/ 296701 w 11505972"/>
              <a:gd name="connsiteY2548" fmla="*/ 79132 h 739466"/>
              <a:gd name="connsiteX2549" fmla="*/ 294064 w 11505972"/>
              <a:gd name="connsiteY2549" fmla="*/ 70744 h 739466"/>
              <a:gd name="connsiteX2550" fmla="*/ 290949 w 11505972"/>
              <a:gd name="connsiteY2550" fmla="*/ 63314 h 739466"/>
              <a:gd name="connsiteX2551" fmla="*/ 291908 w 11505972"/>
              <a:gd name="connsiteY2551" fmla="*/ 63554 h 739466"/>
              <a:gd name="connsiteX2552" fmla="*/ 292866 w 11505972"/>
              <a:gd name="connsiteY2552" fmla="*/ 64992 h 739466"/>
              <a:gd name="connsiteX2553" fmla="*/ 293825 w 11505972"/>
              <a:gd name="connsiteY2553" fmla="*/ 65711 h 739466"/>
              <a:gd name="connsiteX2554" fmla="*/ 294304 w 11505972"/>
              <a:gd name="connsiteY2554" fmla="*/ 63314 h 739466"/>
              <a:gd name="connsiteX2555" fmla="*/ 295742 w 11505972"/>
              <a:gd name="connsiteY2555" fmla="*/ 66190 h 739466"/>
              <a:gd name="connsiteX2556" fmla="*/ 297180 w 11505972"/>
              <a:gd name="connsiteY2556" fmla="*/ 69066 h 739466"/>
              <a:gd name="connsiteX2557" fmla="*/ 296701 w 11505972"/>
              <a:gd name="connsiteY2557" fmla="*/ 69306 h 739466"/>
              <a:gd name="connsiteX2558" fmla="*/ 295742 w 11505972"/>
              <a:gd name="connsiteY2558" fmla="*/ 68108 h 739466"/>
              <a:gd name="connsiteX2559" fmla="*/ 296461 w 11505972"/>
              <a:gd name="connsiteY2559" fmla="*/ 70264 h 739466"/>
              <a:gd name="connsiteX2560" fmla="*/ 299098 w 11505972"/>
              <a:gd name="connsiteY2560" fmla="*/ 70504 h 739466"/>
              <a:gd name="connsiteX2561" fmla="*/ 299696 w 11505972"/>
              <a:gd name="connsiteY2561" fmla="*/ 66512 h 739466"/>
              <a:gd name="connsiteX2562" fmla="*/ 299696 w 11505972"/>
              <a:gd name="connsiteY2562" fmla="*/ 47122 h 739466"/>
              <a:gd name="connsiteX2563" fmla="*/ 299098 w 11505972"/>
              <a:gd name="connsiteY2563" fmla="*/ 43662 h 739466"/>
              <a:gd name="connsiteX2564" fmla="*/ 296941 w 11505972"/>
              <a:gd name="connsiteY2564" fmla="*/ 46538 h 739466"/>
              <a:gd name="connsiteX2565" fmla="*/ 295263 w 11505972"/>
              <a:gd name="connsiteY2565" fmla="*/ 49893 h 739466"/>
              <a:gd name="connsiteX2566" fmla="*/ 293585 w 11505972"/>
              <a:gd name="connsiteY2566" fmla="*/ 47976 h 739466"/>
              <a:gd name="connsiteX2567" fmla="*/ 292866 w 11505972"/>
              <a:gd name="connsiteY2567" fmla="*/ 45100 h 739466"/>
              <a:gd name="connsiteX2568" fmla="*/ 293106 w 11505972"/>
              <a:gd name="connsiteY2568" fmla="*/ 53728 h 739466"/>
              <a:gd name="connsiteX2569" fmla="*/ 297180 w 11505972"/>
              <a:gd name="connsiteY2569" fmla="*/ 60918 h 739466"/>
              <a:gd name="connsiteX2570" fmla="*/ 293106 w 11505972"/>
              <a:gd name="connsiteY2570" fmla="*/ 59719 h 739466"/>
              <a:gd name="connsiteX2571" fmla="*/ 290469 w 11505972"/>
              <a:gd name="connsiteY2571" fmla="*/ 53728 h 739466"/>
              <a:gd name="connsiteX2572" fmla="*/ 289031 w 11505972"/>
              <a:gd name="connsiteY2572" fmla="*/ 45579 h 739466"/>
              <a:gd name="connsiteX2573" fmla="*/ 289511 w 11505972"/>
              <a:gd name="connsiteY2573" fmla="*/ 38390 h 739466"/>
              <a:gd name="connsiteX2574" fmla="*/ 291428 w 11505972"/>
              <a:gd name="connsiteY2574" fmla="*/ 39108 h 739466"/>
              <a:gd name="connsiteX2575" fmla="*/ 292147 w 11505972"/>
              <a:gd name="connsiteY2575" fmla="*/ 41745 h 739466"/>
              <a:gd name="connsiteX2576" fmla="*/ 292866 w 11505972"/>
              <a:gd name="connsiteY2576" fmla="*/ 43902 h 739466"/>
              <a:gd name="connsiteX2577" fmla="*/ 294304 w 11505972"/>
              <a:gd name="connsiteY2577" fmla="*/ 43662 h 739466"/>
              <a:gd name="connsiteX2578" fmla="*/ 292386 w 11505972"/>
              <a:gd name="connsiteY2578" fmla="*/ 38869 h 739466"/>
              <a:gd name="connsiteX2579" fmla="*/ 292866 w 11505972"/>
              <a:gd name="connsiteY2579" fmla="*/ 34555 h 739466"/>
              <a:gd name="connsiteX2580" fmla="*/ 291668 w 11505972"/>
              <a:gd name="connsiteY2580" fmla="*/ 32398 h 739466"/>
              <a:gd name="connsiteX2581" fmla="*/ 290949 w 11505972"/>
              <a:gd name="connsiteY2581" fmla="*/ 30241 h 739466"/>
              <a:gd name="connsiteX2582" fmla="*/ 287594 w 11505972"/>
              <a:gd name="connsiteY2582" fmla="*/ 30241 h 739466"/>
              <a:gd name="connsiteX2583" fmla="*/ 284957 w 11505972"/>
              <a:gd name="connsiteY2583" fmla="*/ 22811 h 739466"/>
              <a:gd name="connsiteX2584" fmla="*/ 281842 w 11505972"/>
              <a:gd name="connsiteY2584" fmla="*/ 15382 h 739466"/>
              <a:gd name="connsiteX2585" fmla="*/ 284718 w 11505972"/>
              <a:gd name="connsiteY2585" fmla="*/ 18018 h 739466"/>
              <a:gd name="connsiteX2586" fmla="*/ 287114 w 11505972"/>
              <a:gd name="connsiteY2586" fmla="*/ 20655 h 739466"/>
              <a:gd name="connsiteX2587" fmla="*/ 285916 w 11505972"/>
              <a:gd name="connsiteY2587" fmla="*/ 17539 h 739466"/>
              <a:gd name="connsiteX2588" fmla="*/ 284718 w 11505972"/>
              <a:gd name="connsiteY2588" fmla="*/ 13944 h 739466"/>
              <a:gd name="connsiteX2589" fmla="*/ 286874 w 11505972"/>
              <a:gd name="connsiteY2589" fmla="*/ 15382 h 739466"/>
              <a:gd name="connsiteX2590" fmla="*/ 288552 w 11505972"/>
              <a:gd name="connsiteY2590" fmla="*/ 16820 h 739466"/>
              <a:gd name="connsiteX2591" fmla="*/ 288792 w 11505972"/>
              <a:gd name="connsiteY2591" fmla="*/ 13225 h 739466"/>
              <a:gd name="connsiteX2592" fmla="*/ 287114 w 11505972"/>
              <a:gd name="connsiteY2592" fmla="*/ 9630 h 739466"/>
              <a:gd name="connsiteX2593" fmla="*/ 291668 w 11505972"/>
              <a:gd name="connsiteY2593" fmla="*/ 13704 h 739466"/>
              <a:gd name="connsiteX2594" fmla="*/ 293825 w 11505972"/>
              <a:gd name="connsiteY2594" fmla="*/ 21613 h 739466"/>
              <a:gd name="connsiteX2595" fmla="*/ 296941 w 11505972"/>
              <a:gd name="connsiteY2595" fmla="*/ 22572 h 739466"/>
              <a:gd name="connsiteX2596" fmla="*/ 298618 w 11505972"/>
              <a:gd name="connsiteY2596" fmla="*/ 27365 h 739466"/>
              <a:gd name="connsiteX2597" fmla="*/ 299337 w 11505972"/>
              <a:gd name="connsiteY2597" fmla="*/ 33596 h 739466"/>
              <a:gd name="connsiteX2598" fmla="*/ 299696 w 11505972"/>
              <a:gd name="connsiteY2598" fmla="*/ 36231 h 739466"/>
              <a:gd name="connsiteX2599" fmla="*/ 299696 w 11505972"/>
              <a:gd name="connsiteY2599" fmla="*/ 26166 h 739466"/>
              <a:gd name="connsiteX2600" fmla="*/ 299098 w 11505972"/>
              <a:gd name="connsiteY2600" fmla="*/ 24968 h 739466"/>
              <a:gd name="connsiteX2601" fmla="*/ 297659 w 11505972"/>
              <a:gd name="connsiteY2601" fmla="*/ 17778 h 739466"/>
              <a:gd name="connsiteX2602" fmla="*/ 295981 w 11505972"/>
              <a:gd name="connsiteY2602" fmla="*/ 15382 h 739466"/>
              <a:gd name="connsiteX2603" fmla="*/ 294304 w 11505972"/>
              <a:gd name="connsiteY2603" fmla="*/ 12026 h 739466"/>
              <a:gd name="connsiteX2604" fmla="*/ 295263 w 11505972"/>
              <a:gd name="connsiteY2604" fmla="*/ 10589 h 739466"/>
              <a:gd name="connsiteX2605" fmla="*/ 298138 w 11505972"/>
              <a:gd name="connsiteY2605" fmla="*/ 12746 h 739466"/>
              <a:gd name="connsiteX2606" fmla="*/ 299696 w 11505972"/>
              <a:gd name="connsiteY2606" fmla="*/ 15666 h 739466"/>
              <a:gd name="connsiteX2607" fmla="*/ 299696 w 11505972"/>
              <a:gd name="connsiteY2607" fmla="*/ 8052 h 739466"/>
              <a:gd name="connsiteX2608" fmla="*/ 297659 w 11505972"/>
              <a:gd name="connsiteY2608" fmla="*/ 7713 h 739466"/>
              <a:gd name="connsiteX2609" fmla="*/ 296701 w 11505972"/>
              <a:gd name="connsiteY2609" fmla="*/ 2440 h 739466"/>
              <a:gd name="connsiteX2610" fmla="*/ 293585 w 11505972"/>
              <a:gd name="connsiteY2610" fmla="*/ 2680 h 739466"/>
              <a:gd name="connsiteX2611" fmla="*/ 290949 w 11505972"/>
              <a:gd name="connsiteY2611" fmla="*/ 3879 h 739466"/>
              <a:gd name="connsiteX2612" fmla="*/ 293346 w 11505972"/>
              <a:gd name="connsiteY2612" fmla="*/ 6275 h 739466"/>
              <a:gd name="connsiteX2613" fmla="*/ 295742 w 11505972"/>
              <a:gd name="connsiteY2613" fmla="*/ 9151 h 739466"/>
              <a:gd name="connsiteX2614" fmla="*/ 294064 w 11505972"/>
              <a:gd name="connsiteY2614" fmla="*/ 10349 h 739466"/>
              <a:gd name="connsiteX2615" fmla="*/ 292866 w 11505972"/>
              <a:gd name="connsiteY2615" fmla="*/ 12026 h 739466"/>
              <a:gd name="connsiteX2616" fmla="*/ 289271 w 11505972"/>
              <a:gd name="connsiteY2616" fmla="*/ 6035 h 739466"/>
              <a:gd name="connsiteX2617" fmla="*/ 284718 w 11505972"/>
              <a:gd name="connsiteY2617" fmla="*/ 1002 h 739466"/>
              <a:gd name="connsiteX2618" fmla="*/ 282527 w 11505972"/>
              <a:gd name="connsiteY2618" fmla="*/ 0 h 739466"/>
              <a:gd name="connsiteX2619" fmla="*/ 282856 w 11505972"/>
              <a:gd name="connsiteY2619" fmla="*/ 0 h 739466"/>
              <a:gd name="connsiteX2620" fmla="*/ 282801 w 11505972"/>
              <a:gd name="connsiteY2620" fmla="*/ 1002 h 739466"/>
              <a:gd name="connsiteX2621" fmla="*/ 277368 w 11505972"/>
              <a:gd name="connsiteY2621" fmla="*/ 0 h 739466"/>
              <a:gd name="connsiteX2622" fmla="*/ 279501 w 11505972"/>
              <a:gd name="connsiteY2622" fmla="*/ 0 h 739466"/>
              <a:gd name="connsiteX2623" fmla="*/ 278966 w 11505972"/>
              <a:gd name="connsiteY2623" fmla="*/ 1961 h 739466"/>
              <a:gd name="connsiteX2624" fmla="*/ 235439 w 11505972"/>
              <a:gd name="connsiteY2624" fmla="*/ 0 h 739466"/>
              <a:gd name="connsiteX2625" fmla="*/ 236064 w 11505972"/>
              <a:gd name="connsiteY2625" fmla="*/ 0 h 739466"/>
              <a:gd name="connsiteX2626" fmla="*/ 235826 w 11505972"/>
              <a:gd name="connsiteY2626" fmla="*/ 523 h 739466"/>
              <a:gd name="connsiteX2627" fmla="*/ 237744 w 11505972"/>
              <a:gd name="connsiteY2627" fmla="*/ 5556 h 739466"/>
              <a:gd name="connsiteX2628" fmla="*/ 239661 w 11505972"/>
              <a:gd name="connsiteY2628" fmla="*/ 10589 h 739466"/>
              <a:gd name="connsiteX2629" fmla="*/ 237025 w 11505972"/>
              <a:gd name="connsiteY2629" fmla="*/ 10829 h 739466"/>
              <a:gd name="connsiteX2630" fmla="*/ 234389 w 11505972"/>
              <a:gd name="connsiteY2630" fmla="*/ 8192 h 739466"/>
              <a:gd name="connsiteX2631" fmla="*/ 236066 w 11505972"/>
              <a:gd name="connsiteY2631" fmla="*/ 3639 h 739466"/>
              <a:gd name="connsiteX2632" fmla="*/ 164865 w 11505972"/>
              <a:gd name="connsiteY2632" fmla="*/ 0 h 739466"/>
              <a:gd name="connsiteX2633" fmla="*/ 174619 w 11505972"/>
              <a:gd name="connsiteY2633" fmla="*/ 0 h 739466"/>
              <a:gd name="connsiteX2634" fmla="*/ 168722 w 11505972"/>
              <a:gd name="connsiteY2634" fmla="*/ 9151 h 739466"/>
              <a:gd name="connsiteX2635" fmla="*/ 165606 w 11505972"/>
              <a:gd name="connsiteY2635" fmla="*/ 4597 h 739466"/>
              <a:gd name="connsiteX2636" fmla="*/ 78326 w 11505972"/>
              <a:gd name="connsiteY2636" fmla="*/ 0 h 739466"/>
              <a:gd name="connsiteX2637" fmla="*/ 103055 w 11505972"/>
              <a:gd name="connsiteY2637" fmla="*/ 0 h 739466"/>
              <a:gd name="connsiteX2638" fmla="*/ 103055 w 11505972"/>
              <a:gd name="connsiteY2638" fmla="*/ 44 h 739466"/>
              <a:gd name="connsiteX2639" fmla="*/ 103121 w 11505972"/>
              <a:gd name="connsiteY2639" fmla="*/ 0 h 739466"/>
              <a:gd name="connsiteX2640" fmla="*/ 110213 w 11505972"/>
              <a:gd name="connsiteY2640" fmla="*/ 0 h 739466"/>
              <a:gd name="connsiteX2641" fmla="*/ 110005 w 11505972"/>
              <a:gd name="connsiteY2641" fmla="*/ 763 h 739466"/>
              <a:gd name="connsiteX2642" fmla="*/ 107368 w 11505972"/>
              <a:gd name="connsiteY2642" fmla="*/ 2919 h 739466"/>
              <a:gd name="connsiteX2643" fmla="*/ 113120 w 11505972"/>
              <a:gd name="connsiteY2643" fmla="*/ 2201 h 739466"/>
              <a:gd name="connsiteX2644" fmla="*/ 114078 w 11505972"/>
              <a:gd name="connsiteY2644" fmla="*/ 0 h 739466"/>
              <a:gd name="connsiteX2645" fmla="*/ 131034 w 11505972"/>
              <a:gd name="connsiteY2645" fmla="*/ 0 h 739466"/>
              <a:gd name="connsiteX2646" fmla="*/ 131334 w 11505972"/>
              <a:gd name="connsiteY2646" fmla="*/ 1002 h 739466"/>
              <a:gd name="connsiteX2647" fmla="*/ 132003 w 11505972"/>
              <a:gd name="connsiteY2647" fmla="*/ 0 h 739466"/>
              <a:gd name="connsiteX2648" fmla="*/ 163629 w 11505972"/>
              <a:gd name="connsiteY2648" fmla="*/ 0 h 739466"/>
              <a:gd name="connsiteX2649" fmla="*/ 161772 w 11505972"/>
              <a:gd name="connsiteY2649" fmla="*/ 6754 h 739466"/>
              <a:gd name="connsiteX2650" fmla="*/ 159615 w 11505972"/>
              <a:gd name="connsiteY2650" fmla="*/ 16820 h 739466"/>
              <a:gd name="connsiteX2651" fmla="*/ 162490 w 11505972"/>
              <a:gd name="connsiteY2651" fmla="*/ 13944 h 739466"/>
              <a:gd name="connsiteX2652" fmla="*/ 163929 w 11505972"/>
              <a:gd name="connsiteY2652" fmla="*/ 9151 h 739466"/>
              <a:gd name="connsiteX2653" fmla="*/ 162011 w 11505972"/>
              <a:gd name="connsiteY2653" fmla="*/ 17539 h 739466"/>
              <a:gd name="connsiteX2654" fmla="*/ 157218 w 11505972"/>
              <a:gd name="connsiteY2654" fmla="*/ 23051 h 739466"/>
              <a:gd name="connsiteX2655" fmla="*/ 151226 w 11505972"/>
              <a:gd name="connsiteY2655" fmla="*/ 27605 h 739466"/>
              <a:gd name="connsiteX2656" fmla="*/ 146673 w 11505972"/>
              <a:gd name="connsiteY2656" fmla="*/ 33117 h 739466"/>
              <a:gd name="connsiteX2657" fmla="*/ 150747 w 11505972"/>
              <a:gd name="connsiteY2657" fmla="*/ 34555 h 739466"/>
              <a:gd name="connsiteX2658" fmla="*/ 154342 w 11505972"/>
              <a:gd name="connsiteY2658" fmla="*/ 35993 h 739466"/>
              <a:gd name="connsiteX2659" fmla="*/ 157218 w 11505972"/>
              <a:gd name="connsiteY2659" fmla="*/ 32398 h 739466"/>
              <a:gd name="connsiteX2660" fmla="*/ 160573 w 11505972"/>
              <a:gd name="connsiteY2660" fmla="*/ 33117 h 739466"/>
              <a:gd name="connsiteX2661" fmla="*/ 161052 w 11505972"/>
              <a:gd name="connsiteY2661" fmla="*/ 31679 h 739466"/>
              <a:gd name="connsiteX2662" fmla="*/ 161532 w 11505972"/>
              <a:gd name="connsiteY2662" fmla="*/ 30241 h 739466"/>
              <a:gd name="connsiteX2663" fmla="*/ 164887 w 11505972"/>
              <a:gd name="connsiteY2663" fmla="*/ 30720 h 739466"/>
              <a:gd name="connsiteX2664" fmla="*/ 168242 w 11505972"/>
              <a:gd name="connsiteY2664" fmla="*/ 31679 h 739466"/>
              <a:gd name="connsiteX2665" fmla="*/ 167763 w 11505972"/>
              <a:gd name="connsiteY2665" fmla="*/ 33596 h 739466"/>
              <a:gd name="connsiteX2666" fmla="*/ 167763 w 11505972"/>
              <a:gd name="connsiteY2666" fmla="*/ 35993 h 739466"/>
              <a:gd name="connsiteX2667" fmla="*/ 169201 w 11505972"/>
              <a:gd name="connsiteY2667" fmla="*/ 32638 h 739466"/>
              <a:gd name="connsiteX2668" fmla="*/ 173515 w 11505972"/>
              <a:gd name="connsiteY2668" fmla="*/ 32638 h 739466"/>
              <a:gd name="connsiteX2669" fmla="*/ 177349 w 11505972"/>
              <a:gd name="connsiteY2669" fmla="*/ 34555 h 739466"/>
              <a:gd name="connsiteX2670" fmla="*/ 177349 w 11505972"/>
              <a:gd name="connsiteY2670" fmla="*/ 37670 h 739466"/>
              <a:gd name="connsiteX2671" fmla="*/ 178787 w 11505972"/>
              <a:gd name="connsiteY2671" fmla="*/ 39827 h 739466"/>
              <a:gd name="connsiteX2672" fmla="*/ 177589 w 11505972"/>
              <a:gd name="connsiteY2672" fmla="*/ 43902 h 739466"/>
              <a:gd name="connsiteX2673" fmla="*/ 178308 w 11505972"/>
              <a:gd name="connsiteY2673" fmla="*/ 48934 h 739466"/>
              <a:gd name="connsiteX2674" fmla="*/ 180704 w 11505972"/>
              <a:gd name="connsiteY2674" fmla="*/ 42703 h 739466"/>
              <a:gd name="connsiteX2675" fmla="*/ 182143 w 11505972"/>
              <a:gd name="connsiteY2675" fmla="*/ 44142 h 739466"/>
              <a:gd name="connsiteX2676" fmla="*/ 183101 w 11505972"/>
              <a:gd name="connsiteY2676" fmla="*/ 47017 h 739466"/>
              <a:gd name="connsiteX2677" fmla="*/ 184060 w 11505972"/>
              <a:gd name="connsiteY2677" fmla="*/ 46298 h 739466"/>
              <a:gd name="connsiteX2678" fmla="*/ 185019 w 11505972"/>
              <a:gd name="connsiteY2678" fmla="*/ 44621 h 739466"/>
              <a:gd name="connsiteX2679" fmla="*/ 185738 w 11505972"/>
              <a:gd name="connsiteY2679" fmla="*/ 47257 h 739466"/>
              <a:gd name="connsiteX2680" fmla="*/ 185498 w 11505972"/>
              <a:gd name="connsiteY2680" fmla="*/ 50852 h 739466"/>
              <a:gd name="connsiteX2681" fmla="*/ 187655 w 11505972"/>
              <a:gd name="connsiteY2681" fmla="*/ 52529 h 739466"/>
              <a:gd name="connsiteX2682" fmla="*/ 187176 w 11505972"/>
              <a:gd name="connsiteY2682" fmla="*/ 60678 h 739466"/>
              <a:gd name="connsiteX2683" fmla="*/ 185258 w 11505972"/>
              <a:gd name="connsiteY2683" fmla="*/ 70744 h 739466"/>
              <a:gd name="connsiteX2684" fmla="*/ 183581 w 11505972"/>
              <a:gd name="connsiteY2684" fmla="*/ 77694 h 739466"/>
              <a:gd name="connsiteX2685" fmla="*/ 181663 w 11505972"/>
              <a:gd name="connsiteY2685" fmla="*/ 78173 h 739466"/>
              <a:gd name="connsiteX2686" fmla="*/ 181184 w 11505972"/>
              <a:gd name="connsiteY2686" fmla="*/ 72421 h 739466"/>
              <a:gd name="connsiteX2687" fmla="*/ 183101 w 11505972"/>
              <a:gd name="connsiteY2687" fmla="*/ 67149 h 739466"/>
              <a:gd name="connsiteX2688" fmla="*/ 184060 w 11505972"/>
              <a:gd name="connsiteY2688" fmla="*/ 69066 h 739466"/>
              <a:gd name="connsiteX2689" fmla="*/ 185019 w 11505972"/>
              <a:gd name="connsiteY2689" fmla="*/ 69546 h 739466"/>
              <a:gd name="connsiteX2690" fmla="*/ 185258 w 11505972"/>
              <a:gd name="connsiteY2690" fmla="*/ 61876 h 739466"/>
              <a:gd name="connsiteX2691" fmla="*/ 184539 w 11505972"/>
              <a:gd name="connsiteY2691" fmla="*/ 57083 h 739466"/>
              <a:gd name="connsiteX2692" fmla="*/ 181184 w 11505972"/>
              <a:gd name="connsiteY2692" fmla="*/ 57083 h 739466"/>
              <a:gd name="connsiteX2693" fmla="*/ 178787 w 11505972"/>
              <a:gd name="connsiteY2693" fmla="*/ 60439 h 739466"/>
              <a:gd name="connsiteX2694" fmla="*/ 179506 w 11505972"/>
              <a:gd name="connsiteY2694" fmla="*/ 60678 h 739466"/>
              <a:gd name="connsiteX2695" fmla="*/ 180704 w 11505972"/>
              <a:gd name="connsiteY2695" fmla="*/ 60439 h 739466"/>
              <a:gd name="connsiteX2696" fmla="*/ 179986 w 11505972"/>
              <a:gd name="connsiteY2696" fmla="*/ 65471 h 739466"/>
              <a:gd name="connsiteX2697" fmla="*/ 177829 w 11505972"/>
              <a:gd name="connsiteY2697" fmla="*/ 69066 h 739466"/>
              <a:gd name="connsiteX2698" fmla="*/ 179746 w 11505972"/>
              <a:gd name="connsiteY2698" fmla="*/ 69066 h 739466"/>
              <a:gd name="connsiteX2699" fmla="*/ 179746 w 11505972"/>
              <a:gd name="connsiteY2699" fmla="*/ 73380 h 739466"/>
              <a:gd name="connsiteX2700" fmla="*/ 178787 w 11505972"/>
              <a:gd name="connsiteY2700" fmla="*/ 77694 h 739466"/>
              <a:gd name="connsiteX2701" fmla="*/ 178548 w 11505972"/>
              <a:gd name="connsiteY2701" fmla="*/ 75537 h 739466"/>
              <a:gd name="connsiteX2702" fmla="*/ 178787 w 11505972"/>
              <a:gd name="connsiteY2702" fmla="*/ 72901 h 739466"/>
              <a:gd name="connsiteX2703" fmla="*/ 176870 w 11505972"/>
              <a:gd name="connsiteY2703" fmla="*/ 71223 h 739466"/>
              <a:gd name="connsiteX2704" fmla="*/ 175432 w 11505972"/>
              <a:gd name="connsiteY2704" fmla="*/ 69066 h 739466"/>
              <a:gd name="connsiteX2705" fmla="*/ 176391 w 11505972"/>
              <a:gd name="connsiteY2705" fmla="*/ 62835 h 739466"/>
              <a:gd name="connsiteX2706" fmla="*/ 178308 w 11505972"/>
              <a:gd name="connsiteY2706" fmla="*/ 58042 h 739466"/>
              <a:gd name="connsiteX2707" fmla="*/ 176631 w 11505972"/>
              <a:gd name="connsiteY2707" fmla="*/ 57802 h 739466"/>
              <a:gd name="connsiteX2708" fmla="*/ 175432 w 11505972"/>
              <a:gd name="connsiteY2708" fmla="*/ 54686 h 739466"/>
              <a:gd name="connsiteX2709" fmla="*/ 173036 w 11505972"/>
              <a:gd name="connsiteY2709" fmla="*/ 54686 h 739466"/>
              <a:gd name="connsiteX2710" fmla="*/ 171837 w 11505972"/>
              <a:gd name="connsiteY2710" fmla="*/ 67149 h 739466"/>
              <a:gd name="connsiteX2711" fmla="*/ 169680 w 11505972"/>
              <a:gd name="connsiteY2711" fmla="*/ 79132 h 739466"/>
              <a:gd name="connsiteX2712" fmla="*/ 169201 w 11505972"/>
              <a:gd name="connsiteY2712" fmla="*/ 71703 h 739466"/>
              <a:gd name="connsiteX2713" fmla="*/ 169680 w 11505972"/>
              <a:gd name="connsiteY2713" fmla="*/ 63314 h 739466"/>
              <a:gd name="connsiteX2714" fmla="*/ 167763 w 11505972"/>
              <a:gd name="connsiteY2714" fmla="*/ 67868 h 739466"/>
              <a:gd name="connsiteX2715" fmla="*/ 167284 w 11505972"/>
              <a:gd name="connsiteY2715" fmla="*/ 74338 h 739466"/>
              <a:gd name="connsiteX2716" fmla="*/ 166804 w 11505972"/>
              <a:gd name="connsiteY2716" fmla="*/ 80810 h 739466"/>
              <a:gd name="connsiteX2717" fmla="*/ 164887 w 11505972"/>
              <a:gd name="connsiteY2717" fmla="*/ 85363 h 739466"/>
              <a:gd name="connsiteX2718" fmla="*/ 163929 w 11505972"/>
              <a:gd name="connsiteY2718" fmla="*/ 82966 h 739466"/>
              <a:gd name="connsiteX2719" fmla="*/ 164887 w 11505972"/>
              <a:gd name="connsiteY2719" fmla="*/ 79132 h 739466"/>
              <a:gd name="connsiteX2720" fmla="*/ 161532 w 11505972"/>
              <a:gd name="connsiteY2720" fmla="*/ 79132 h 739466"/>
              <a:gd name="connsiteX2721" fmla="*/ 161292 w 11505972"/>
              <a:gd name="connsiteY2721" fmla="*/ 73380 h 739466"/>
              <a:gd name="connsiteX2722" fmla="*/ 161532 w 11505972"/>
              <a:gd name="connsiteY2722" fmla="*/ 69546 h 739466"/>
              <a:gd name="connsiteX2723" fmla="*/ 156978 w 11505972"/>
              <a:gd name="connsiteY2723" fmla="*/ 76496 h 739466"/>
              <a:gd name="connsiteX2724" fmla="*/ 154342 w 11505972"/>
              <a:gd name="connsiteY2724" fmla="*/ 85363 h 739466"/>
              <a:gd name="connsiteX2725" fmla="*/ 156020 w 11505972"/>
              <a:gd name="connsiteY2725" fmla="*/ 84644 h 739466"/>
              <a:gd name="connsiteX2726" fmla="*/ 158177 w 11505972"/>
              <a:gd name="connsiteY2726" fmla="*/ 82008 h 739466"/>
              <a:gd name="connsiteX2727" fmla="*/ 157697 w 11505972"/>
              <a:gd name="connsiteY2727" fmla="*/ 87040 h 739466"/>
              <a:gd name="connsiteX2728" fmla="*/ 156259 w 11505972"/>
              <a:gd name="connsiteY2728" fmla="*/ 91115 h 739466"/>
              <a:gd name="connsiteX2729" fmla="*/ 154102 w 11505972"/>
              <a:gd name="connsiteY2729" fmla="*/ 91355 h 739466"/>
              <a:gd name="connsiteX2730" fmla="*/ 151466 w 11505972"/>
              <a:gd name="connsiteY2730" fmla="*/ 91594 h 739466"/>
              <a:gd name="connsiteX2731" fmla="*/ 150987 w 11505972"/>
              <a:gd name="connsiteY2731" fmla="*/ 94230 h 739466"/>
              <a:gd name="connsiteX2732" fmla="*/ 150028 w 11505972"/>
              <a:gd name="connsiteY2732" fmla="*/ 94470 h 739466"/>
              <a:gd name="connsiteX2733" fmla="*/ 149070 w 11505972"/>
              <a:gd name="connsiteY2733" fmla="*/ 94950 h 739466"/>
              <a:gd name="connsiteX2734" fmla="*/ 149070 w 11505972"/>
              <a:gd name="connsiteY2734" fmla="*/ 97346 h 739466"/>
              <a:gd name="connsiteX2735" fmla="*/ 143797 w 11505972"/>
              <a:gd name="connsiteY2735" fmla="*/ 95668 h 739466"/>
              <a:gd name="connsiteX2736" fmla="*/ 139003 w 11505972"/>
              <a:gd name="connsiteY2736" fmla="*/ 93991 h 739466"/>
              <a:gd name="connsiteX2737" fmla="*/ 138045 w 11505972"/>
              <a:gd name="connsiteY2737" fmla="*/ 99982 h 739466"/>
              <a:gd name="connsiteX2738" fmla="*/ 137086 w 11505972"/>
              <a:gd name="connsiteY2738" fmla="*/ 105974 h 739466"/>
              <a:gd name="connsiteX2739" fmla="*/ 136128 w 11505972"/>
              <a:gd name="connsiteY2739" fmla="*/ 105734 h 739466"/>
              <a:gd name="connsiteX2740" fmla="*/ 134690 w 11505972"/>
              <a:gd name="connsiteY2740" fmla="*/ 105974 h 739466"/>
              <a:gd name="connsiteX2741" fmla="*/ 136368 w 11505972"/>
              <a:gd name="connsiteY2741" fmla="*/ 110288 h 739466"/>
              <a:gd name="connsiteX2742" fmla="*/ 136128 w 11505972"/>
              <a:gd name="connsiteY2742" fmla="*/ 115081 h 739466"/>
              <a:gd name="connsiteX2743" fmla="*/ 138045 w 11505972"/>
              <a:gd name="connsiteY2743" fmla="*/ 110288 h 739466"/>
              <a:gd name="connsiteX2744" fmla="*/ 139003 w 11505972"/>
              <a:gd name="connsiteY2744" fmla="*/ 104057 h 739466"/>
              <a:gd name="connsiteX2745" fmla="*/ 140441 w 11505972"/>
              <a:gd name="connsiteY2745" fmla="*/ 103337 h 739466"/>
              <a:gd name="connsiteX2746" fmla="*/ 139963 w 11505972"/>
              <a:gd name="connsiteY2746" fmla="*/ 101181 h 739466"/>
              <a:gd name="connsiteX2747" fmla="*/ 142359 w 11505972"/>
              <a:gd name="connsiteY2747" fmla="*/ 102139 h 739466"/>
              <a:gd name="connsiteX2748" fmla="*/ 143318 w 11505972"/>
              <a:gd name="connsiteY2748" fmla="*/ 105015 h 739466"/>
              <a:gd name="connsiteX2749" fmla="*/ 146193 w 11505972"/>
              <a:gd name="connsiteY2749" fmla="*/ 102139 h 739466"/>
              <a:gd name="connsiteX2750" fmla="*/ 148590 w 11505972"/>
              <a:gd name="connsiteY2750" fmla="*/ 98784 h 739466"/>
              <a:gd name="connsiteX2751" fmla="*/ 143318 w 11505972"/>
              <a:gd name="connsiteY2751" fmla="*/ 107412 h 739466"/>
              <a:gd name="connsiteX2752" fmla="*/ 143318 w 11505972"/>
              <a:gd name="connsiteY2752" fmla="*/ 112205 h 739466"/>
              <a:gd name="connsiteX2753" fmla="*/ 146193 w 11505972"/>
              <a:gd name="connsiteY2753" fmla="*/ 109809 h 739466"/>
              <a:gd name="connsiteX2754" fmla="*/ 145953 w 11505972"/>
              <a:gd name="connsiteY2754" fmla="*/ 111246 h 739466"/>
              <a:gd name="connsiteX2755" fmla="*/ 145714 w 11505972"/>
              <a:gd name="connsiteY2755" fmla="*/ 112684 h 739466"/>
              <a:gd name="connsiteX2756" fmla="*/ 147152 w 11505972"/>
              <a:gd name="connsiteY2756" fmla="*/ 114602 h 739466"/>
              <a:gd name="connsiteX2757" fmla="*/ 148350 w 11505972"/>
              <a:gd name="connsiteY2757" fmla="*/ 112444 h 739466"/>
              <a:gd name="connsiteX2758" fmla="*/ 150987 w 11505972"/>
              <a:gd name="connsiteY2758" fmla="*/ 112205 h 739466"/>
              <a:gd name="connsiteX2759" fmla="*/ 150028 w 11505972"/>
              <a:gd name="connsiteY2759" fmla="*/ 120593 h 739466"/>
              <a:gd name="connsiteX2760" fmla="*/ 148590 w 11505972"/>
              <a:gd name="connsiteY2760" fmla="*/ 128502 h 739466"/>
              <a:gd name="connsiteX2761" fmla="*/ 150747 w 11505972"/>
              <a:gd name="connsiteY2761" fmla="*/ 127783 h 739466"/>
              <a:gd name="connsiteX2762" fmla="*/ 151466 w 11505972"/>
              <a:gd name="connsiteY2762" fmla="*/ 125146 h 739466"/>
              <a:gd name="connsiteX2763" fmla="*/ 152185 w 11505972"/>
              <a:gd name="connsiteY2763" fmla="*/ 127783 h 739466"/>
              <a:gd name="connsiteX2764" fmla="*/ 150987 w 11505972"/>
              <a:gd name="connsiteY2764" fmla="*/ 129461 h 739466"/>
              <a:gd name="connsiteX2765" fmla="*/ 153383 w 11505972"/>
              <a:gd name="connsiteY2765" fmla="*/ 131858 h 739466"/>
              <a:gd name="connsiteX2766" fmla="*/ 152185 w 11505972"/>
              <a:gd name="connsiteY2766" fmla="*/ 144799 h 739466"/>
              <a:gd name="connsiteX2767" fmla="*/ 150028 w 11505972"/>
              <a:gd name="connsiteY2767" fmla="*/ 156782 h 739466"/>
              <a:gd name="connsiteX2768" fmla="*/ 151945 w 11505972"/>
              <a:gd name="connsiteY2768" fmla="*/ 156782 h 739466"/>
              <a:gd name="connsiteX2769" fmla="*/ 148830 w 11505972"/>
              <a:gd name="connsiteY2769" fmla="*/ 171641 h 739466"/>
              <a:gd name="connsiteX2770" fmla="*/ 143318 w 11505972"/>
              <a:gd name="connsiteY2770" fmla="*/ 182186 h 739466"/>
              <a:gd name="connsiteX2771" fmla="*/ 140202 w 11505972"/>
              <a:gd name="connsiteY2771" fmla="*/ 194888 h 739466"/>
              <a:gd name="connsiteX2772" fmla="*/ 138045 w 11505972"/>
              <a:gd name="connsiteY2772" fmla="*/ 206632 h 739466"/>
              <a:gd name="connsiteX2773" fmla="*/ 140921 w 11505972"/>
              <a:gd name="connsiteY2773" fmla="*/ 204954 h 739466"/>
              <a:gd name="connsiteX2774" fmla="*/ 142359 w 11505972"/>
              <a:gd name="connsiteY2774" fmla="*/ 201120 h 739466"/>
              <a:gd name="connsiteX2775" fmla="*/ 143558 w 11505972"/>
              <a:gd name="connsiteY2775" fmla="*/ 197285 h 739466"/>
              <a:gd name="connsiteX2776" fmla="*/ 146193 w 11505972"/>
              <a:gd name="connsiteY2776" fmla="*/ 195607 h 739466"/>
              <a:gd name="connsiteX2777" fmla="*/ 148111 w 11505972"/>
              <a:gd name="connsiteY2777" fmla="*/ 184103 h 739466"/>
              <a:gd name="connsiteX2778" fmla="*/ 154342 w 11505972"/>
              <a:gd name="connsiteY2778" fmla="*/ 177393 h 739466"/>
              <a:gd name="connsiteX2779" fmla="*/ 153383 w 11505972"/>
              <a:gd name="connsiteY2779" fmla="*/ 175955 h 739466"/>
              <a:gd name="connsiteX2780" fmla="*/ 151466 w 11505972"/>
              <a:gd name="connsiteY2780" fmla="*/ 176434 h 739466"/>
              <a:gd name="connsiteX2781" fmla="*/ 152425 w 11505972"/>
              <a:gd name="connsiteY2781" fmla="*/ 173558 h 739466"/>
              <a:gd name="connsiteX2782" fmla="*/ 154821 w 11505972"/>
              <a:gd name="connsiteY2782" fmla="*/ 171162 h 739466"/>
              <a:gd name="connsiteX2783" fmla="*/ 155061 w 11505972"/>
              <a:gd name="connsiteY2783" fmla="*/ 181946 h 739466"/>
              <a:gd name="connsiteX2784" fmla="*/ 153383 w 11505972"/>
              <a:gd name="connsiteY2784" fmla="*/ 193690 h 739466"/>
              <a:gd name="connsiteX2785" fmla="*/ 155540 w 11505972"/>
              <a:gd name="connsiteY2785" fmla="*/ 186979 h 739466"/>
              <a:gd name="connsiteX2786" fmla="*/ 156738 w 11505972"/>
              <a:gd name="connsiteY2786" fmla="*/ 178831 h 739466"/>
              <a:gd name="connsiteX2787" fmla="*/ 157218 w 11505972"/>
              <a:gd name="connsiteY2787" fmla="*/ 181228 h 739466"/>
              <a:gd name="connsiteX2788" fmla="*/ 157218 w 11505972"/>
              <a:gd name="connsiteY2788" fmla="*/ 183624 h 739466"/>
              <a:gd name="connsiteX2789" fmla="*/ 160813 w 11505972"/>
              <a:gd name="connsiteY2789" fmla="*/ 175716 h 739466"/>
              <a:gd name="connsiteX2790" fmla="*/ 162011 w 11505972"/>
              <a:gd name="connsiteY2790" fmla="*/ 167806 h 739466"/>
              <a:gd name="connsiteX2791" fmla="*/ 159375 w 11505972"/>
              <a:gd name="connsiteY2791" fmla="*/ 163492 h 739466"/>
              <a:gd name="connsiteX2792" fmla="*/ 157218 w 11505972"/>
              <a:gd name="connsiteY2792" fmla="*/ 158699 h 739466"/>
              <a:gd name="connsiteX2793" fmla="*/ 159135 w 11505972"/>
              <a:gd name="connsiteY2793" fmla="*/ 156782 h 739466"/>
              <a:gd name="connsiteX2794" fmla="*/ 160813 w 11505972"/>
              <a:gd name="connsiteY2794" fmla="*/ 160617 h 739466"/>
              <a:gd name="connsiteX2795" fmla="*/ 162011 w 11505972"/>
              <a:gd name="connsiteY2795" fmla="*/ 164931 h 739466"/>
              <a:gd name="connsiteX2796" fmla="*/ 164407 w 11505972"/>
              <a:gd name="connsiteY2796" fmla="*/ 165410 h 739466"/>
              <a:gd name="connsiteX2797" fmla="*/ 164887 w 11505972"/>
              <a:gd name="connsiteY2797" fmla="*/ 168765 h 739466"/>
              <a:gd name="connsiteX2798" fmla="*/ 166565 w 11505972"/>
              <a:gd name="connsiteY2798" fmla="*/ 167087 h 739466"/>
              <a:gd name="connsiteX2799" fmla="*/ 168242 w 11505972"/>
              <a:gd name="connsiteY2799" fmla="*/ 164931 h 739466"/>
              <a:gd name="connsiteX2800" fmla="*/ 169680 w 11505972"/>
              <a:gd name="connsiteY2800" fmla="*/ 167087 h 739466"/>
              <a:gd name="connsiteX2801" fmla="*/ 170159 w 11505972"/>
              <a:gd name="connsiteY2801" fmla="*/ 171162 h 739466"/>
              <a:gd name="connsiteX2802" fmla="*/ 169441 w 11505972"/>
              <a:gd name="connsiteY2802" fmla="*/ 171881 h 739466"/>
              <a:gd name="connsiteX2803" fmla="*/ 168242 w 11505972"/>
              <a:gd name="connsiteY2803" fmla="*/ 172599 h 739466"/>
              <a:gd name="connsiteX2804" fmla="*/ 167284 w 11505972"/>
              <a:gd name="connsiteY2804" fmla="*/ 170203 h 739466"/>
              <a:gd name="connsiteX2805" fmla="*/ 165367 w 11505972"/>
              <a:gd name="connsiteY2805" fmla="*/ 175236 h 739466"/>
              <a:gd name="connsiteX2806" fmla="*/ 164887 w 11505972"/>
              <a:gd name="connsiteY2806" fmla="*/ 182186 h 739466"/>
              <a:gd name="connsiteX2807" fmla="*/ 167763 w 11505972"/>
              <a:gd name="connsiteY2807" fmla="*/ 184583 h 739466"/>
              <a:gd name="connsiteX2808" fmla="*/ 165367 w 11505972"/>
              <a:gd name="connsiteY2808" fmla="*/ 186500 h 739466"/>
              <a:gd name="connsiteX2809" fmla="*/ 165367 w 11505972"/>
              <a:gd name="connsiteY2809" fmla="*/ 198243 h 739466"/>
              <a:gd name="connsiteX2810" fmla="*/ 162970 w 11505972"/>
              <a:gd name="connsiteY2810" fmla="*/ 209028 h 739466"/>
              <a:gd name="connsiteX2811" fmla="*/ 158656 w 11505972"/>
              <a:gd name="connsiteY2811" fmla="*/ 208549 h 739466"/>
              <a:gd name="connsiteX2812" fmla="*/ 159135 w 11505972"/>
              <a:gd name="connsiteY2812" fmla="*/ 206392 h 739466"/>
              <a:gd name="connsiteX2813" fmla="*/ 160094 w 11505972"/>
              <a:gd name="connsiteY2813" fmla="*/ 205673 h 739466"/>
              <a:gd name="connsiteX2814" fmla="*/ 157218 w 11505972"/>
              <a:gd name="connsiteY2814" fmla="*/ 203276 h 739466"/>
              <a:gd name="connsiteX2815" fmla="*/ 158177 w 11505972"/>
              <a:gd name="connsiteY2815" fmla="*/ 199442 h 739466"/>
              <a:gd name="connsiteX2816" fmla="*/ 158177 w 11505972"/>
              <a:gd name="connsiteY2816" fmla="*/ 196086 h 739466"/>
              <a:gd name="connsiteX2817" fmla="*/ 155780 w 11505972"/>
              <a:gd name="connsiteY2817" fmla="*/ 196086 h 739466"/>
              <a:gd name="connsiteX2818" fmla="*/ 155061 w 11505972"/>
              <a:gd name="connsiteY2818" fmla="*/ 201599 h 739466"/>
              <a:gd name="connsiteX2819" fmla="*/ 155300 w 11505972"/>
              <a:gd name="connsiteY2819" fmla="*/ 208070 h 739466"/>
              <a:gd name="connsiteX2820" fmla="*/ 157218 w 11505972"/>
              <a:gd name="connsiteY2820" fmla="*/ 208070 h 739466"/>
              <a:gd name="connsiteX2821" fmla="*/ 156978 w 11505972"/>
              <a:gd name="connsiteY2821" fmla="*/ 209987 h 739466"/>
              <a:gd name="connsiteX2822" fmla="*/ 156738 w 11505972"/>
              <a:gd name="connsiteY2822" fmla="*/ 211904 h 739466"/>
              <a:gd name="connsiteX2823" fmla="*/ 156259 w 11505972"/>
              <a:gd name="connsiteY2823" fmla="*/ 210945 h 739466"/>
              <a:gd name="connsiteX2824" fmla="*/ 155300 w 11505972"/>
              <a:gd name="connsiteY2824" fmla="*/ 210466 h 739466"/>
              <a:gd name="connsiteX2825" fmla="*/ 155300 w 11505972"/>
              <a:gd name="connsiteY2825" fmla="*/ 213342 h 739466"/>
              <a:gd name="connsiteX2826" fmla="*/ 156259 w 11505972"/>
              <a:gd name="connsiteY2826" fmla="*/ 215259 h 739466"/>
              <a:gd name="connsiteX2827" fmla="*/ 155780 w 11505972"/>
              <a:gd name="connsiteY2827" fmla="*/ 216218 h 739466"/>
              <a:gd name="connsiteX2828" fmla="*/ 154821 w 11505972"/>
              <a:gd name="connsiteY2828" fmla="*/ 217177 h 739466"/>
              <a:gd name="connsiteX2829" fmla="*/ 155780 w 11505972"/>
              <a:gd name="connsiteY2829" fmla="*/ 220532 h 739466"/>
              <a:gd name="connsiteX2830" fmla="*/ 156259 w 11505972"/>
              <a:gd name="connsiteY2830" fmla="*/ 224366 h 739466"/>
              <a:gd name="connsiteX2831" fmla="*/ 157218 w 11505972"/>
              <a:gd name="connsiteY2831" fmla="*/ 223168 h 739466"/>
              <a:gd name="connsiteX2832" fmla="*/ 158177 w 11505972"/>
              <a:gd name="connsiteY2832" fmla="*/ 223887 h 739466"/>
              <a:gd name="connsiteX2833" fmla="*/ 159854 w 11505972"/>
              <a:gd name="connsiteY2833" fmla="*/ 220772 h 739466"/>
              <a:gd name="connsiteX2834" fmla="*/ 160573 w 11505972"/>
              <a:gd name="connsiteY2834" fmla="*/ 216457 h 739466"/>
              <a:gd name="connsiteX2835" fmla="*/ 161532 w 11505972"/>
              <a:gd name="connsiteY2835" fmla="*/ 212623 h 739466"/>
              <a:gd name="connsiteX2836" fmla="*/ 163929 w 11505972"/>
              <a:gd name="connsiteY2836" fmla="*/ 210466 h 739466"/>
              <a:gd name="connsiteX2837" fmla="*/ 164407 w 11505972"/>
              <a:gd name="connsiteY2837" fmla="*/ 212862 h 739466"/>
              <a:gd name="connsiteX2838" fmla="*/ 164407 w 11505972"/>
              <a:gd name="connsiteY2838" fmla="*/ 215739 h 739466"/>
              <a:gd name="connsiteX2839" fmla="*/ 167284 w 11505972"/>
              <a:gd name="connsiteY2839" fmla="*/ 225804 h 739466"/>
              <a:gd name="connsiteX2840" fmla="*/ 145714 w 11505972"/>
              <a:gd name="connsiteY2840" fmla="*/ 225804 h 739466"/>
              <a:gd name="connsiteX2841" fmla="*/ 146193 w 11505972"/>
              <a:gd name="connsiteY2841" fmla="*/ 224606 h 739466"/>
              <a:gd name="connsiteX2842" fmla="*/ 146673 w 11505972"/>
              <a:gd name="connsiteY2842" fmla="*/ 223887 h 739466"/>
              <a:gd name="connsiteX2843" fmla="*/ 146673 w 11505972"/>
              <a:gd name="connsiteY2843" fmla="*/ 210466 h 739466"/>
              <a:gd name="connsiteX2844" fmla="*/ 144755 w 11505972"/>
              <a:gd name="connsiteY2844" fmla="*/ 215020 h 739466"/>
              <a:gd name="connsiteX2845" fmla="*/ 144755 w 11505972"/>
              <a:gd name="connsiteY2845" fmla="*/ 222929 h 739466"/>
              <a:gd name="connsiteX2846" fmla="*/ 143318 w 11505972"/>
              <a:gd name="connsiteY2846" fmla="*/ 224366 h 739466"/>
              <a:gd name="connsiteX2847" fmla="*/ 141880 w 11505972"/>
              <a:gd name="connsiteY2847" fmla="*/ 225804 h 739466"/>
              <a:gd name="connsiteX2848" fmla="*/ 112641 w 11505972"/>
              <a:gd name="connsiteY2848" fmla="*/ 225804 h 739466"/>
              <a:gd name="connsiteX2849" fmla="*/ 113120 w 11505972"/>
              <a:gd name="connsiteY2849" fmla="*/ 223168 h 739466"/>
              <a:gd name="connsiteX2850" fmla="*/ 113599 w 11505972"/>
              <a:gd name="connsiteY2850" fmla="*/ 220052 h 739466"/>
              <a:gd name="connsiteX2851" fmla="*/ 112401 w 11505972"/>
              <a:gd name="connsiteY2851" fmla="*/ 222689 h 739466"/>
              <a:gd name="connsiteX2852" fmla="*/ 111682 w 11505972"/>
              <a:gd name="connsiteY2852" fmla="*/ 225804 h 739466"/>
              <a:gd name="connsiteX2853" fmla="*/ 0 w 11505972"/>
              <a:gd name="connsiteY2853" fmla="*/ 225804 h 739466"/>
              <a:gd name="connsiteX2854" fmla="*/ 0 w 11505972"/>
              <a:gd name="connsiteY2854" fmla="*/ 162054 h 739466"/>
              <a:gd name="connsiteX2855" fmla="*/ 46015 w 11505972"/>
              <a:gd name="connsiteY2855" fmla="*/ 19696 h 739466"/>
              <a:gd name="connsiteX2856" fmla="*/ 48891 w 11505972"/>
              <a:gd name="connsiteY2856" fmla="*/ 16820 h 7394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  <a:cxn ang="0">
                <a:pos x="connsiteX261" y="connsiteY261"/>
              </a:cxn>
              <a:cxn ang="0">
                <a:pos x="connsiteX262" y="connsiteY262"/>
              </a:cxn>
              <a:cxn ang="0">
                <a:pos x="connsiteX263" y="connsiteY263"/>
              </a:cxn>
              <a:cxn ang="0">
                <a:pos x="connsiteX264" y="connsiteY264"/>
              </a:cxn>
              <a:cxn ang="0">
                <a:pos x="connsiteX265" y="connsiteY265"/>
              </a:cxn>
              <a:cxn ang="0">
                <a:pos x="connsiteX266" y="connsiteY266"/>
              </a:cxn>
              <a:cxn ang="0">
                <a:pos x="connsiteX267" y="connsiteY267"/>
              </a:cxn>
              <a:cxn ang="0">
                <a:pos x="connsiteX268" y="connsiteY268"/>
              </a:cxn>
              <a:cxn ang="0">
                <a:pos x="connsiteX269" y="connsiteY269"/>
              </a:cxn>
              <a:cxn ang="0">
                <a:pos x="connsiteX270" y="connsiteY270"/>
              </a:cxn>
              <a:cxn ang="0">
                <a:pos x="connsiteX271" y="connsiteY271"/>
              </a:cxn>
              <a:cxn ang="0">
                <a:pos x="connsiteX272" y="connsiteY272"/>
              </a:cxn>
              <a:cxn ang="0">
                <a:pos x="connsiteX273" y="connsiteY273"/>
              </a:cxn>
              <a:cxn ang="0">
                <a:pos x="connsiteX274" y="connsiteY274"/>
              </a:cxn>
              <a:cxn ang="0">
                <a:pos x="connsiteX275" y="connsiteY275"/>
              </a:cxn>
              <a:cxn ang="0">
                <a:pos x="connsiteX276" y="connsiteY276"/>
              </a:cxn>
              <a:cxn ang="0">
                <a:pos x="connsiteX277" y="connsiteY277"/>
              </a:cxn>
              <a:cxn ang="0">
                <a:pos x="connsiteX278" y="connsiteY278"/>
              </a:cxn>
              <a:cxn ang="0">
                <a:pos x="connsiteX279" y="connsiteY279"/>
              </a:cxn>
              <a:cxn ang="0">
                <a:pos x="connsiteX280" y="connsiteY280"/>
              </a:cxn>
              <a:cxn ang="0">
                <a:pos x="connsiteX281" y="connsiteY281"/>
              </a:cxn>
              <a:cxn ang="0">
                <a:pos x="connsiteX282" y="connsiteY282"/>
              </a:cxn>
              <a:cxn ang="0">
                <a:pos x="connsiteX283" y="connsiteY283"/>
              </a:cxn>
              <a:cxn ang="0">
                <a:pos x="connsiteX284" y="connsiteY284"/>
              </a:cxn>
              <a:cxn ang="0">
                <a:pos x="connsiteX285" y="connsiteY285"/>
              </a:cxn>
              <a:cxn ang="0">
                <a:pos x="connsiteX286" y="connsiteY286"/>
              </a:cxn>
              <a:cxn ang="0">
                <a:pos x="connsiteX287" y="connsiteY287"/>
              </a:cxn>
              <a:cxn ang="0">
                <a:pos x="connsiteX288" y="connsiteY288"/>
              </a:cxn>
              <a:cxn ang="0">
                <a:pos x="connsiteX289" y="connsiteY289"/>
              </a:cxn>
              <a:cxn ang="0">
                <a:pos x="connsiteX290" y="connsiteY290"/>
              </a:cxn>
              <a:cxn ang="0">
                <a:pos x="connsiteX291" y="connsiteY291"/>
              </a:cxn>
              <a:cxn ang="0">
                <a:pos x="connsiteX292" y="connsiteY292"/>
              </a:cxn>
              <a:cxn ang="0">
                <a:pos x="connsiteX293" y="connsiteY293"/>
              </a:cxn>
              <a:cxn ang="0">
                <a:pos x="connsiteX294" y="connsiteY294"/>
              </a:cxn>
              <a:cxn ang="0">
                <a:pos x="connsiteX295" y="connsiteY295"/>
              </a:cxn>
              <a:cxn ang="0">
                <a:pos x="connsiteX296" y="connsiteY296"/>
              </a:cxn>
              <a:cxn ang="0">
                <a:pos x="connsiteX297" y="connsiteY297"/>
              </a:cxn>
              <a:cxn ang="0">
                <a:pos x="connsiteX298" y="connsiteY298"/>
              </a:cxn>
              <a:cxn ang="0">
                <a:pos x="connsiteX299" y="connsiteY299"/>
              </a:cxn>
              <a:cxn ang="0">
                <a:pos x="connsiteX300" y="connsiteY300"/>
              </a:cxn>
              <a:cxn ang="0">
                <a:pos x="connsiteX301" y="connsiteY301"/>
              </a:cxn>
              <a:cxn ang="0">
                <a:pos x="connsiteX302" y="connsiteY302"/>
              </a:cxn>
              <a:cxn ang="0">
                <a:pos x="connsiteX303" y="connsiteY303"/>
              </a:cxn>
              <a:cxn ang="0">
                <a:pos x="connsiteX304" y="connsiteY304"/>
              </a:cxn>
              <a:cxn ang="0">
                <a:pos x="connsiteX305" y="connsiteY305"/>
              </a:cxn>
              <a:cxn ang="0">
                <a:pos x="connsiteX306" y="connsiteY306"/>
              </a:cxn>
              <a:cxn ang="0">
                <a:pos x="connsiteX307" y="connsiteY307"/>
              </a:cxn>
              <a:cxn ang="0">
                <a:pos x="connsiteX308" y="connsiteY308"/>
              </a:cxn>
              <a:cxn ang="0">
                <a:pos x="connsiteX309" y="connsiteY309"/>
              </a:cxn>
              <a:cxn ang="0">
                <a:pos x="connsiteX310" y="connsiteY310"/>
              </a:cxn>
              <a:cxn ang="0">
                <a:pos x="connsiteX311" y="connsiteY311"/>
              </a:cxn>
              <a:cxn ang="0">
                <a:pos x="connsiteX312" y="connsiteY312"/>
              </a:cxn>
              <a:cxn ang="0">
                <a:pos x="connsiteX313" y="connsiteY313"/>
              </a:cxn>
              <a:cxn ang="0">
                <a:pos x="connsiteX314" y="connsiteY314"/>
              </a:cxn>
              <a:cxn ang="0">
                <a:pos x="connsiteX315" y="connsiteY315"/>
              </a:cxn>
              <a:cxn ang="0">
                <a:pos x="connsiteX316" y="connsiteY316"/>
              </a:cxn>
              <a:cxn ang="0">
                <a:pos x="connsiteX317" y="connsiteY317"/>
              </a:cxn>
              <a:cxn ang="0">
                <a:pos x="connsiteX318" y="connsiteY318"/>
              </a:cxn>
              <a:cxn ang="0">
                <a:pos x="connsiteX319" y="connsiteY319"/>
              </a:cxn>
              <a:cxn ang="0">
                <a:pos x="connsiteX320" y="connsiteY320"/>
              </a:cxn>
              <a:cxn ang="0">
                <a:pos x="connsiteX321" y="connsiteY321"/>
              </a:cxn>
              <a:cxn ang="0">
                <a:pos x="connsiteX322" y="connsiteY322"/>
              </a:cxn>
              <a:cxn ang="0">
                <a:pos x="connsiteX323" y="connsiteY323"/>
              </a:cxn>
              <a:cxn ang="0">
                <a:pos x="connsiteX324" y="connsiteY324"/>
              </a:cxn>
              <a:cxn ang="0">
                <a:pos x="connsiteX325" y="connsiteY325"/>
              </a:cxn>
              <a:cxn ang="0">
                <a:pos x="connsiteX326" y="connsiteY326"/>
              </a:cxn>
              <a:cxn ang="0">
                <a:pos x="connsiteX327" y="connsiteY327"/>
              </a:cxn>
              <a:cxn ang="0">
                <a:pos x="connsiteX328" y="connsiteY328"/>
              </a:cxn>
              <a:cxn ang="0">
                <a:pos x="connsiteX329" y="connsiteY329"/>
              </a:cxn>
              <a:cxn ang="0">
                <a:pos x="connsiteX330" y="connsiteY330"/>
              </a:cxn>
              <a:cxn ang="0">
                <a:pos x="connsiteX331" y="connsiteY331"/>
              </a:cxn>
              <a:cxn ang="0">
                <a:pos x="connsiteX332" y="connsiteY332"/>
              </a:cxn>
              <a:cxn ang="0">
                <a:pos x="connsiteX333" y="connsiteY333"/>
              </a:cxn>
              <a:cxn ang="0">
                <a:pos x="connsiteX334" y="connsiteY334"/>
              </a:cxn>
              <a:cxn ang="0">
                <a:pos x="connsiteX335" y="connsiteY335"/>
              </a:cxn>
              <a:cxn ang="0">
                <a:pos x="connsiteX336" y="connsiteY336"/>
              </a:cxn>
              <a:cxn ang="0">
                <a:pos x="connsiteX337" y="connsiteY337"/>
              </a:cxn>
              <a:cxn ang="0">
                <a:pos x="connsiteX338" y="connsiteY338"/>
              </a:cxn>
              <a:cxn ang="0">
                <a:pos x="connsiteX339" y="connsiteY339"/>
              </a:cxn>
              <a:cxn ang="0">
                <a:pos x="connsiteX340" y="connsiteY340"/>
              </a:cxn>
              <a:cxn ang="0">
                <a:pos x="connsiteX341" y="connsiteY341"/>
              </a:cxn>
              <a:cxn ang="0">
                <a:pos x="connsiteX342" y="connsiteY342"/>
              </a:cxn>
              <a:cxn ang="0">
                <a:pos x="connsiteX343" y="connsiteY343"/>
              </a:cxn>
              <a:cxn ang="0">
                <a:pos x="connsiteX344" y="connsiteY344"/>
              </a:cxn>
              <a:cxn ang="0">
                <a:pos x="connsiteX345" y="connsiteY345"/>
              </a:cxn>
              <a:cxn ang="0">
                <a:pos x="connsiteX346" y="connsiteY346"/>
              </a:cxn>
              <a:cxn ang="0">
                <a:pos x="connsiteX347" y="connsiteY347"/>
              </a:cxn>
              <a:cxn ang="0">
                <a:pos x="connsiteX348" y="connsiteY348"/>
              </a:cxn>
              <a:cxn ang="0">
                <a:pos x="connsiteX349" y="connsiteY349"/>
              </a:cxn>
              <a:cxn ang="0">
                <a:pos x="connsiteX350" y="connsiteY350"/>
              </a:cxn>
              <a:cxn ang="0">
                <a:pos x="connsiteX351" y="connsiteY351"/>
              </a:cxn>
              <a:cxn ang="0">
                <a:pos x="connsiteX352" y="connsiteY352"/>
              </a:cxn>
              <a:cxn ang="0">
                <a:pos x="connsiteX353" y="connsiteY353"/>
              </a:cxn>
              <a:cxn ang="0">
                <a:pos x="connsiteX354" y="connsiteY354"/>
              </a:cxn>
              <a:cxn ang="0">
                <a:pos x="connsiteX355" y="connsiteY355"/>
              </a:cxn>
              <a:cxn ang="0">
                <a:pos x="connsiteX356" y="connsiteY356"/>
              </a:cxn>
              <a:cxn ang="0">
                <a:pos x="connsiteX357" y="connsiteY357"/>
              </a:cxn>
              <a:cxn ang="0">
                <a:pos x="connsiteX358" y="connsiteY358"/>
              </a:cxn>
              <a:cxn ang="0">
                <a:pos x="connsiteX359" y="connsiteY359"/>
              </a:cxn>
              <a:cxn ang="0">
                <a:pos x="connsiteX360" y="connsiteY360"/>
              </a:cxn>
              <a:cxn ang="0">
                <a:pos x="connsiteX361" y="connsiteY361"/>
              </a:cxn>
              <a:cxn ang="0">
                <a:pos x="connsiteX362" y="connsiteY362"/>
              </a:cxn>
              <a:cxn ang="0">
                <a:pos x="connsiteX363" y="connsiteY363"/>
              </a:cxn>
              <a:cxn ang="0">
                <a:pos x="connsiteX364" y="connsiteY364"/>
              </a:cxn>
              <a:cxn ang="0">
                <a:pos x="connsiteX365" y="connsiteY365"/>
              </a:cxn>
              <a:cxn ang="0">
                <a:pos x="connsiteX366" y="connsiteY366"/>
              </a:cxn>
              <a:cxn ang="0">
                <a:pos x="connsiteX367" y="connsiteY367"/>
              </a:cxn>
              <a:cxn ang="0">
                <a:pos x="connsiteX368" y="connsiteY368"/>
              </a:cxn>
              <a:cxn ang="0">
                <a:pos x="connsiteX369" y="connsiteY369"/>
              </a:cxn>
              <a:cxn ang="0">
                <a:pos x="connsiteX370" y="connsiteY370"/>
              </a:cxn>
              <a:cxn ang="0">
                <a:pos x="connsiteX371" y="connsiteY371"/>
              </a:cxn>
              <a:cxn ang="0">
                <a:pos x="connsiteX372" y="connsiteY372"/>
              </a:cxn>
              <a:cxn ang="0">
                <a:pos x="connsiteX373" y="connsiteY373"/>
              </a:cxn>
              <a:cxn ang="0">
                <a:pos x="connsiteX374" y="connsiteY374"/>
              </a:cxn>
              <a:cxn ang="0">
                <a:pos x="connsiteX375" y="connsiteY375"/>
              </a:cxn>
              <a:cxn ang="0">
                <a:pos x="connsiteX376" y="connsiteY376"/>
              </a:cxn>
              <a:cxn ang="0">
                <a:pos x="connsiteX377" y="connsiteY377"/>
              </a:cxn>
              <a:cxn ang="0">
                <a:pos x="connsiteX378" y="connsiteY378"/>
              </a:cxn>
              <a:cxn ang="0">
                <a:pos x="connsiteX379" y="connsiteY379"/>
              </a:cxn>
              <a:cxn ang="0">
                <a:pos x="connsiteX380" y="connsiteY380"/>
              </a:cxn>
              <a:cxn ang="0">
                <a:pos x="connsiteX381" y="connsiteY381"/>
              </a:cxn>
              <a:cxn ang="0">
                <a:pos x="connsiteX382" y="connsiteY382"/>
              </a:cxn>
              <a:cxn ang="0">
                <a:pos x="connsiteX383" y="connsiteY383"/>
              </a:cxn>
              <a:cxn ang="0">
                <a:pos x="connsiteX384" y="connsiteY384"/>
              </a:cxn>
              <a:cxn ang="0">
                <a:pos x="connsiteX385" y="connsiteY385"/>
              </a:cxn>
              <a:cxn ang="0">
                <a:pos x="connsiteX386" y="connsiteY386"/>
              </a:cxn>
              <a:cxn ang="0">
                <a:pos x="connsiteX387" y="connsiteY387"/>
              </a:cxn>
              <a:cxn ang="0">
                <a:pos x="connsiteX388" y="connsiteY388"/>
              </a:cxn>
              <a:cxn ang="0">
                <a:pos x="connsiteX389" y="connsiteY389"/>
              </a:cxn>
              <a:cxn ang="0">
                <a:pos x="connsiteX390" y="connsiteY390"/>
              </a:cxn>
              <a:cxn ang="0">
                <a:pos x="connsiteX391" y="connsiteY391"/>
              </a:cxn>
              <a:cxn ang="0">
                <a:pos x="connsiteX392" y="connsiteY392"/>
              </a:cxn>
              <a:cxn ang="0">
                <a:pos x="connsiteX393" y="connsiteY393"/>
              </a:cxn>
              <a:cxn ang="0">
                <a:pos x="connsiteX394" y="connsiteY394"/>
              </a:cxn>
              <a:cxn ang="0">
                <a:pos x="connsiteX395" y="connsiteY395"/>
              </a:cxn>
              <a:cxn ang="0">
                <a:pos x="connsiteX396" y="connsiteY396"/>
              </a:cxn>
              <a:cxn ang="0">
                <a:pos x="connsiteX397" y="connsiteY397"/>
              </a:cxn>
              <a:cxn ang="0">
                <a:pos x="connsiteX398" y="connsiteY398"/>
              </a:cxn>
              <a:cxn ang="0">
                <a:pos x="connsiteX399" y="connsiteY399"/>
              </a:cxn>
              <a:cxn ang="0">
                <a:pos x="connsiteX400" y="connsiteY400"/>
              </a:cxn>
              <a:cxn ang="0">
                <a:pos x="connsiteX401" y="connsiteY401"/>
              </a:cxn>
              <a:cxn ang="0">
                <a:pos x="connsiteX402" y="connsiteY402"/>
              </a:cxn>
              <a:cxn ang="0">
                <a:pos x="connsiteX403" y="connsiteY403"/>
              </a:cxn>
              <a:cxn ang="0">
                <a:pos x="connsiteX404" y="connsiteY404"/>
              </a:cxn>
              <a:cxn ang="0">
                <a:pos x="connsiteX405" y="connsiteY405"/>
              </a:cxn>
              <a:cxn ang="0">
                <a:pos x="connsiteX406" y="connsiteY406"/>
              </a:cxn>
              <a:cxn ang="0">
                <a:pos x="connsiteX407" y="connsiteY407"/>
              </a:cxn>
              <a:cxn ang="0">
                <a:pos x="connsiteX408" y="connsiteY408"/>
              </a:cxn>
              <a:cxn ang="0">
                <a:pos x="connsiteX409" y="connsiteY409"/>
              </a:cxn>
              <a:cxn ang="0">
                <a:pos x="connsiteX410" y="connsiteY410"/>
              </a:cxn>
              <a:cxn ang="0">
                <a:pos x="connsiteX411" y="connsiteY411"/>
              </a:cxn>
              <a:cxn ang="0">
                <a:pos x="connsiteX412" y="connsiteY412"/>
              </a:cxn>
              <a:cxn ang="0">
                <a:pos x="connsiteX413" y="connsiteY413"/>
              </a:cxn>
              <a:cxn ang="0">
                <a:pos x="connsiteX414" y="connsiteY414"/>
              </a:cxn>
              <a:cxn ang="0">
                <a:pos x="connsiteX415" y="connsiteY415"/>
              </a:cxn>
              <a:cxn ang="0">
                <a:pos x="connsiteX416" y="connsiteY416"/>
              </a:cxn>
              <a:cxn ang="0">
                <a:pos x="connsiteX417" y="connsiteY417"/>
              </a:cxn>
              <a:cxn ang="0">
                <a:pos x="connsiteX418" y="connsiteY418"/>
              </a:cxn>
              <a:cxn ang="0">
                <a:pos x="connsiteX419" y="connsiteY419"/>
              </a:cxn>
              <a:cxn ang="0">
                <a:pos x="connsiteX420" y="connsiteY420"/>
              </a:cxn>
              <a:cxn ang="0">
                <a:pos x="connsiteX421" y="connsiteY421"/>
              </a:cxn>
              <a:cxn ang="0">
                <a:pos x="connsiteX422" y="connsiteY422"/>
              </a:cxn>
              <a:cxn ang="0">
                <a:pos x="connsiteX423" y="connsiteY423"/>
              </a:cxn>
              <a:cxn ang="0">
                <a:pos x="connsiteX424" y="connsiteY424"/>
              </a:cxn>
              <a:cxn ang="0">
                <a:pos x="connsiteX425" y="connsiteY425"/>
              </a:cxn>
              <a:cxn ang="0">
                <a:pos x="connsiteX426" y="connsiteY426"/>
              </a:cxn>
              <a:cxn ang="0">
                <a:pos x="connsiteX427" y="connsiteY427"/>
              </a:cxn>
              <a:cxn ang="0">
                <a:pos x="connsiteX428" y="connsiteY428"/>
              </a:cxn>
              <a:cxn ang="0">
                <a:pos x="connsiteX429" y="connsiteY429"/>
              </a:cxn>
              <a:cxn ang="0">
                <a:pos x="connsiteX430" y="connsiteY430"/>
              </a:cxn>
              <a:cxn ang="0">
                <a:pos x="connsiteX431" y="connsiteY431"/>
              </a:cxn>
              <a:cxn ang="0">
                <a:pos x="connsiteX432" y="connsiteY432"/>
              </a:cxn>
              <a:cxn ang="0">
                <a:pos x="connsiteX433" y="connsiteY433"/>
              </a:cxn>
              <a:cxn ang="0">
                <a:pos x="connsiteX434" y="connsiteY434"/>
              </a:cxn>
              <a:cxn ang="0">
                <a:pos x="connsiteX435" y="connsiteY435"/>
              </a:cxn>
              <a:cxn ang="0">
                <a:pos x="connsiteX436" y="connsiteY436"/>
              </a:cxn>
              <a:cxn ang="0">
                <a:pos x="connsiteX437" y="connsiteY437"/>
              </a:cxn>
              <a:cxn ang="0">
                <a:pos x="connsiteX438" y="connsiteY438"/>
              </a:cxn>
              <a:cxn ang="0">
                <a:pos x="connsiteX439" y="connsiteY439"/>
              </a:cxn>
              <a:cxn ang="0">
                <a:pos x="connsiteX440" y="connsiteY440"/>
              </a:cxn>
              <a:cxn ang="0">
                <a:pos x="connsiteX441" y="connsiteY441"/>
              </a:cxn>
              <a:cxn ang="0">
                <a:pos x="connsiteX442" y="connsiteY442"/>
              </a:cxn>
              <a:cxn ang="0">
                <a:pos x="connsiteX443" y="connsiteY443"/>
              </a:cxn>
              <a:cxn ang="0">
                <a:pos x="connsiteX444" y="connsiteY444"/>
              </a:cxn>
              <a:cxn ang="0">
                <a:pos x="connsiteX445" y="connsiteY445"/>
              </a:cxn>
              <a:cxn ang="0">
                <a:pos x="connsiteX446" y="connsiteY446"/>
              </a:cxn>
              <a:cxn ang="0">
                <a:pos x="connsiteX447" y="connsiteY447"/>
              </a:cxn>
              <a:cxn ang="0">
                <a:pos x="connsiteX448" y="connsiteY448"/>
              </a:cxn>
              <a:cxn ang="0">
                <a:pos x="connsiteX449" y="connsiteY449"/>
              </a:cxn>
              <a:cxn ang="0">
                <a:pos x="connsiteX450" y="connsiteY450"/>
              </a:cxn>
              <a:cxn ang="0">
                <a:pos x="connsiteX451" y="connsiteY451"/>
              </a:cxn>
              <a:cxn ang="0">
                <a:pos x="connsiteX452" y="connsiteY452"/>
              </a:cxn>
              <a:cxn ang="0">
                <a:pos x="connsiteX453" y="connsiteY453"/>
              </a:cxn>
              <a:cxn ang="0">
                <a:pos x="connsiteX454" y="connsiteY454"/>
              </a:cxn>
              <a:cxn ang="0">
                <a:pos x="connsiteX455" y="connsiteY455"/>
              </a:cxn>
              <a:cxn ang="0">
                <a:pos x="connsiteX456" y="connsiteY456"/>
              </a:cxn>
              <a:cxn ang="0">
                <a:pos x="connsiteX457" y="connsiteY457"/>
              </a:cxn>
              <a:cxn ang="0">
                <a:pos x="connsiteX458" y="connsiteY458"/>
              </a:cxn>
              <a:cxn ang="0">
                <a:pos x="connsiteX459" y="connsiteY459"/>
              </a:cxn>
              <a:cxn ang="0">
                <a:pos x="connsiteX460" y="connsiteY460"/>
              </a:cxn>
              <a:cxn ang="0">
                <a:pos x="connsiteX461" y="connsiteY461"/>
              </a:cxn>
              <a:cxn ang="0">
                <a:pos x="connsiteX462" y="connsiteY462"/>
              </a:cxn>
              <a:cxn ang="0">
                <a:pos x="connsiteX463" y="connsiteY463"/>
              </a:cxn>
              <a:cxn ang="0">
                <a:pos x="connsiteX464" y="connsiteY464"/>
              </a:cxn>
              <a:cxn ang="0">
                <a:pos x="connsiteX465" y="connsiteY465"/>
              </a:cxn>
              <a:cxn ang="0">
                <a:pos x="connsiteX466" y="connsiteY466"/>
              </a:cxn>
              <a:cxn ang="0">
                <a:pos x="connsiteX467" y="connsiteY467"/>
              </a:cxn>
              <a:cxn ang="0">
                <a:pos x="connsiteX468" y="connsiteY468"/>
              </a:cxn>
              <a:cxn ang="0">
                <a:pos x="connsiteX469" y="connsiteY469"/>
              </a:cxn>
              <a:cxn ang="0">
                <a:pos x="connsiteX470" y="connsiteY470"/>
              </a:cxn>
              <a:cxn ang="0">
                <a:pos x="connsiteX471" y="connsiteY471"/>
              </a:cxn>
              <a:cxn ang="0">
                <a:pos x="connsiteX472" y="connsiteY472"/>
              </a:cxn>
              <a:cxn ang="0">
                <a:pos x="connsiteX473" y="connsiteY473"/>
              </a:cxn>
              <a:cxn ang="0">
                <a:pos x="connsiteX474" y="connsiteY474"/>
              </a:cxn>
              <a:cxn ang="0">
                <a:pos x="connsiteX475" y="connsiteY475"/>
              </a:cxn>
              <a:cxn ang="0">
                <a:pos x="connsiteX476" y="connsiteY476"/>
              </a:cxn>
              <a:cxn ang="0">
                <a:pos x="connsiteX477" y="connsiteY477"/>
              </a:cxn>
              <a:cxn ang="0">
                <a:pos x="connsiteX478" y="connsiteY478"/>
              </a:cxn>
              <a:cxn ang="0">
                <a:pos x="connsiteX479" y="connsiteY479"/>
              </a:cxn>
              <a:cxn ang="0">
                <a:pos x="connsiteX480" y="connsiteY480"/>
              </a:cxn>
              <a:cxn ang="0">
                <a:pos x="connsiteX481" y="connsiteY481"/>
              </a:cxn>
              <a:cxn ang="0">
                <a:pos x="connsiteX482" y="connsiteY482"/>
              </a:cxn>
              <a:cxn ang="0">
                <a:pos x="connsiteX483" y="connsiteY483"/>
              </a:cxn>
              <a:cxn ang="0">
                <a:pos x="connsiteX484" y="connsiteY484"/>
              </a:cxn>
              <a:cxn ang="0">
                <a:pos x="connsiteX485" y="connsiteY485"/>
              </a:cxn>
              <a:cxn ang="0">
                <a:pos x="connsiteX486" y="connsiteY486"/>
              </a:cxn>
              <a:cxn ang="0">
                <a:pos x="connsiteX487" y="connsiteY487"/>
              </a:cxn>
              <a:cxn ang="0">
                <a:pos x="connsiteX488" y="connsiteY488"/>
              </a:cxn>
              <a:cxn ang="0">
                <a:pos x="connsiteX489" y="connsiteY489"/>
              </a:cxn>
              <a:cxn ang="0">
                <a:pos x="connsiteX490" y="connsiteY490"/>
              </a:cxn>
              <a:cxn ang="0">
                <a:pos x="connsiteX491" y="connsiteY491"/>
              </a:cxn>
              <a:cxn ang="0">
                <a:pos x="connsiteX492" y="connsiteY492"/>
              </a:cxn>
              <a:cxn ang="0">
                <a:pos x="connsiteX493" y="connsiteY493"/>
              </a:cxn>
              <a:cxn ang="0">
                <a:pos x="connsiteX494" y="connsiteY494"/>
              </a:cxn>
              <a:cxn ang="0">
                <a:pos x="connsiteX495" y="connsiteY495"/>
              </a:cxn>
              <a:cxn ang="0">
                <a:pos x="connsiteX496" y="connsiteY496"/>
              </a:cxn>
              <a:cxn ang="0">
                <a:pos x="connsiteX497" y="connsiteY497"/>
              </a:cxn>
              <a:cxn ang="0">
                <a:pos x="connsiteX498" y="connsiteY498"/>
              </a:cxn>
              <a:cxn ang="0">
                <a:pos x="connsiteX499" y="connsiteY499"/>
              </a:cxn>
              <a:cxn ang="0">
                <a:pos x="connsiteX500" y="connsiteY500"/>
              </a:cxn>
              <a:cxn ang="0">
                <a:pos x="connsiteX501" y="connsiteY501"/>
              </a:cxn>
              <a:cxn ang="0">
                <a:pos x="connsiteX502" y="connsiteY502"/>
              </a:cxn>
              <a:cxn ang="0">
                <a:pos x="connsiteX503" y="connsiteY503"/>
              </a:cxn>
              <a:cxn ang="0">
                <a:pos x="connsiteX504" y="connsiteY504"/>
              </a:cxn>
              <a:cxn ang="0">
                <a:pos x="connsiteX505" y="connsiteY505"/>
              </a:cxn>
              <a:cxn ang="0">
                <a:pos x="connsiteX506" y="connsiteY506"/>
              </a:cxn>
              <a:cxn ang="0">
                <a:pos x="connsiteX507" y="connsiteY507"/>
              </a:cxn>
              <a:cxn ang="0">
                <a:pos x="connsiteX508" y="connsiteY508"/>
              </a:cxn>
              <a:cxn ang="0">
                <a:pos x="connsiteX509" y="connsiteY509"/>
              </a:cxn>
              <a:cxn ang="0">
                <a:pos x="connsiteX510" y="connsiteY510"/>
              </a:cxn>
              <a:cxn ang="0">
                <a:pos x="connsiteX511" y="connsiteY511"/>
              </a:cxn>
              <a:cxn ang="0">
                <a:pos x="connsiteX512" y="connsiteY512"/>
              </a:cxn>
              <a:cxn ang="0">
                <a:pos x="connsiteX513" y="connsiteY513"/>
              </a:cxn>
              <a:cxn ang="0">
                <a:pos x="connsiteX514" y="connsiteY514"/>
              </a:cxn>
              <a:cxn ang="0">
                <a:pos x="connsiteX515" y="connsiteY515"/>
              </a:cxn>
              <a:cxn ang="0">
                <a:pos x="connsiteX516" y="connsiteY516"/>
              </a:cxn>
              <a:cxn ang="0">
                <a:pos x="connsiteX517" y="connsiteY517"/>
              </a:cxn>
              <a:cxn ang="0">
                <a:pos x="connsiteX518" y="connsiteY518"/>
              </a:cxn>
              <a:cxn ang="0">
                <a:pos x="connsiteX519" y="connsiteY519"/>
              </a:cxn>
              <a:cxn ang="0">
                <a:pos x="connsiteX520" y="connsiteY520"/>
              </a:cxn>
              <a:cxn ang="0">
                <a:pos x="connsiteX521" y="connsiteY521"/>
              </a:cxn>
              <a:cxn ang="0">
                <a:pos x="connsiteX522" y="connsiteY522"/>
              </a:cxn>
              <a:cxn ang="0">
                <a:pos x="connsiteX523" y="connsiteY523"/>
              </a:cxn>
              <a:cxn ang="0">
                <a:pos x="connsiteX524" y="connsiteY524"/>
              </a:cxn>
              <a:cxn ang="0">
                <a:pos x="connsiteX525" y="connsiteY525"/>
              </a:cxn>
              <a:cxn ang="0">
                <a:pos x="connsiteX526" y="connsiteY526"/>
              </a:cxn>
              <a:cxn ang="0">
                <a:pos x="connsiteX527" y="connsiteY527"/>
              </a:cxn>
              <a:cxn ang="0">
                <a:pos x="connsiteX528" y="connsiteY528"/>
              </a:cxn>
              <a:cxn ang="0">
                <a:pos x="connsiteX529" y="connsiteY529"/>
              </a:cxn>
              <a:cxn ang="0">
                <a:pos x="connsiteX530" y="connsiteY530"/>
              </a:cxn>
              <a:cxn ang="0">
                <a:pos x="connsiteX531" y="connsiteY531"/>
              </a:cxn>
              <a:cxn ang="0">
                <a:pos x="connsiteX532" y="connsiteY532"/>
              </a:cxn>
              <a:cxn ang="0">
                <a:pos x="connsiteX533" y="connsiteY533"/>
              </a:cxn>
              <a:cxn ang="0">
                <a:pos x="connsiteX534" y="connsiteY534"/>
              </a:cxn>
              <a:cxn ang="0">
                <a:pos x="connsiteX535" y="connsiteY535"/>
              </a:cxn>
              <a:cxn ang="0">
                <a:pos x="connsiteX536" y="connsiteY536"/>
              </a:cxn>
              <a:cxn ang="0">
                <a:pos x="connsiteX537" y="connsiteY537"/>
              </a:cxn>
              <a:cxn ang="0">
                <a:pos x="connsiteX538" y="connsiteY538"/>
              </a:cxn>
              <a:cxn ang="0">
                <a:pos x="connsiteX539" y="connsiteY539"/>
              </a:cxn>
              <a:cxn ang="0">
                <a:pos x="connsiteX540" y="connsiteY540"/>
              </a:cxn>
              <a:cxn ang="0">
                <a:pos x="connsiteX541" y="connsiteY541"/>
              </a:cxn>
              <a:cxn ang="0">
                <a:pos x="connsiteX542" y="connsiteY542"/>
              </a:cxn>
              <a:cxn ang="0">
                <a:pos x="connsiteX543" y="connsiteY543"/>
              </a:cxn>
              <a:cxn ang="0">
                <a:pos x="connsiteX544" y="connsiteY544"/>
              </a:cxn>
              <a:cxn ang="0">
                <a:pos x="connsiteX545" y="connsiteY545"/>
              </a:cxn>
              <a:cxn ang="0">
                <a:pos x="connsiteX546" y="connsiteY546"/>
              </a:cxn>
              <a:cxn ang="0">
                <a:pos x="connsiteX547" y="connsiteY547"/>
              </a:cxn>
              <a:cxn ang="0">
                <a:pos x="connsiteX548" y="connsiteY548"/>
              </a:cxn>
              <a:cxn ang="0">
                <a:pos x="connsiteX549" y="connsiteY549"/>
              </a:cxn>
              <a:cxn ang="0">
                <a:pos x="connsiteX550" y="connsiteY550"/>
              </a:cxn>
              <a:cxn ang="0">
                <a:pos x="connsiteX551" y="connsiteY551"/>
              </a:cxn>
              <a:cxn ang="0">
                <a:pos x="connsiteX552" y="connsiteY552"/>
              </a:cxn>
              <a:cxn ang="0">
                <a:pos x="connsiteX553" y="connsiteY553"/>
              </a:cxn>
              <a:cxn ang="0">
                <a:pos x="connsiteX554" y="connsiteY554"/>
              </a:cxn>
              <a:cxn ang="0">
                <a:pos x="connsiteX555" y="connsiteY555"/>
              </a:cxn>
              <a:cxn ang="0">
                <a:pos x="connsiteX556" y="connsiteY556"/>
              </a:cxn>
              <a:cxn ang="0">
                <a:pos x="connsiteX557" y="connsiteY557"/>
              </a:cxn>
              <a:cxn ang="0">
                <a:pos x="connsiteX558" y="connsiteY558"/>
              </a:cxn>
              <a:cxn ang="0">
                <a:pos x="connsiteX559" y="connsiteY559"/>
              </a:cxn>
              <a:cxn ang="0">
                <a:pos x="connsiteX560" y="connsiteY560"/>
              </a:cxn>
              <a:cxn ang="0">
                <a:pos x="connsiteX561" y="connsiteY561"/>
              </a:cxn>
              <a:cxn ang="0">
                <a:pos x="connsiteX562" y="connsiteY562"/>
              </a:cxn>
              <a:cxn ang="0">
                <a:pos x="connsiteX563" y="connsiteY563"/>
              </a:cxn>
              <a:cxn ang="0">
                <a:pos x="connsiteX564" y="connsiteY564"/>
              </a:cxn>
              <a:cxn ang="0">
                <a:pos x="connsiteX565" y="connsiteY565"/>
              </a:cxn>
              <a:cxn ang="0">
                <a:pos x="connsiteX566" y="connsiteY566"/>
              </a:cxn>
              <a:cxn ang="0">
                <a:pos x="connsiteX567" y="connsiteY567"/>
              </a:cxn>
              <a:cxn ang="0">
                <a:pos x="connsiteX568" y="connsiteY568"/>
              </a:cxn>
              <a:cxn ang="0">
                <a:pos x="connsiteX569" y="connsiteY569"/>
              </a:cxn>
              <a:cxn ang="0">
                <a:pos x="connsiteX570" y="connsiteY570"/>
              </a:cxn>
              <a:cxn ang="0">
                <a:pos x="connsiteX571" y="connsiteY571"/>
              </a:cxn>
              <a:cxn ang="0">
                <a:pos x="connsiteX572" y="connsiteY572"/>
              </a:cxn>
              <a:cxn ang="0">
                <a:pos x="connsiteX573" y="connsiteY573"/>
              </a:cxn>
              <a:cxn ang="0">
                <a:pos x="connsiteX574" y="connsiteY574"/>
              </a:cxn>
              <a:cxn ang="0">
                <a:pos x="connsiteX575" y="connsiteY575"/>
              </a:cxn>
              <a:cxn ang="0">
                <a:pos x="connsiteX576" y="connsiteY576"/>
              </a:cxn>
              <a:cxn ang="0">
                <a:pos x="connsiteX577" y="connsiteY577"/>
              </a:cxn>
              <a:cxn ang="0">
                <a:pos x="connsiteX578" y="connsiteY578"/>
              </a:cxn>
              <a:cxn ang="0">
                <a:pos x="connsiteX579" y="connsiteY579"/>
              </a:cxn>
              <a:cxn ang="0">
                <a:pos x="connsiteX580" y="connsiteY580"/>
              </a:cxn>
              <a:cxn ang="0">
                <a:pos x="connsiteX581" y="connsiteY581"/>
              </a:cxn>
              <a:cxn ang="0">
                <a:pos x="connsiteX582" y="connsiteY582"/>
              </a:cxn>
              <a:cxn ang="0">
                <a:pos x="connsiteX583" y="connsiteY583"/>
              </a:cxn>
              <a:cxn ang="0">
                <a:pos x="connsiteX584" y="connsiteY584"/>
              </a:cxn>
              <a:cxn ang="0">
                <a:pos x="connsiteX585" y="connsiteY585"/>
              </a:cxn>
              <a:cxn ang="0">
                <a:pos x="connsiteX586" y="connsiteY586"/>
              </a:cxn>
              <a:cxn ang="0">
                <a:pos x="connsiteX587" y="connsiteY587"/>
              </a:cxn>
              <a:cxn ang="0">
                <a:pos x="connsiteX588" y="connsiteY588"/>
              </a:cxn>
              <a:cxn ang="0">
                <a:pos x="connsiteX589" y="connsiteY589"/>
              </a:cxn>
              <a:cxn ang="0">
                <a:pos x="connsiteX590" y="connsiteY590"/>
              </a:cxn>
              <a:cxn ang="0">
                <a:pos x="connsiteX591" y="connsiteY591"/>
              </a:cxn>
              <a:cxn ang="0">
                <a:pos x="connsiteX592" y="connsiteY592"/>
              </a:cxn>
              <a:cxn ang="0">
                <a:pos x="connsiteX593" y="connsiteY593"/>
              </a:cxn>
              <a:cxn ang="0">
                <a:pos x="connsiteX594" y="connsiteY594"/>
              </a:cxn>
              <a:cxn ang="0">
                <a:pos x="connsiteX595" y="connsiteY595"/>
              </a:cxn>
              <a:cxn ang="0">
                <a:pos x="connsiteX596" y="connsiteY596"/>
              </a:cxn>
              <a:cxn ang="0">
                <a:pos x="connsiteX597" y="connsiteY597"/>
              </a:cxn>
              <a:cxn ang="0">
                <a:pos x="connsiteX598" y="connsiteY598"/>
              </a:cxn>
              <a:cxn ang="0">
                <a:pos x="connsiteX599" y="connsiteY599"/>
              </a:cxn>
              <a:cxn ang="0">
                <a:pos x="connsiteX600" y="connsiteY600"/>
              </a:cxn>
              <a:cxn ang="0">
                <a:pos x="connsiteX601" y="connsiteY601"/>
              </a:cxn>
              <a:cxn ang="0">
                <a:pos x="connsiteX602" y="connsiteY602"/>
              </a:cxn>
              <a:cxn ang="0">
                <a:pos x="connsiteX603" y="connsiteY603"/>
              </a:cxn>
              <a:cxn ang="0">
                <a:pos x="connsiteX604" y="connsiteY604"/>
              </a:cxn>
              <a:cxn ang="0">
                <a:pos x="connsiteX605" y="connsiteY605"/>
              </a:cxn>
              <a:cxn ang="0">
                <a:pos x="connsiteX606" y="connsiteY606"/>
              </a:cxn>
              <a:cxn ang="0">
                <a:pos x="connsiteX607" y="connsiteY607"/>
              </a:cxn>
              <a:cxn ang="0">
                <a:pos x="connsiteX608" y="connsiteY608"/>
              </a:cxn>
              <a:cxn ang="0">
                <a:pos x="connsiteX609" y="connsiteY609"/>
              </a:cxn>
              <a:cxn ang="0">
                <a:pos x="connsiteX610" y="connsiteY610"/>
              </a:cxn>
              <a:cxn ang="0">
                <a:pos x="connsiteX611" y="connsiteY611"/>
              </a:cxn>
              <a:cxn ang="0">
                <a:pos x="connsiteX612" y="connsiteY612"/>
              </a:cxn>
              <a:cxn ang="0">
                <a:pos x="connsiteX613" y="connsiteY613"/>
              </a:cxn>
              <a:cxn ang="0">
                <a:pos x="connsiteX614" y="connsiteY614"/>
              </a:cxn>
              <a:cxn ang="0">
                <a:pos x="connsiteX615" y="connsiteY615"/>
              </a:cxn>
              <a:cxn ang="0">
                <a:pos x="connsiteX616" y="connsiteY616"/>
              </a:cxn>
              <a:cxn ang="0">
                <a:pos x="connsiteX617" y="connsiteY617"/>
              </a:cxn>
              <a:cxn ang="0">
                <a:pos x="connsiteX618" y="connsiteY618"/>
              </a:cxn>
              <a:cxn ang="0">
                <a:pos x="connsiteX619" y="connsiteY619"/>
              </a:cxn>
              <a:cxn ang="0">
                <a:pos x="connsiteX620" y="connsiteY620"/>
              </a:cxn>
              <a:cxn ang="0">
                <a:pos x="connsiteX621" y="connsiteY621"/>
              </a:cxn>
              <a:cxn ang="0">
                <a:pos x="connsiteX622" y="connsiteY622"/>
              </a:cxn>
              <a:cxn ang="0">
                <a:pos x="connsiteX623" y="connsiteY623"/>
              </a:cxn>
              <a:cxn ang="0">
                <a:pos x="connsiteX624" y="connsiteY624"/>
              </a:cxn>
              <a:cxn ang="0">
                <a:pos x="connsiteX625" y="connsiteY625"/>
              </a:cxn>
              <a:cxn ang="0">
                <a:pos x="connsiteX626" y="connsiteY626"/>
              </a:cxn>
              <a:cxn ang="0">
                <a:pos x="connsiteX627" y="connsiteY627"/>
              </a:cxn>
              <a:cxn ang="0">
                <a:pos x="connsiteX628" y="connsiteY628"/>
              </a:cxn>
              <a:cxn ang="0">
                <a:pos x="connsiteX629" y="connsiteY629"/>
              </a:cxn>
              <a:cxn ang="0">
                <a:pos x="connsiteX630" y="connsiteY630"/>
              </a:cxn>
              <a:cxn ang="0">
                <a:pos x="connsiteX631" y="connsiteY631"/>
              </a:cxn>
              <a:cxn ang="0">
                <a:pos x="connsiteX632" y="connsiteY632"/>
              </a:cxn>
              <a:cxn ang="0">
                <a:pos x="connsiteX633" y="connsiteY633"/>
              </a:cxn>
              <a:cxn ang="0">
                <a:pos x="connsiteX634" y="connsiteY634"/>
              </a:cxn>
              <a:cxn ang="0">
                <a:pos x="connsiteX635" y="connsiteY635"/>
              </a:cxn>
              <a:cxn ang="0">
                <a:pos x="connsiteX636" y="connsiteY636"/>
              </a:cxn>
              <a:cxn ang="0">
                <a:pos x="connsiteX637" y="connsiteY637"/>
              </a:cxn>
              <a:cxn ang="0">
                <a:pos x="connsiteX638" y="connsiteY638"/>
              </a:cxn>
              <a:cxn ang="0">
                <a:pos x="connsiteX639" y="connsiteY639"/>
              </a:cxn>
              <a:cxn ang="0">
                <a:pos x="connsiteX640" y="connsiteY640"/>
              </a:cxn>
              <a:cxn ang="0">
                <a:pos x="connsiteX641" y="connsiteY641"/>
              </a:cxn>
              <a:cxn ang="0">
                <a:pos x="connsiteX642" y="connsiteY642"/>
              </a:cxn>
              <a:cxn ang="0">
                <a:pos x="connsiteX643" y="connsiteY643"/>
              </a:cxn>
              <a:cxn ang="0">
                <a:pos x="connsiteX644" y="connsiteY644"/>
              </a:cxn>
              <a:cxn ang="0">
                <a:pos x="connsiteX645" y="connsiteY645"/>
              </a:cxn>
              <a:cxn ang="0">
                <a:pos x="connsiteX646" y="connsiteY646"/>
              </a:cxn>
              <a:cxn ang="0">
                <a:pos x="connsiteX647" y="connsiteY647"/>
              </a:cxn>
              <a:cxn ang="0">
                <a:pos x="connsiteX648" y="connsiteY648"/>
              </a:cxn>
              <a:cxn ang="0">
                <a:pos x="connsiteX649" y="connsiteY649"/>
              </a:cxn>
              <a:cxn ang="0">
                <a:pos x="connsiteX650" y="connsiteY650"/>
              </a:cxn>
              <a:cxn ang="0">
                <a:pos x="connsiteX651" y="connsiteY651"/>
              </a:cxn>
              <a:cxn ang="0">
                <a:pos x="connsiteX652" y="connsiteY652"/>
              </a:cxn>
              <a:cxn ang="0">
                <a:pos x="connsiteX653" y="connsiteY653"/>
              </a:cxn>
              <a:cxn ang="0">
                <a:pos x="connsiteX654" y="connsiteY654"/>
              </a:cxn>
              <a:cxn ang="0">
                <a:pos x="connsiteX655" y="connsiteY655"/>
              </a:cxn>
              <a:cxn ang="0">
                <a:pos x="connsiteX656" y="connsiteY656"/>
              </a:cxn>
              <a:cxn ang="0">
                <a:pos x="connsiteX657" y="connsiteY657"/>
              </a:cxn>
              <a:cxn ang="0">
                <a:pos x="connsiteX658" y="connsiteY658"/>
              </a:cxn>
              <a:cxn ang="0">
                <a:pos x="connsiteX659" y="connsiteY659"/>
              </a:cxn>
              <a:cxn ang="0">
                <a:pos x="connsiteX660" y="connsiteY660"/>
              </a:cxn>
              <a:cxn ang="0">
                <a:pos x="connsiteX661" y="connsiteY661"/>
              </a:cxn>
              <a:cxn ang="0">
                <a:pos x="connsiteX662" y="connsiteY662"/>
              </a:cxn>
              <a:cxn ang="0">
                <a:pos x="connsiteX663" y="connsiteY663"/>
              </a:cxn>
              <a:cxn ang="0">
                <a:pos x="connsiteX664" y="connsiteY664"/>
              </a:cxn>
              <a:cxn ang="0">
                <a:pos x="connsiteX665" y="connsiteY665"/>
              </a:cxn>
              <a:cxn ang="0">
                <a:pos x="connsiteX666" y="connsiteY666"/>
              </a:cxn>
              <a:cxn ang="0">
                <a:pos x="connsiteX667" y="connsiteY667"/>
              </a:cxn>
              <a:cxn ang="0">
                <a:pos x="connsiteX668" y="connsiteY668"/>
              </a:cxn>
              <a:cxn ang="0">
                <a:pos x="connsiteX669" y="connsiteY669"/>
              </a:cxn>
              <a:cxn ang="0">
                <a:pos x="connsiteX670" y="connsiteY670"/>
              </a:cxn>
              <a:cxn ang="0">
                <a:pos x="connsiteX671" y="connsiteY671"/>
              </a:cxn>
              <a:cxn ang="0">
                <a:pos x="connsiteX672" y="connsiteY672"/>
              </a:cxn>
              <a:cxn ang="0">
                <a:pos x="connsiteX673" y="connsiteY673"/>
              </a:cxn>
              <a:cxn ang="0">
                <a:pos x="connsiteX674" y="connsiteY674"/>
              </a:cxn>
              <a:cxn ang="0">
                <a:pos x="connsiteX675" y="connsiteY675"/>
              </a:cxn>
              <a:cxn ang="0">
                <a:pos x="connsiteX676" y="connsiteY676"/>
              </a:cxn>
              <a:cxn ang="0">
                <a:pos x="connsiteX677" y="connsiteY677"/>
              </a:cxn>
              <a:cxn ang="0">
                <a:pos x="connsiteX678" y="connsiteY678"/>
              </a:cxn>
              <a:cxn ang="0">
                <a:pos x="connsiteX679" y="connsiteY679"/>
              </a:cxn>
              <a:cxn ang="0">
                <a:pos x="connsiteX680" y="connsiteY680"/>
              </a:cxn>
              <a:cxn ang="0">
                <a:pos x="connsiteX681" y="connsiteY681"/>
              </a:cxn>
              <a:cxn ang="0">
                <a:pos x="connsiteX682" y="connsiteY682"/>
              </a:cxn>
              <a:cxn ang="0">
                <a:pos x="connsiteX683" y="connsiteY683"/>
              </a:cxn>
              <a:cxn ang="0">
                <a:pos x="connsiteX684" y="connsiteY684"/>
              </a:cxn>
              <a:cxn ang="0">
                <a:pos x="connsiteX685" y="connsiteY685"/>
              </a:cxn>
              <a:cxn ang="0">
                <a:pos x="connsiteX686" y="connsiteY686"/>
              </a:cxn>
              <a:cxn ang="0">
                <a:pos x="connsiteX687" y="connsiteY687"/>
              </a:cxn>
              <a:cxn ang="0">
                <a:pos x="connsiteX688" y="connsiteY688"/>
              </a:cxn>
              <a:cxn ang="0">
                <a:pos x="connsiteX689" y="connsiteY689"/>
              </a:cxn>
              <a:cxn ang="0">
                <a:pos x="connsiteX690" y="connsiteY690"/>
              </a:cxn>
              <a:cxn ang="0">
                <a:pos x="connsiteX691" y="connsiteY691"/>
              </a:cxn>
              <a:cxn ang="0">
                <a:pos x="connsiteX692" y="connsiteY692"/>
              </a:cxn>
              <a:cxn ang="0">
                <a:pos x="connsiteX693" y="connsiteY693"/>
              </a:cxn>
              <a:cxn ang="0">
                <a:pos x="connsiteX694" y="connsiteY694"/>
              </a:cxn>
              <a:cxn ang="0">
                <a:pos x="connsiteX695" y="connsiteY695"/>
              </a:cxn>
              <a:cxn ang="0">
                <a:pos x="connsiteX696" y="connsiteY696"/>
              </a:cxn>
              <a:cxn ang="0">
                <a:pos x="connsiteX697" y="connsiteY697"/>
              </a:cxn>
              <a:cxn ang="0">
                <a:pos x="connsiteX698" y="connsiteY698"/>
              </a:cxn>
              <a:cxn ang="0">
                <a:pos x="connsiteX699" y="connsiteY699"/>
              </a:cxn>
              <a:cxn ang="0">
                <a:pos x="connsiteX700" y="connsiteY700"/>
              </a:cxn>
              <a:cxn ang="0">
                <a:pos x="connsiteX701" y="connsiteY701"/>
              </a:cxn>
              <a:cxn ang="0">
                <a:pos x="connsiteX702" y="connsiteY702"/>
              </a:cxn>
              <a:cxn ang="0">
                <a:pos x="connsiteX703" y="connsiteY703"/>
              </a:cxn>
              <a:cxn ang="0">
                <a:pos x="connsiteX704" y="connsiteY704"/>
              </a:cxn>
              <a:cxn ang="0">
                <a:pos x="connsiteX705" y="connsiteY705"/>
              </a:cxn>
              <a:cxn ang="0">
                <a:pos x="connsiteX706" y="connsiteY706"/>
              </a:cxn>
              <a:cxn ang="0">
                <a:pos x="connsiteX707" y="connsiteY707"/>
              </a:cxn>
              <a:cxn ang="0">
                <a:pos x="connsiteX708" y="connsiteY708"/>
              </a:cxn>
              <a:cxn ang="0">
                <a:pos x="connsiteX709" y="connsiteY709"/>
              </a:cxn>
              <a:cxn ang="0">
                <a:pos x="connsiteX710" y="connsiteY710"/>
              </a:cxn>
              <a:cxn ang="0">
                <a:pos x="connsiteX711" y="connsiteY711"/>
              </a:cxn>
              <a:cxn ang="0">
                <a:pos x="connsiteX712" y="connsiteY712"/>
              </a:cxn>
              <a:cxn ang="0">
                <a:pos x="connsiteX713" y="connsiteY713"/>
              </a:cxn>
              <a:cxn ang="0">
                <a:pos x="connsiteX714" y="connsiteY714"/>
              </a:cxn>
              <a:cxn ang="0">
                <a:pos x="connsiteX715" y="connsiteY715"/>
              </a:cxn>
              <a:cxn ang="0">
                <a:pos x="connsiteX716" y="connsiteY716"/>
              </a:cxn>
              <a:cxn ang="0">
                <a:pos x="connsiteX717" y="connsiteY717"/>
              </a:cxn>
              <a:cxn ang="0">
                <a:pos x="connsiteX718" y="connsiteY718"/>
              </a:cxn>
              <a:cxn ang="0">
                <a:pos x="connsiteX719" y="connsiteY719"/>
              </a:cxn>
              <a:cxn ang="0">
                <a:pos x="connsiteX720" y="connsiteY720"/>
              </a:cxn>
              <a:cxn ang="0">
                <a:pos x="connsiteX721" y="connsiteY721"/>
              </a:cxn>
              <a:cxn ang="0">
                <a:pos x="connsiteX722" y="connsiteY722"/>
              </a:cxn>
              <a:cxn ang="0">
                <a:pos x="connsiteX723" y="connsiteY723"/>
              </a:cxn>
              <a:cxn ang="0">
                <a:pos x="connsiteX724" y="connsiteY724"/>
              </a:cxn>
              <a:cxn ang="0">
                <a:pos x="connsiteX725" y="connsiteY725"/>
              </a:cxn>
              <a:cxn ang="0">
                <a:pos x="connsiteX726" y="connsiteY726"/>
              </a:cxn>
              <a:cxn ang="0">
                <a:pos x="connsiteX727" y="connsiteY727"/>
              </a:cxn>
              <a:cxn ang="0">
                <a:pos x="connsiteX728" y="connsiteY728"/>
              </a:cxn>
              <a:cxn ang="0">
                <a:pos x="connsiteX729" y="connsiteY729"/>
              </a:cxn>
              <a:cxn ang="0">
                <a:pos x="connsiteX730" y="connsiteY730"/>
              </a:cxn>
              <a:cxn ang="0">
                <a:pos x="connsiteX731" y="connsiteY731"/>
              </a:cxn>
              <a:cxn ang="0">
                <a:pos x="connsiteX732" y="connsiteY732"/>
              </a:cxn>
              <a:cxn ang="0">
                <a:pos x="connsiteX733" y="connsiteY733"/>
              </a:cxn>
              <a:cxn ang="0">
                <a:pos x="connsiteX734" y="connsiteY734"/>
              </a:cxn>
              <a:cxn ang="0">
                <a:pos x="connsiteX735" y="connsiteY735"/>
              </a:cxn>
              <a:cxn ang="0">
                <a:pos x="connsiteX736" y="connsiteY736"/>
              </a:cxn>
              <a:cxn ang="0">
                <a:pos x="connsiteX737" y="connsiteY737"/>
              </a:cxn>
              <a:cxn ang="0">
                <a:pos x="connsiteX738" y="connsiteY738"/>
              </a:cxn>
              <a:cxn ang="0">
                <a:pos x="connsiteX739" y="connsiteY739"/>
              </a:cxn>
              <a:cxn ang="0">
                <a:pos x="connsiteX740" y="connsiteY740"/>
              </a:cxn>
              <a:cxn ang="0">
                <a:pos x="connsiteX741" y="connsiteY741"/>
              </a:cxn>
              <a:cxn ang="0">
                <a:pos x="connsiteX742" y="connsiteY742"/>
              </a:cxn>
              <a:cxn ang="0">
                <a:pos x="connsiteX743" y="connsiteY743"/>
              </a:cxn>
              <a:cxn ang="0">
                <a:pos x="connsiteX744" y="connsiteY744"/>
              </a:cxn>
              <a:cxn ang="0">
                <a:pos x="connsiteX745" y="connsiteY745"/>
              </a:cxn>
              <a:cxn ang="0">
                <a:pos x="connsiteX746" y="connsiteY746"/>
              </a:cxn>
              <a:cxn ang="0">
                <a:pos x="connsiteX747" y="connsiteY747"/>
              </a:cxn>
              <a:cxn ang="0">
                <a:pos x="connsiteX748" y="connsiteY748"/>
              </a:cxn>
              <a:cxn ang="0">
                <a:pos x="connsiteX749" y="connsiteY749"/>
              </a:cxn>
              <a:cxn ang="0">
                <a:pos x="connsiteX750" y="connsiteY750"/>
              </a:cxn>
              <a:cxn ang="0">
                <a:pos x="connsiteX751" y="connsiteY751"/>
              </a:cxn>
              <a:cxn ang="0">
                <a:pos x="connsiteX752" y="connsiteY752"/>
              </a:cxn>
              <a:cxn ang="0">
                <a:pos x="connsiteX753" y="connsiteY753"/>
              </a:cxn>
              <a:cxn ang="0">
                <a:pos x="connsiteX754" y="connsiteY754"/>
              </a:cxn>
              <a:cxn ang="0">
                <a:pos x="connsiteX755" y="connsiteY755"/>
              </a:cxn>
              <a:cxn ang="0">
                <a:pos x="connsiteX756" y="connsiteY756"/>
              </a:cxn>
              <a:cxn ang="0">
                <a:pos x="connsiteX757" y="connsiteY757"/>
              </a:cxn>
              <a:cxn ang="0">
                <a:pos x="connsiteX758" y="connsiteY758"/>
              </a:cxn>
              <a:cxn ang="0">
                <a:pos x="connsiteX759" y="connsiteY759"/>
              </a:cxn>
              <a:cxn ang="0">
                <a:pos x="connsiteX760" y="connsiteY760"/>
              </a:cxn>
              <a:cxn ang="0">
                <a:pos x="connsiteX761" y="connsiteY761"/>
              </a:cxn>
              <a:cxn ang="0">
                <a:pos x="connsiteX762" y="connsiteY762"/>
              </a:cxn>
              <a:cxn ang="0">
                <a:pos x="connsiteX763" y="connsiteY763"/>
              </a:cxn>
              <a:cxn ang="0">
                <a:pos x="connsiteX764" y="connsiteY764"/>
              </a:cxn>
              <a:cxn ang="0">
                <a:pos x="connsiteX765" y="connsiteY765"/>
              </a:cxn>
              <a:cxn ang="0">
                <a:pos x="connsiteX766" y="connsiteY766"/>
              </a:cxn>
              <a:cxn ang="0">
                <a:pos x="connsiteX767" y="connsiteY767"/>
              </a:cxn>
              <a:cxn ang="0">
                <a:pos x="connsiteX768" y="connsiteY768"/>
              </a:cxn>
              <a:cxn ang="0">
                <a:pos x="connsiteX769" y="connsiteY769"/>
              </a:cxn>
              <a:cxn ang="0">
                <a:pos x="connsiteX770" y="connsiteY770"/>
              </a:cxn>
              <a:cxn ang="0">
                <a:pos x="connsiteX771" y="connsiteY771"/>
              </a:cxn>
              <a:cxn ang="0">
                <a:pos x="connsiteX772" y="connsiteY772"/>
              </a:cxn>
              <a:cxn ang="0">
                <a:pos x="connsiteX773" y="connsiteY773"/>
              </a:cxn>
              <a:cxn ang="0">
                <a:pos x="connsiteX774" y="connsiteY774"/>
              </a:cxn>
              <a:cxn ang="0">
                <a:pos x="connsiteX775" y="connsiteY775"/>
              </a:cxn>
              <a:cxn ang="0">
                <a:pos x="connsiteX776" y="connsiteY776"/>
              </a:cxn>
              <a:cxn ang="0">
                <a:pos x="connsiteX777" y="connsiteY777"/>
              </a:cxn>
              <a:cxn ang="0">
                <a:pos x="connsiteX778" y="connsiteY778"/>
              </a:cxn>
              <a:cxn ang="0">
                <a:pos x="connsiteX779" y="connsiteY779"/>
              </a:cxn>
              <a:cxn ang="0">
                <a:pos x="connsiteX780" y="connsiteY780"/>
              </a:cxn>
              <a:cxn ang="0">
                <a:pos x="connsiteX781" y="connsiteY781"/>
              </a:cxn>
              <a:cxn ang="0">
                <a:pos x="connsiteX782" y="connsiteY782"/>
              </a:cxn>
              <a:cxn ang="0">
                <a:pos x="connsiteX783" y="connsiteY783"/>
              </a:cxn>
              <a:cxn ang="0">
                <a:pos x="connsiteX784" y="connsiteY784"/>
              </a:cxn>
              <a:cxn ang="0">
                <a:pos x="connsiteX785" y="connsiteY785"/>
              </a:cxn>
              <a:cxn ang="0">
                <a:pos x="connsiteX786" y="connsiteY786"/>
              </a:cxn>
              <a:cxn ang="0">
                <a:pos x="connsiteX787" y="connsiteY787"/>
              </a:cxn>
              <a:cxn ang="0">
                <a:pos x="connsiteX788" y="connsiteY788"/>
              </a:cxn>
              <a:cxn ang="0">
                <a:pos x="connsiteX789" y="connsiteY789"/>
              </a:cxn>
              <a:cxn ang="0">
                <a:pos x="connsiteX790" y="connsiteY790"/>
              </a:cxn>
              <a:cxn ang="0">
                <a:pos x="connsiteX791" y="connsiteY791"/>
              </a:cxn>
              <a:cxn ang="0">
                <a:pos x="connsiteX792" y="connsiteY792"/>
              </a:cxn>
              <a:cxn ang="0">
                <a:pos x="connsiteX793" y="connsiteY793"/>
              </a:cxn>
              <a:cxn ang="0">
                <a:pos x="connsiteX794" y="connsiteY794"/>
              </a:cxn>
              <a:cxn ang="0">
                <a:pos x="connsiteX795" y="connsiteY795"/>
              </a:cxn>
              <a:cxn ang="0">
                <a:pos x="connsiteX796" y="connsiteY796"/>
              </a:cxn>
              <a:cxn ang="0">
                <a:pos x="connsiteX797" y="connsiteY797"/>
              </a:cxn>
              <a:cxn ang="0">
                <a:pos x="connsiteX798" y="connsiteY798"/>
              </a:cxn>
              <a:cxn ang="0">
                <a:pos x="connsiteX799" y="connsiteY799"/>
              </a:cxn>
              <a:cxn ang="0">
                <a:pos x="connsiteX800" y="connsiteY800"/>
              </a:cxn>
              <a:cxn ang="0">
                <a:pos x="connsiteX801" y="connsiteY801"/>
              </a:cxn>
              <a:cxn ang="0">
                <a:pos x="connsiteX802" y="connsiteY802"/>
              </a:cxn>
              <a:cxn ang="0">
                <a:pos x="connsiteX803" y="connsiteY803"/>
              </a:cxn>
              <a:cxn ang="0">
                <a:pos x="connsiteX804" y="connsiteY804"/>
              </a:cxn>
              <a:cxn ang="0">
                <a:pos x="connsiteX805" y="connsiteY805"/>
              </a:cxn>
              <a:cxn ang="0">
                <a:pos x="connsiteX806" y="connsiteY806"/>
              </a:cxn>
              <a:cxn ang="0">
                <a:pos x="connsiteX807" y="connsiteY807"/>
              </a:cxn>
              <a:cxn ang="0">
                <a:pos x="connsiteX808" y="connsiteY808"/>
              </a:cxn>
              <a:cxn ang="0">
                <a:pos x="connsiteX809" y="connsiteY809"/>
              </a:cxn>
              <a:cxn ang="0">
                <a:pos x="connsiteX810" y="connsiteY810"/>
              </a:cxn>
              <a:cxn ang="0">
                <a:pos x="connsiteX811" y="connsiteY811"/>
              </a:cxn>
              <a:cxn ang="0">
                <a:pos x="connsiteX812" y="connsiteY812"/>
              </a:cxn>
              <a:cxn ang="0">
                <a:pos x="connsiteX813" y="connsiteY813"/>
              </a:cxn>
              <a:cxn ang="0">
                <a:pos x="connsiteX814" y="connsiteY814"/>
              </a:cxn>
              <a:cxn ang="0">
                <a:pos x="connsiteX815" y="connsiteY815"/>
              </a:cxn>
              <a:cxn ang="0">
                <a:pos x="connsiteX816" y="connsiteY816"/>
              </a:cxn>
              <a:cxn ang="0">
                <a:pos x="connsiteX817" y="connsiteY817"/>
              </a:cxn>
              <a:cxn ang="0">
                <a:pos x="connsiteX818" y="connsiteY818"/>
              </a:cxn>
              <a:cxn ang="0">
                <a:pos x="connsiteX819" y="connsiteY819"/>
              </a:cxn>
              <a:cxn ang="0">
                <a:pos x="connsiteX820" y="connsiteY820"/>
              </a:cxn>
              <a:cxn ang="0">
                <a:pos x="connsiteX821" y="connsiteY821"/>
              </a:cxn>
              <a:cxn ang="0">
                <a:pos x="connsiteX822" y="connsiteY822"/>
              </a:cxn>
              <a:cxn ang="0">
                <a:pos x="connsiteX823" y="connsiteY823"/>
              </a:cxn>
              <a:cxn ang="0">
                <a:pos x="connsiteX824" y="connsiteY824"/>
              </a:cxn>
              <a:cxn ang="0">
                <a:pos x="connsiteX825" y="connsiteY825"/>
              </a:cxn>
              <a:cxn ang="0">
                <a:pos x="connsiteX826" y="connsiteY826"/>
              </a:cxn>
              <a:cxn ang="0">
                <a:pos x="connsiteX827" y="connsiteY827"/>
              </a:cxn>
              <a:cxn ang="0">
                <a:pos x="connsiteX828" y="connsiteY828"/>
              </a:cxn>
              <a:cxn ang="0">
                <a:pos x="connsiteX829" y="connsiteY829"/>
              </a:cxn>
              <a:cxn ang="0">
                <a:pos x="connsiteX830" y="connsiteY830"/>
              </a:cxn>
              <a:cxn ang="0">
                <a:pos x="connsiteX831" y="connsiteY831"/>
              </a:cxn>
              <a:cxn ang="0">
                <a:pos x="connsiteX832" y="connsiteY832"/>
              </a:cxn>
              <a:cxn ang="0">
                <a:pos x="connsiteX833" y="connsiteY833"/>
              </a:cxn>
              <a:cxn ang="0">
                <a:pos x="connsiteX834" y="connsiteY834"/>
              </a:cxn>
              <a:cxn ang="0">
                <a:pos x="connsiteX835" y="connsiteY835"/>
              </a:cxn>
              <a:cxn ang="0">
                <a:pos x="connsiteX836" y="connsiteY836"/>
              </a:cxn>
              <a:cxn ang="0">
                <a:pos x="connsiteX837" y="connsiteY837"/>
              </a:cxn>
              <a:cxn ang="0">
                <a:pos x="connsiteX838" y="connsiteY838"/>
              </a:cxn>
              <a:cxn ang="0">
                <a:pos x="connsiteX839" y="connsiteY839"/>
              </a:cxn>
              <a:cxn ang="0">
                <a:pos x="connsiteX840" y="connsiteY840"/>
              </a:cxn>
              <a:cxn ang="0">
                <a:pos x="connsiteX841" y="connsiteY841"/>
              </a:cxn>
              <a:cxn ang="0">
                <a:pos x="connsiteX842" y="connsiteY842"/>
              </a:cxn>
              <a:cxn ang="0">
                <a:pos x="connsiteX843" y="connsiteY843"/>
              </a:cxn>
              <a:cxn ang="0">
                <a:pos x="connsiteX844" y="connsiteY844"/>
              </a:cxn>
              <a:cxn ang="0">
                <a:pos x="connsiteX845" y="connsiteY845"/>
              </a:cxn>
              <a:cxn ang="0">
                <a:pos x="connsiteX846" y="connsiteY846"/>
              </a:cxn>
              <a:cxn ang="0">
                <a:pos x="connsiteX847" y="connsiteY847"/>
              </a:cxn>
              <a:cxn ang="0">
                <a:pos x="connsiteX848" y="connsiteY848"/>
              </a:cxn>
              <a:cxn ang="0">
                <a:pos x="connsiteX849" y="connsiteY849"/>
              </a:cxn>
              <a:cxn ang="0">
                <a:pos x="connsiteX850" y="connsiteY850"/>
              </a:cxn>
              <a:cxn ang="0">
                <a:pos x="connsiteX851" y="connsiteY851"/>
              </a:cxn>
              <a:cxn ang="0">
                <a:pos x="connsiteX852" y="connsiteY852"/>
              </a:cxn>
              <a:cxn ang="0">
                <a:pos x="connsiteX853" y="connsiteY853"/>
              </a:cxn>
              <a:cxn ang="0">
                <a:pos x="connsiteX854" y="connsiteY854"/>
              </a:cxn>
              <a:cxn ang="0">
                <a:pos x="connsiteX855" y="connsiteY855"/>
              </a:cxn>
              <a:cxn ang="0">
                <a:pos x="connsiteX856" y="connsiteY856"/>
              </a:cxn>
              <a:cxn ang="0">
                <a:pos x="connsiteX857" y="connsiteY857"/>
              </a:cxn>
              <a:cxn ang="0">
                <a:pos x="connsiteX858" y="connsiteY858"/>
              </a:cxn>
              <a:cxn ang="0">
                <a:pos x="connsiteX859" y="connsiteY859"/>
              </a:cxn>
              <a:cxn ang="0">
                <a:pos x="connsiteX860" y="connsiteY860"/>
              </a:cxn>
              <a:cxn ang="0">
                <a:pos x="connsiteX861" y="connsiteY861"/>
              </a:cxn>
              <a:cxn ang="0">
                <a:pos x="connsiteX862" y="connsiteY862"/>
              </a:cxn>
              <a:cxn ang="0">
                <a:pos x="connsiteX863" y="connsiteY863"/>
              </a:cxn>
              <a:cxn ang="0">
                <a:pos x="connsiteX864" y="connsiteY864"/>
              </a:cxn>
              <a:cxn ang="0">
                <a:pos x="connsiteX865" y="connsiteY865"/>
              </a:cxn>
              <a:cxn ang="0">
                <a:pos x="connsiteX866" y="connsiteY866"/>
              </a:cxn>
              <a:cxn ang="0">
                <a:pos x="connsiteX867" y="connsiteY867"/>
              </a:cxn>
              <a:cxn ang="0">
                <a:pos x="connsiteX868" y="connsiteY868"/>
              </a:cxn>
              <a:cxn ang="0">
                <a:pos x="connsiteX869" y="connsiteY869"/>
              </a:cxn>
              <a:cxn ang="0">
                <a:pos x="connsiteX870" y="connsiteY870"/>
              </a:cxn>
              <a:cxn ang="0">
                <a:pos x="connsiteX871" y="connsiteY871"/>
              </a:cxn>
              <a:cxn ang="0">
                <a:pos x="connsiteX872" y="connsiteY872"/>
              </a:cxn>
              <a:cxn ang="0">
                <a:pos x="connsiteX873" y="connsiteY873"/>
              </a:cxn>
              <a:cxn ang="0">
                <a:pos x="connsiteX874" y="connsiteY874"/>
              </a:cxn>
              <a:cxn ang="0">
                <a:pos x="connsiteX875" y="connsiteY875"/>
              </a:cxn>
              <a:cxn ang="0">
                <a:pos x="connsiteX876" y="connsiteY876"/>
              </a:cxn>
              <a:cxn ang="0">
                <a:pos x="connsiteX877" y="connsiteY877"/>
              </a:cxn>
              <a:cxn ang="0">
                <a:pos x="connsiteX878" y="connsiteY878"/>
              </a:cxn>
              <a:cxn ang="0">
                <a:pos x="connsiteX879" y="connsiteY879"/>
              </a:cxn>
              <a:cxn ang="0">
                <a:pos x="connsiteX880" y="connsiteY880"/>
              </a:cxn>
              <a:cxn ang="0">
                <a:pos x="connsiteX881" y="connsiteY881"/>
              </a:cxn>
              <a:cxn ang="0">
                <a:pos x="connsiteX882" y="connsiteY882"/>
              </a:cxn>
              <a:cxn ang="0">
                <a:pos x="connsiteX883" y="connsiteY883"/>
              </a:cxn>
              <a:cxn ang="0">
                <a:pos x="connsiteX884" y="connsiteY884"/>
              </a:cxn>
              <a:cxn ang="0">
                <a:pos x="connsiteX885" y="connsiteY885"/>
              </a:cxn>
              <a:cxn ang="0">
                <a:pos x="connsiteX886" y="connsiteY886"/>
              </a:cxn>
              <a:cxn ang="0">
                <a:pos x="connsiteX887" y="connsiteY887"/>
              </a:cxn>
              <a:cxn ang="0">
                <a:pos x="connsiteX888" y="connsiteY888"/>
              </a:cxn>
              <a:cxn ang="0">
                <a:pos x="connsiteX889" y="connsiteY889"/>
              </a:cxn>
              <a:cxn ang="0">
                <a:pos x="connsiteX890" y="connsiteY890"/>
              </a:cxn>
              <a:cxn ang="0">
                <a:pos x="connsiteX891" y="connsiteY891"/>
              </a:cxn>
              <a:cxn ang="0">
                <a:pos x="connsiteX892" y="connsiteY892"/>
              </a:cxn>
              <a:cxn ang="0">
                <a:pos x="connsiteX893" y="connsiteY893"/>
              </a:cxn>
              <a:cxn ang="0">
                <a:pos x="connsiteX894" y="connsiteY894"/>
              </a:cxn>
              <a:cxn ang="0">
                <a:pos x="connsiteX895" y="connsiteY895"/>
              </a:cxn>
              <a:cxn ang="0">
                <a:pos x="connsiteX896" y="connsiteY896"/>
              </a:cxn>
              <a:cxn ang="0">
                <a:pos x="connsiteX897" y="connsiteY897"/>
              </a:cxn>
              <a:cxn ang="0">
                <a:pos x="connsiteX898" y="connsiteY898"/>
              </a:cxn>
              <a:cxn ang="0">
                <a:pos x="connsiteX899" y="connsiteY899"/>
              </a:cxn>
              <a:cxn ang="0">
                <a:pos x="connsiteX900" y="connsiteY900"/>
              </a:cxn>
              <a:cxn ang="0">
                <a:pos x="connsiteX901" y="connsiteY901"/>
              </a:cxn>
              <a:cxn ang="0">
                <a:pos x="connsiteX902" y="connsiteY902"/>
              </a:cxn>
              <a:cxn ang="0">
                <a:pos x="connsiteX903" y="connsiteY903"/>
              </a:cxn>
              <a:cxn ang="0">
                <a:pos x="connsiteX904" y="connsiteY904"/>
              </a:cxn>
              <a:cxn ang="0">
                <a:pos x="connsiteX905" y="connsiteY905"/>
              </a:cxn>
              <a:cxn ang="0">
                <a:pos x="connsiteX906" y="connsiteY906"/>
              </a:cxn>
              <a:cxn ang="0">
                <a:pos x="connsiteX907" y="connsiteY907"/>
              </a:cxn>
              <a:cxn ang="0">
                <a:pos x="connsiteX908" y="connsiteY908"/>
              </a:cxn>
              <a:cxn ang="0">
                <a:pos x="connsiteX909" y="connsiteY909"/>
              </a:cxn>
              <a:cxn ang="0">
                <a:pos x="connsiteX910" y="connsiteY910"/>
              </a:cxn>
              <a:cxn ang="0">
                <a:pos x="connsiteX911" y="connsiteY911"/>
              </a:cxn>
              <a:cxn ang="0">
                <a:pos x="connsiteX912" y="connsiteY912"/>
              </a:cxn>
              <a:cxn ang="0">
                <a:pos x="connsiteX913" y="connsiteY913"/>
              </a:cxn>
              <a:cxn ang="0">
                <a:pos x="connsiteX914" y="connsiteY914"/>
              </a:cxn>
              <a:cxn ang="0">
                <a:pos x="connsiteX915" y="connsiteY915"/>
              </a:cxn>
              <a:cxn ang="0">
                <a:pos x="connsiteX916" y="connsiteY916"/>
              </a:cxn>
              <a:cxn ang="0">
                <a:pos x="connsiteX917" y="connsiteY917"/>
              </a:cxn>
              <a:cxn ang="0">
                <a:pos x="connsiteX918" y="connsiteY918"/>
              </a:cxn>
              <a:cxn ang="0">
                <a:pos x="connsiteX919" y="connsiteY919"/>
              </a:cxn>
              <a:cxn ang="0">
                <a:pos x="connsiteX920" y="connsiteY920"/>
              </a:cxn>
              <a:cxn ang="0">
                <a:pos x="connsiteX921" y="connsiteY921"/>
              </a:cxn>
              <a:cxn ang="0">
                <a:pos x="connsiteX922" y="connsiteY922"/>
              </a:cxn>
              <a:cxn ang="0">
                <a:pos x="connsiteX923" y="connsiteY923"/>
              </a:cxn>
              <a:cxn ang="0">
                <a:pos x="connsiteX924" y="connsiteY924"/>
              </a:cxn>
              <a:cxn ang="0">
                <a:pos x="connsiteX925" y="connsiteY925"/>
              </a:cxn>
              <a:cxn ang="0">
                <a:pos x="connsiteX926" y="connsiteY926"/>
              </a:cxn>
              <a:cxn ang="0">
                <a:pos x="connsiteX927" y="connsiteY927"/>
              </a:cxn>
              <a:cxn ang="0">
                <a:pos x="connsiteX928" y="connsiteY928"/>
              </a:cxn>
              <a:cxn ang="0">
                <a:pos x="connsiteX929" y="connsiteY929"/>
              </a:cxn>
              <a:cxn ang="0">
                <a:pos x="connsiteX930" y="connsiteY930"/>
              </a:cxn>
              <a:cxn ang="0">
                <a:pos x="connsiteX931" y="connsiteY931"/>
              </a:cxn>
              <a:cxn ang="0">
                <a:pos x="connsiteX932" y="connsiteY932"/>
              </a:cxn>
              <a:cxn ang="0">
                <a:pos x="connsiteX933" y="connsiteY933"/>
              </a:cxn>
              <a:cxn ang="0">
                <a:pos x="connsiteX934" y="connsiteY934"/>
              </a:cxn>
              <a:cxn ang="0">
                <a:pos x="connsiteX935" y="connsiteY935"/>
              </a:cxn>
              <a:cxn ang="0">
                <a:pos x="connsiteX936" y="connsiteY936"/>
              </a:cxn>
              <a:cxn ang="0">
                <a:pos x="connsiteX937" y="connsiteY937"/>
              </a:cxn>
              <a:cxn ang="0">
                <a:pos x="connsiteX938" y="connsiteY938"/>
              </a:cxn>
              <a:cxn ang="0">
                <a:pos x="connsiteX939" y="connsiteY939"/>
              </a:cxn>
              <a:cxn ang="0">
                <a:pos x="connsiteX940" y="connsiteY940"/>
              </a:cxn>
              <a:cxn ang="0">
                <a:pos x="connsiteX941" y="connsiteY941"/>
              </a:cxn>
              <a:cxn ang="0">
                <a:pos x="connsiteX942" y="connsiteY942"/>
              </a:cxn>
              <a:cxn ang="0">
                <a:pos x="connsiteX943" y="connsiteY943"/>
              </a:cxn>
              <a:cxn ang="0">
                <a:pos x="connsiteX944" y="connsiteY944"/>
              </a:cxn>
              <a:cxn ang="0">
                <a:pos x="connsiteX945" y="connsiteY945"/>
              </a:cxn>
              <a:cxn ang="0">
                <a:pos x="connsiteX946" y="connsiteY946"/>
              </a:cxn>
              <a:cxn ang="0">
                <a:pos x="connsiteX947" y="connsiteY947"/>
              </a:cxn>
              <a:cxn ang="0">
                <a:pos x="connsiteX948" y="connsiteY948"/>
              </a:cxn>
              <a:cxn ang="0">
                <a:pos x="connsiteX949" y="connsiteY949"/>
              </a:cxn>
              <a:cxn ang="0">
                <a:pos x="connsiteX950" y="connsiteY950"/>
              </a:cxn>
              <a:cxn ang="0">
                <a:pos x="connsiteX951" y="connsiteY951"/>
              </a:cxn>
              <a:cxn ang="0">
                <a:pos x="connsiteX952" y="connsiteY952"/>
              </a:cxn>
              <a:cxn ang="0">
                <a:pos x="connsiteX953" y="connsiteY953"/>
              </a:cxn>
              <a:cxn ang="0">
                <a:pos x="connsiteX954" y="connsiteY954"/>
              </a:cxn>
              <a:cxn ang="0">
                <a:pos x="connsiteX955" y="connsiteY955"/>
              </a:cxn>
              <a:cxn ang="0">
                <a:pos x="connsiteX956" y="connsiteY956"/>
              </a:cxn>
              <a:cxn ang="0">
                <a:pos x="connsiteX957" y="connsiteY957"/>
              </a:cxn>
              <a:cxn ang="0">
                <a:pos x="connsiteX958" y="connsiteY958"/>
              </a:cxn>
              <a:cxn ang="0">
                <a:pos x="connsiteX959" y="connsiteY959"/>
              </a:cxn>
              <a:cxn ang="0">
                <a:pos x="connsiteX960" y="connsiteY960"/>
              </a:cxn>
              <a:cxn ang="0">
                <a:pos x="connsiteX961" y="connsiteY961"/>
              </a:cxn>
              <a:cxn ang="0">
                <a:pos x="connsiteX962" y="connsiteY962"/>
              </a:cxn>
              <a:cxn ang="0">
                <a:pos x="connsiteX963" y="connsiteY963"/>
              </a:cxn>
              <a:cxn ang="0">
                <a:pos x="connsiteX964" y="connsiteY964"/>
              </a:cxn>
              <a:cxn ang="0">
                <a:pos x="connsiteX965" y="connsiteY965"/>
              </a:cxn>
              <a:cxn ang="0">
                <a:pos x="connsiteX966" y="connsiteY966"/>
              </a:cxn>
              <a:cxn ang="0">
                <a:pos x="connsiteX967" y="connsiteY967"/>
              </a:cxn>
              <a:cxn ang="0">
                <a:pos x="connsiteX968" y="connsiteY968"/>
              </a:cxn>
              <a:cxn ang="0">
                <a:pos x="connsiteX969" y="connsiteY969"/>
              </a:cxn>
              <a:cxn ang="0">
                <a:pos x="connsiteX970" y="connsiteY970"/>
              </a:cxn>
              <a:cxn ang="0">
                <a:pos x="connsiteX971" y="connsiteY971"/>
              </a:cxn>
              <a:cxn ang="0">
                <a:pos x="connsiteX972" y="connsiteY972"/>
              </a:cxn>
              <a:cxn ang="0">
                <a:pos x="connsiteX973" y="connsiteY973"/>
              </a:cxn>
              <a:cxn ang="0">
                <a:pos x="connsiteX974" y="connsiteY974"/>
              </a:cxn>
              <a:cxn ang="0">
                <a:pos x="connsiteX975" y="connsiteY975"/>
              </a:cxn>
              <a:cxn ang="0">
                <a:pos x="connsiteX976" y="connsiteY976"/>
              </a:cxn>
              <a:cxn ang="0">
                <a:pos x="connsiteX977" y="connsiteY977"/>
              </a:cxn>
              <a:cxn ang="0">
                <a:pos x="connsiteX978" y="connsiteY978"/>
              </a:cxn>
              <a:cxn ang="0">
                <a:pos x="connsiteX979" y="connsiteY979"/>
              </a:cxn>
              <a:cxn ang="0">
                <a:pos x="connsiteX980" y="connsiteY980"/>
              </a:cxn>
              <a:cxn ang="0">
                <a:pos x="connsiteX981" y="connsiteY981"/>
              </a:cxn>
              <a:cxn ang="0">
                <a:pos x="connsiteX982" y="connsiteY982"/>
              </a:cxn>
              <a:cxn ang="0">
                <a:pos x="connsiteX983" y="connsiteY983"/>
              </a:cxn>
              <a:cxn ang="0">
                <a:pos x="connsiteX984" y="connsiteY984"/>
              </a:cxn>
              <a:cxn ang="0">
                <a:pos x="connsiteX985" y="connsiteY985"/>
              </a:cxn>
              <a:cxn ang="0">
                <a:pos x="connsiteX986" y="connsiteY986"/>
              </a:cxn>
              <a:cxn ang="0">
                <a:pos x="connsiteX987" y="connsiteY987"/>
              </a:cxn>
              <a:cxn ang="0">
                <a:pos x="connsiteX988" y="connsiteY988"/>
              </a:cxn>
              <a:cxn ang="0">
                <a:pos x="connsiteX989" y="connsiteY989"/>
              </a:cxn>
              <a:cxn ang="0">
                <a:pos x="connsiteX990" y="connsiteY990"/>
              </a:cxn>
              <a:cxn ang="0">
                <a:pos x="connsiteX991" y="connsiteY991"/>
              </a:cxn>
              <a:cxn ang="0">
                <a:pos x="connsiteX992" y="connsiteY992"/>
              </a:cxn>
              <a:cxn ang="0">
                <a:pos x="connsiteX993" y="connsiteY993"/>
              </a:cxn>
              <a:cxn ang="0">
                <a:pos x="connsiteX994" y="connsiteY994"/>
              </a:cxn>
              <a:cxn ang="0">
                <a:pos x="connsiteX995" y="connsiteY995"/>
              </a:cxn>
              <a:cxn ang="0">
                <a:pos x="connsiteX996" y="connsiteY996"/>
              </a:cxn>
              <a:cxn ang="0">
                <a:pos x="connsiteX997" y="connsiteY997"/>
              </a:cxn>
              <a:cxn ang="0">
                <a:pos x="connsiteX998" y="connsiteY998"/>
              </a:cxn>
              <a:cxn ang="0">
                <a:pos x="connsiteX999" y="connsiteY999"/>
              </a:cxn>
              <a:cxn ang="0">
                <a:pos x="connsiteX1000" y="connsiteY1000"/>
              </a:cxn>
              <a:cxn ang="0">
                <a:pos x="connsiteX1001" y="connsiteY1001"/>
              </a:cxn>
              <a:cxn ang="0">
                <a:pos x="connsiteX1002" y="connsiteY1002"/>
              </a:cxn>
              <a:cxn ang="0">
                <a:pos x="connsiteX1003" y="connsiteY1003"/>
              </a:cxn>
              <a:cxn ang="0">
                <a:pos x="connsiteX1004" y="connsiteY1004"/>
              </a:cxn>
              <a:cxn ang="0">
                <a:pos x="connsiteX1005" y="connsiteY1005"/>
              </a:cxn>
              <a:cxn ang="0">
                <a:pos x="connsiteX1006" y="connsiteY1006"/>
              </a:cxn>
              <a:cxn ang="0">
                <a:pos x="connsiteX1007" y="connsiteY1007"/>
              </a:cxn>
              <a:cxn ang="0">
                <a:pos x="connsiteX1008" y="connsiteY1008"/>
              </a:cxn>
              <a:cxn ang="0">
                <a:pos x="connsiteX1009" y="connsiteY1009"/>
              </a:cxn>
              <a:cxn ang="0">
                <a:pos x="connsiteX1010" y="connsiteY1010"/>
              </a:cxn>
              <a:cxn ang="0">
                <a:pos x="connsiteX1011" y="connsiteY1011"/>
              </a:cxn>
              <a:cxn ang="0">
                <a:pos x="connsiteX1012" y="connsiteY1012"/>
              </a:cxn>
              <a:cxn ang="0">
                <a:pos x="connsiteX1013" y="connsiteY1013"/>
              </a:cxn>
              <a:cxn ang="0">
                <a:pos x="connsiteX1014" y="connsiteY1014"/>
              </a:cxn>
              <a:cxn ang="0">
                <a:pos x="connsiteX1015" y="connsiteY1015"/>
              </a:cxn>
              <a:cxn ang="0">
                <a:pos x="connsiteX1016" y="connsiteY1016"/>
              </a:cxn>
              <a:cxn ang="0">
                <a:pos x="connsiteX1017" y="connsiteY1017"/>
              </a:cxn>
              <a:cxn ang="0">
                <a:pos x="connsiteX1018" y="connsiteY1018"/>
              </a:cxn>
              <a:cxn ang="0">
                <a:pos x="connsiteX1019" y="connsiteY1019"/>
              </a:cxn>
              <a:cxn ang="0">
                <a:pos x="connsiteX1020" y="connsiteY1020"/>
              </a:cxn>
              <a:cxn ang="0">
                <a:pos x="connsiteX1021" y="connsiteY1021"/>
              </a:cxn>
              <a:cxn ang="0">
                <a:pos x="connsiteX1022" y="connsiteY1022"/>
              </a:cxn>
              <a:cxn ang="0">
                <a:pos x="connsiteX1023" y="connsiteY1023"/>
              </a:cxn>
              <a:cxn ang="0">
                <a:pos x="connsiteX1024" y="connsiteY1024"/>
              </a:cxn>
              <a:cxn ang="0">
                <a:pos x="connsiteX1025" y="connsiteY1025"/>
              </a:cxn>
              <a:cxn ang="0">
                <a:pos x="connsiteX1026" y="connsiteY1026"/>
              </a:cxn>
              <a:cxn ang="0">
                <a:pos x="connsiteX1027" y="connsiteY1027"/>
              </a:cxn>
              <a:cxn ang="0">
                <a:pos x="connsiteX1028" y="connsiteY1028"/>
              </a:cxn>
              <a:cxn ang="0">
                <a:pos x="connsiteX1029" y="connsiteY1029"/>
              </a:cxn>
              <a:cxn ang="0">
                <a:pos x="connsiteX1030" y="connsiteY1030"/>
              </a:cxn>
              <a:cxn ang="0">
                <a:pos x="connsiteX1031" y="connsiteY1031"/>
              </a:cxn>
              <a:cxn ang="0">
                <a:pos x="connsiteX1032" y="connsiteY1032"/>
              </a:cxn>
              <a:cxn ang="0">
                <a:pos x="connsiteX1033" y="connsiteY1033"/>
              </a:cxn>
              <a:cxn ang="0">
                <a:pos x="connsiteX1034" y="connsiteY1034"/>
              </a:cxn>
              <a:cxn ang="0">
                <a:pos x="connsiteX1035" y="connsiteY1035"/>
              </a:cxn>
              <a:cxn ang="0">
                <a:pos x="connsiteX1036" y="connsiteY1036"/>
              </a:cxn>
              <a:cxn ang="0">
                <a:pos x="connsiteX1037" y="connsiteY1037"/>
              </a:cxn>
              <a:cxn ang="0">
                <a:pos x="connsiteX1038" y="connsiteY1038"/>
              </a:cxn>
              <a:cxn ang="0">
                <a:pos x="connsiteX1039" y="connsiteY1039"/>
              </a:cxn>
              <a:cxn ang="0">
                <a:pos x="connsiteX1040" y="connsiteY1040"/>
              </a:cxn>
              <a:cxn ang="0">
                <a:pos x="connsiteX1041" y="connsiteY1041"/>
              </a:cxn>
              <a:cxn ang="0">
                <a:pos x="connsiteX1042" y="connsiteY1042"/>
              </a:cxn>
              <a:cxn ang="0">
                <a:pos x="connsiteX1043" y="connsiteY1043"/>
              </a:cxn>
              <a:cxn ang="0">
                <a:pos x="connsiteX1044" y="connsiteY1044"/>
              </a:cxn>
              <a:cxn ang="0">
                <a:pos x="connsiteX1045" y="connsiteY1045"/>
              </a:cxn>
              <a:cxn ang="0">
                <a:pos x="connsiteX1046" y="connsiteY1046"/>
              </a:cxn>
              <a:cxn ang="0">
                <a:pos x="connsiteX1047" y="connsiteY1047"/>
              </a:cxn>
              <a:cxn ang="0">
                <a:pos x="connsiteX1048" y="connsiteY1048"/>
              </a:cxn>
              <a:cxn ang="0">
                <a:pos x="connsiteX1049" y="connsiteY1049"/>
              </a:cxn>
              <a:cxn ang="0">
                <a:pos x="connsiteX1050" y="connsiteY1050"/>
              </a:cxn>
              <a:cxn ang="0">
                <a:pos x="connsiteX1051" y="connsiteY1051"/>
              </a:cxn>
              <a:cxn ang="0">
                <a:pos x="connsiteX1052" y="connsiteY1052"/>
              </a:cxn>
              <a:cxn ang="0">
                <a:pos x="connsiteX1053" y="connsiteY1053"/>
              </a:cxn>
              <a:cxn ang="0">
                <a:pos x="connsiteX1054" y="connsiteY1054"/>
              </a:cxn>
              <a:cxn ang="0">
                <a:pos x="connsiteX1055" y="connsiteY1055"/>
              </a:cxn>
              <a:cxn ang="0">
                <a:pos x="connsiteX1056" y="connsiteY1056"/>
              </a:cxn>
              <a:cxn ang="0">
                <a:pos x="connsiteX1057" y="connsiteY1057"/>
              </a:cxn>
              <a:cxn ang="0">
                <a:pos x="connsiteX1058" y="connsiteY1058"/>
              </a:cxn>
              <a:cxn ang="0">
                <a:pos x="connsiteX1059" y="connsiteY1059"/>
              </a:cxn>
              <a:cxn ang="0">
                <a:pos x="connsiteX1060" y="connsiteY1060"/>
              </a:cxn>
              <a:cxn ang="0">
                <a:pos x="connsiteX1061" y="connsiteY1061"/>
              </a:cxn>
              <a:cxn ang="0">
                <a:pos x="connsiteX1062" y="connsiteY1062"/>
              </a:cxn>
              <a:cxn ang="0">
                <a:pos x="connsiteX1063" y="connsiteY1063"/>
              </a:cxn>
              <a:cxn ang="0">
                <a:pos x="connsiteX1064" y="connsiteY1064"/>
              </a:cxn>
              <a:cxn ang="0">
                <a:pos x="connsiteX1065" y="connsiteY1065"/>
              </a:cxn>
              <a:cxn ang="0">
                <a:pos x="connsiteX1066" y="connsiteY1066"/>
              </a:cxn>
              <a:cxn ang="0">
                <a:pos x="connsiteX1067" y="connsiteY1067"/>
              </a:cxn>
              <a:cxn ang="0">
                <a:pos x="connsiteX1068" y="connsiteY1068"/>
              </a:cxn>
              <a:cxn ang="0">
                <a:pos x="connsiteX1069" y="connsiteY1069"/>
              </a:cxn>
              <a:cxn ang="0">
                <a:pos x="connsiteX1070" y="connsiteY1070"/>
              </a:cxn>
              <a:cxn ang="0">
                <a:pos x="connsiteX1071" y="connsiteY1071"/>
              </a:cxn>
              <a:cxn ang="0">
                <a:pos x="connsiteX1072" y="connsiteY1072"/>
              </a:cxn>
              <a:cxn ang="0">
                <a:pos x="connsiteX1073" y="connsiteY1073"/>
              </a:cxn>
              <a:cxn ang="0">
                <a:pos x="connsiteX1074" y="connsiteY1074"/>
              </a:cxn>
              <a:cxn ang="0">
                <a:pos x="connsiteX1075" y="connsiteY1075"/>
              </a:cxn>
              <a:cxn ang="0">
                <a:pos x="connsiteX1076" y="connsiteY1076"/>
              </a:cxn>
              <a:cxn ang="0">
                <a:pos x="connsiteX1077" y="connsiteY1077"/>
              </a:cxn>
              <a:cxn ang="0">
                <a:pos x="connsiteX1078" y="connsiteY1078"/>
              </a:cxn>
              <a:cxn ang="0">
                <a:pos x="connsiteX1079" y="connsiteY1079"/>
              </a:cxn>
              <a:cxn ang="0">
                <a:pos x="connsiteX1080" y="connsiteY1080"/>
              </a:cxn>
              <a:cxn ang="0">
                <a:pos x="connsiteX1081" y="connsiteY1081"/>
              </a:cxn>
              <a:cxn ang="0">
                <a:pos x="connsiteX1082" y="connsiteY1082"/>
              </a:cxn>
              <a:cxn ang="0">
                <a:pos x="connsiteX1083" y="connsiteY1083"/>
              </a:cxn>
              <a:cxn ang="0">
                <a:pos x="connsiteX1084" y="connsiteY1084"/>
              </a:cxn>
              <a:cxn ang="0">
                <a:pos x="connsiteX1085" y="connsiteY1085"/>
              </a:cxn>
              <a:cxn ang="0">
                <a:pos x="connsiteX1086" y="connsiteY1086"/>
              </a:cxn>
              <a:cxn ang="0">
                <a:pos x="connsiteX1087" y="connsiteY1087"/>
              </a:cxn>
              <a:cxn ang="0">
                <a:pos x="connsiteX1088" y="connsiteY1088"/>
              </a:cxn>
              <a:cxn ang="0">
                <a:pos x="connsiteX1089" y="connsiteY1089"/>
              </a:cxn>
              <a:cxn ang="0">
                <a:pos x="connsiteX1090" y="connsiteY1090"/>
              </a:cxn>
              <a:cxn ang="0">
                <a:pos x="connsiteX1091" y="connsiteY1091"/>
              </a:cxn>
              <a:cxn ang="0">
                <a:pos x="connsiteX1092" y="connsiteY1092"/>
              </a:cxn>
              <a:cxn ang="0">
                <a:pos x="connsiteX1093" y="connsiteY1093"/>
              </a:cxn>
              <a:cxn ang="0">
                <a:pos x="connsiteX1094" y="connsiteY1094"/>
              </a:cxn>
              <a:cxn ang="0">
                <a:pos x="connsiteX1095" y="connsiteY1095"/>
              </a:cxn>
              <a:cxn ang="0">
                <a:pos x="connsiteX1096" y="connsiteY1096"/>
              </a:cxn>
              <a:cxn ang="0">
                <a:pos x="connsiteX1097" y="connsiteY1097"/>
              </a:cxn>
              <a:cxn ang="0">
                <a:pos x="connsiteX1098" y="connsiteY1098"/>
              </a:cxn>
              <a:cxn ang="0">
                <a:pos x="connsiteX1099" y="connsiteY1099"/>
              </a:cxn>
              <a:cxn ang="0">
                <a:pos x="connsiteX1100" y="connsiteY1100"/>
              </a:cxn>
              <a:cxn ang="0">
                <a:pos x="connsiteX1101" y="connsiteY1101"/>
              </a:cxn>
              <a:cxn ang="0">
                <a:pos x="connsiteX1102" y="connsiteY1102"/>
              </a:cxn>
              <a:cxn ang="0">
                <a:pos x="connsiteX1103" y="connsiteY1103"/>
              </a:cxn>
              <a:cxn ang="0">
                <a:pos x="connsiteX1104" y="connsiteY1104"/>
              </a:cxn>
              <a:cxn ang="0">
                <a:pos x="connsiteX1105" y="connsiteY1105"/>
              </a:cxn>
              <a:cxn ang="0">
                <a:pos x="connsiteX1106" y="connsiteY1106"/>
              </a:cxn>
              <a:cxn ang="0">
                <a:pos x="connsiteX1107" y="connsiteY1107"/>
              </a:cxn>
              <a:cxn ang="0">
                <a:pos x="connsiteX1108" y="connsiteY1108"/>
              </a:cxn>
              <a:cxn ang="0">
                <a:pos x="connsiteX1109" y="connsiteY1109"/>
              </a:cxn>
              <a:cxn ang="0">
                <a:pos x="connsiteX1110" y="connsiteY1110"/>
              </a:cxn>
              <a:cxn ang="0">
                <a:pos x="connsiteX1111" y="connsiteY1111"/>
              </a:cxn>
              <a:cxn ang="0">
                <a:pos x="connsiteX1112" y="connsiteY1112"/>
              </a:cxn>
              <a:cxn ang="0">
                <a:pos x="connsiteX1113" y="connsiteY1113"/>
              </a:cxn>
              <a:cxn ang="0">
                <a:pos x="connsiteX1114" y="connsiteY1114"/>
              </a:cxn>
              <a:cxn ang="0">
                <a:pos x="connsiteX1115" y="connsiteY1115"/>
              </a:cxn>
              <a:cxn ang="0">
                <a:pos x="connsiteX1116" y="connsiteY1116"/>
              </a:cxn>
              <a:cxn ang="0">
                <a:pos x="connsiteX1117" y="connsiteY1117"/>
              </a:cxn>
              <a:cxn ang="0">
                <a:pos x="connsiteX1118" y="connsiteY1118"/>
              </a:cxn>
              <a:cxn ang="0">
                <a:pos x="connsiteX1119" y="connsiteY1119"/>
              </a:cxn>
              <a:cxn ang="0">
                <a:pos x="connsiteX1120" y="connsiteY1120"/>
              </a:cxn>
              <a:cxn ang="0">
                <a:pos x="connsiteX1121" y="connsiteY1121"/>
              </a:cxn>
              <a:cxn ang="0">
                <a:pos x="connsiteX1122" y="connsiteY1122"/>
              </a:cxn>
              <a:cxn ang="0">
                <a:pos x="connsiteX1123" y="connsiteY1123"/>
              </a:cxn>
              <a:cxn ang="0">
                <a:pos x="connsiteX1124" y="connsiteY1124"/>
              </a:cxn>
              <a:cxn ang="0">
                <a:pos x="connsiteX1125" y="connsiteY1125"/>
              </a:cxn>
              <a:cxn ang="0">
                <a:pos x="connsiteX1126" y="connsiteY1126"/>
              </a:cxn>
              <a:cxn ang="0">
                <a:pos x="connsiteX1127" y="connsiteY1127"/>
              </a:cxn>
              <a:cxn ang="0">
                <a:pos x="connsiteX1128" y="connsiteY1128"/>
              </a:cxn>
              <a:cxn ang="0">
                <a:pos x="connsiteX1129" y="connsiteY1129"/>
              </a:cxn>
              <a:cxn ang="0">
                <a:pos x="connsiteX1130" y="connsiteY1130"/>
              </a:cxn>
              <a:cxn ang="0">
                <a:pos x="connsiteX1131" y="connsiteY1131"/>
              </a:cxn>
              <a:cxn ang="0">
                <a:pos x="connsiteX1132" y="connsiteY1132"/>
              </a:cxn>
              <a:cxn ang="0">
                <a:pos x="connsiteX1133" y="connsiteY1133"/>
              </a:cxn>
              <a:cxn ang="0">
                <a:pos x="connsiteX1134" y="connsiteY1134"/>
              </a:cxn>
              <a:cxn ang="0">
                <a:pos x="connsiteX1135" y="connsiteY1135"/>
              </a:cxn>
              <a:cxn ang="0">
                <a:pos x="connsiteX1136" y="connsiteY1136"/>
              </a:cxn>
              <a:cxn ang="0">
                <a:pos x="connsiteX1137" y="connsiteY1137"/>
              </a:cxn>
              <a:cxn ang="0">
                <a:pos x="connsiteX1138" y="connsiteY1138"/>
              </a:cxn>
              <a:cxn ang="0">
                <a:pos x="connsiteX1139" y="connsiteY1139"/>
              </a:cxn>
              <a:cxn ang="0">
                <a:pos x="connsiteX1140" y="connsiteY1140"/>
              </a:cxn>
              <a:cxn ang="0">
                <a:pos x="connsiteX1141" y="connsiteY1141"/>
              </a:cxn>
              <a:cxn ang="0">
                <a:pos x="connsiteX1142" y="connsiteY1142"/>
              </a:cxn>
              <a:cxn ang="0">
                <a:pos x="connsiteX1143" y="connsiteY1143"/>
              </a:cxn>
              <a:cxn ang="0">
                <a:pos x="connsiteX1144" y="connsiteY1144"/>
              </a:cxn>
              <a:cxn ang="0">
                <a:pos x="connsiteX1145" y="connsiteY1145"/>
              </a:cxn>
              <a:cxn ang="0">
                <a:pos x="connsiteX1146" y="connsiteY1146"/>
              </a:cxn>
              <a:cxn ang="0">
                <a:pos x="connsiteX1147" y="connsiteY1147"/>
              </a:cxn>
              <a:cxn ang="0">
                <a:pos x="connsiteX1148" y="connsiteY1148"/>
              </a:cxn>
              <a:cxn ang="0">
                <a:pos x="connsiteX1149" y="connsiteY1149"/>
              </a:cxn>
              <a:cxn ang="0">
                <a:pos x="connsiteX1150" y="connsiteY1150"/>
              </a:cxn>
              <a:cxn ang="0">
                <a:pos x="connsiteX1151" y="connsiteY1151"/>
              </a:cxn>
              <a:cxn ang="0">
                <a:pos x="connsiteX1152" y="connsiteY1152"/>
              </a:cxn>
              <a:cxn ang="0">
                <a:pos x="connsiteX1153" y="connsiteY1153"/>
              </a:cxn>
              <a:cxn ang="0">
                <a:pos x="connsiteX1154" y="connsiteY1154"/>
              </a:cxn>
              <a:cxn ang="0">
                <a:pos x="connsiteX1155" y="connsiteY1155"/>
              </a:cxn>
              <a:cxn ang="0">
                <a:pos x="connsiteX1156" y="connsiteY1156"/>
              </a:cxn>
              <a:cxn ang="0">
                <a:pos x="connsiteX1157" y="connsiteY1157"/>
              </a:cxn>
              <a:cxn ang="0">
                <a:pos x="connsiteX1158" y="connsiteY1158"/>
              </a:cxn>
              <a:cxn ang="0">
                <a:pos x="connsiteX1159" y="connsiteY1159"/>
              </a:cxn>
              <a:cxn ang="0">
                <a:pos x="connsiteX1160" y="connsiteY1160"/>
              </a:cxn>
              <a:cxn ang="0">
                <a:pos x="connsiteX1161" y="connsiteY1161"/>
              </a:cxn>
              <a:cxn ang="0">
                <a:pos x="connsiteX1162" y="connsiteY1162"/>
              </a:cxn>
              <a:cxn ang="0">
                <a:pos x="connsiteX1163" y="connsiteY1163"/>
              </a:cxn>
              <a:cxn ang="0">
                <a:pos x="connsiteX1164" y="connsiteY1164"/>
              </a:cxn>
              <a:cxn ang="0">
                <a:pos x="connsiteX1165" y="connsiteY1165"/>
              </a:cxn>
              <a:cxn ang="0">
                <a:pos x="connsiteX1166" y="connsiteY1166"/>
              </a:cxn>
              <a:cxn ang="0">
                <a:pos x="connsiteX1167" y="connsiteY1167"/>
              </a:cxn>
              <a:cxn ang="0">
                <a:pos x="connsiteX1168" y="connsiteY1168"/>
              </a:cxn>
              <a:cxn ang="0">
                <a:pos x="connsiteX1169" y="connsiteY1169"/>
              </a:cxn>
              <a:cxn ang="0">
                <a:pos x="connsiteX1170" y="connsiteY1170"/>
              </a:cxn>
              <a:cxn ang="0">
                <a:pos x="connsiteX1171" y="connsiteY1171"/>
              </a:cxn>
              <a:cxn ang="0">
                <a:pos x="connsiteX1172" y="connsiteY1172"/>
              </a:cxn>
              <a:cxn ang="0">
                <a:pos x="connsiteX1173" y="connsiteY1173"/>
              </a:cxn>
              <a:cxn ang="0">
                <a:pos x="connsiteX1174" y="connsiteY1174"/>
              </a:cxn>
              <a:cxn ang="0">
                <a:pos x="connsiteX1175" y="connsiteY1175"/>
              </a:cxn>
              <a:cxn ang="0">
                <a:pos x="connsiteX1176" y="connsiteY1176"/>
              </a:cxn>
              <a:cxn ang="0">
                <a:pos x="connsiteX1177" y="connsiteY1177"/>
              </a:cxn>
              <a:cxn ang="0">
                <a:pos x="connsiteX1178" y="connsiteY1178"/>
              </a:cxn>
              <a:cxn ang="0">
                <a:pos x="connsiteX1179" y="connsiteY1179"/>
              </a:cxn>
              <a:cxn ang="0">
                <a:pos x="connsiteX1180" y="connsiteY1180"/>
              </a:cxn>
              <a:cxn ang="0">
                <a:pos x="connsiteX1181" y="connsiteY1181"/>
              </a:cxn>
              <a:cxn ang="0">
                <a:pos x="connsiteX1182" y="connsiteY1182"/>
              </a:cxn>
              <a:cxn ang="0">
                <a:pos x="connsiteX1183" y="connsiteY1183"/>
              </a:cxn>
              <a:cxn ang="0">
                <a:pos x="connsiteX1184" y="connsiteY1184"/>
              </a:cxn>
              <a:cxn ang="0">
                <a:pos x="connsiteX1185" y="connsiteY1185"/>
              </a:cxn>
              <a:cxn ang="0">
                <a:pos x="connsiteX1186" y="connsiteY1186"/>
              </a:cxn>
              <a:cxn ang="0">
                <a:pos x="connsiteX1187" y="connsiteY1187"/>
              </a:cxn>
              <a:cxn ang="0">
                <a:pos x="connsiteX1188" y="connsiteY1188"/>
              </a:cxn>
              <a:cxn ang="0">
                <a:pos x="connsiteX1189" y="connsiteY1189"/>
              </a:cxn>
              <a:cxn ang="0">
                <a:pos x="connsiteX1190" y="connsiteY1190"/>
              </a:cxn>
              <a:cxn ang="0">
                <a:pos x="connsiteX1191" y="connsiteY1191"/>
              </a:cxn>
              <a:cxn ang="0">
                <a:pos x="connsiteX1192" y="connsiteY1192"/>
              </a:cxn>
              <a:cxn ang="0">
                <a:pos x="connsiteX1193" y="connsiteY1193"/>
              </a:cxn>
              <a:cxn ang="0">
                <a:pos x="connsiteX1194" y="connsiteY1194"/>
              </a:cxn>
              <a:cxn ang="0">
                <a:pos x="connsiteX1195" y="connsiteY1195"/>
              </a:cxn>
              <a:cxn ang="0">
                <a:pos x="connsiteX1196" y="connsiteY1196"/>
              </a:cxn>
              <a:cxn ang="0">
                <a:pos x="connsiteX1197" y="connsiteY1197"/>
              </a:cxn>
              <a:cxn ang="0">
                <a:pos x="connsiteX1198" y="connsiteY1198"/>
              </a:cxn>
              <a:cxn ang="0">
                <a:pos x="connsiteX1199" y="connsiteY1199"/>
              </a:cxn>
              <a:cxn ang="0">
                <a:pos x="connsiteX1200" y="connsiteY1200"/>
              </a:cxn>
              <a:cxn ang="0">
                <a:pos x="connsiteX1201" y="connsiteY1201"/>
              </a:cxn>
              <a:cxn ang="0">
                <a:pos x="connsiteX1202" y="connsiteY1202"/>
              </a:cxn>
              <a:cxn ang="0">
                <a:pos x="connsiteX1203" y="connsiteY1203"/>
              </a:cxn>
              <a:cxn ang="0">
                <a:pos x="connsiteX1204" y="connsiteY1204"/>
              </a:cxn>
              <a:cxn ang="0">
                <a:pos x="connsiteX1205" y="connsiteY1205"/>
              </a:cxn>
              <a:cxn ang="0">
                <a:pos x="connsiteX1206" y="connsiteY1206"/>
              </a:cxn>
              <a:cxn ang="0">
                <a:pos x="connsiteX1207" y="connsiteY1207"/>
              </a:cxn>
              <a:cxn ang="0">
                <a:pos x="connsiteX1208" y="connsiteY1208"/>
              </a:cxn>
              <a:cxn ang="0">
                <a:pos x="connsiteX1209" y="connsiteY1209"/>
              </a:cxn>
              <a:cxn ang="0">
                <a:pos x="connsiteX1210" y="connsiteY1210"/>
              </a:cxn>
              <a:cxn ang="0">
                <a:pos x="connsiteX1211" y="connsiteY1211"/>
              </a:cxn>
              <a:cxn ang="0">
                <a:pos x="connsiteX1212" y="connsiteY1212"/>
              </a:cxn>
              <a:cxn ang="0">
                <a:pos x="connsiteX1213" y="connsiteY1213"/>
              </a:cxn>
              <a:cxn ang="0">
                <a:pos x="connsiteX1214" y="connsiteY1214"/>
              </a:cxn>
              <a:cxn ang="0">
                <a:pos x="connsiteX1215" y="connsiteY1215"/>
              </a:cxn>
              <a:cxn ang="0">
                <a:pos x="connsiteX1216" y="connsiteY1216"/>
              </a:cxn>
              <a:cxn ang="0">
                <a:pos x="connsiteX1217" y="connsiteY1217"/>
              </a:cxn>
              <a:cxn ang="0">
                <a:pos x="connsiteX1218" y="connsiteY1218"/>
              </a:cxn>
              <a:cxn ang="0">
                <a:pos x="connsiteX1219" y="connsiteY1219"/>
              </a:cxn>
              <a:cxn ang="0">
                <a:pos x="connsiteX1220" y="connsiteY1220"/>
              </a:cxn>
              <a:cxn ang="0">
                <a:pos x="connsiteX1221" y="connsiteY1221"/>
              </a:cxn>
              <a:cxn ang="0">
                <a:pos x="connsiteX1222" y="connsiteY1222"/>
              </a:cxn>
              <a:cxn ang="0">
                <a:pos x="connsiteX1223" y="connsiteY1223"/>
              </a:cxn>
              <a:cxn ang="0">
                <a:pos x="connsiteX1224" y="connsiteY1224"/>
              </a:cxn>
              <a:cxn ang="0">
                <a:pos x="connsiteX1225" y="connsiteY1225"/>
              </a:cxn>
              <a:cxn ang="0">
                <a:pos x="connsiteX1226" y="connsiteY1226"/>
              </a:cxn>
              <a:cxn ang="0">
                <a:pos x="connsiteX1227" y="connsiteY1227"/>
              </a:cxn>
              <a:cxn ang="0">
                <a:pos x="connsiteX1228" y="connsiteY1228"/>
              </a:cxn>
              <a:cxn ang="0">
                <a:pos x="connsiteX1229" y="connsiteY1229"/>
              </a:cxn>
              <a:cxn ang="0">
                <a:pos x="connsiteX1230" y="connsiteY1230"/>
              </a:cxn>
              <a:cxn ang="0">
                <a:pos x="connsiteX1231" y="connsiteY1231"/>
              </a:cxn>
              <a:cxn ang="0">
                <a:pos x="connsiteX1232" y="connsiteY1232"/>
              </a:cxn>
              <a:cxn ang="0">
                <a:pos x="connsiteX1233" y="connsiteY1233"/>
              </a:cxn>
              <a:cxn ang="0">
                <a:pos x="connsiteX1234" y="connsiteY1234"/>
              </a:cxn>
              <a:cxn ang="0">
                <a:pos x="connsiteX1235" y="connsiteY1235"/>
              </a:cxn>
              <a:cxn ang="0">
                <a:pos x="connsiteX1236" y="connsiteY1236"/>
              </a:cxn>
              <a:cxn ang="0">
                <a:pos x="connsiteX1237" y="connsiteY1237"/>
              </a:cxn>
              <a:cxn ang="0">
                <a:pos x="connsiteX1238" y="connsiteY1238"/>
              </a:cxn>
              <a:cxn ang="0">
                <a:pos x="connsiteX1239" y="connsiteY1239"/>
              </a:cxn>
              <a:cxn ang="0">
                <a:pos x="connsiteX1240" y="connsiteY1240"/>
              </a:cxn>
              <a:cxn ang="0">
                <a:pos x="connsiteX1241" y="connsiteY1241"/>
              </a:cxn>
              <a:cxn ang="0">
                <a:pos x="connsiteX1242" y="connsiteY1242"/>
              </a:cxn>
              <a:cxn ang="0">
                <a:pos x="connsiteX1243" y="connsiteY1243"/>
              </a:cxn>
              <a:cxn ang="0">
                <a:pos x="connsiteX1244" y="connsiteY1244"/>
              </a:cxn>
              <a:cxn ang="0">
                <a:pos x="connsiteX1245" y="connsiteY1245"/>
              </a:cxn>
              <a:cxn ang="0">
                <a:pos x="connsiteX1246" y="connsiteY1246"/>
              </a:cxn>
              <a:cxn ang="0">
                <a:pos x="connsiteX1247" y="connsiteY1247"/>
              </a:cxn>
              <a:cxn ang="0">
                <a:pos x="connsiteX1248" y="connsiteY1248"/>
              </a:cxn>
              <a:cxn ang="0">
                <a:pos x="connsiteX1249" y="connsiteY1249"/>
              </a:cxn>
              <a:cxn ang="0">
                <a:pos x="connsiteX1250" y="connsiteY1250"/>
              </a:cxn>
              <a:cxn ang="0">
                <a:pos x="connsiteX1251" y="connsiteY1251"/>
              </a:cxn>
              <a:cxn ang="0">
                <a:pos x="connsiteX1252" y="connsiteY1252"/>
              </a:cxn>
              <a:cxn ang="0">
                <a:pos x="connsiteX1253" y="connsiteY1253"/>
              </a:cxn>
              <a:cxn ang="0">
                <a:pos x="connsiteX1254" y="connsiteY1254"/>
              </a:cxn>
              <a:cxn ang="0">
                <a:pos x="connsiteX1255" y="connsiteY1255"/>
              </a:cxn>
              <a:cxn ang="0">
                <a:pos x="connsiteX1256" y="connsiteY1256"/>
              </a:cxn>
              <a:cxn ang="0">
                <a:pos x="connsiteX1257" y="connsiteY1257"/>
              </a:cxn>
              <a:cxn ang="0">
                <a:pos x="connsiteX1258" y="connsiteY1258"/>
              </a:cxn>
              <a:cxn ang="0">
                <a:pos x="connsiteX1259" y="connsiteY1259"/>
              </a:cxn>
              <a:cxn ang="0">
                <a:pos x="connsiteX1260" y="connsiteY1260"/>
              </a:cxn>
              <a:cxn ang="0">
                <a:pos x="connsiteX1261" y="connsiteY1261"/>
              </a:cxn>
              <a:cxn ang="0">
                <a:pos x="connsiteX1262" y="connsiteY1262"/>
              </a:cxn>
              <a:cxn ang="0">
                <a:pos x="connsiteX1263" y="connsiteY1263"/>
              </a:cxn>
              <a:cxn ang="0">
                <a:pos x="connsiteX1264" y="connsiteY1264"/>
              </a:cxn>
              <a:cxn ang="0">
                <a:pos x="connsiteX1265" y="connsiteY1265"/>
              </a:cxn>
              <a:cxn ang="0">
                <a:pos x="connsiteX1266" y="connsiteY1266"/>
              </a:cxn>
              <a:cxn ang="0">
                <a:pos x="connsiteX1267" y="connsiteY1267"/>
              </a:cxn>
              <a:cxn ang="0">
                <a:pos x="connsiteX1268" y="connsiteY1268"/>
              </a:cxn>
              <a:cxn ang="0">
                <a:pos x="connsiteX1269" y="connsiteY1269"/>
              </a:cxn>
              <a:cxn ang="0">
                <a:pos x="connsiteX1270" y="connsiteY1270"/>
              </a:cxn>
              <a:cxn ang="0">
                <a:pos x="connsiteX1271" y="connsiteY1271"/>
              </a:cxn>
              <a:cxn ang="0">
                <a:pos x="connsiteX1272" y="connsiteY1272"/>
              </a:cxn>
              <a:cxn ang="0">
                <a:pos x="connsiteX1273" y="connsiteY1273"/>
              </a:cxn>
              <a:cxn ang="0">
                <a:pos x="connsiteX1274" y="connsiteY1274"/>
              </a:cxn>
              <a:cxn ang="0">
                <a:pos x="connsiteX1275" y="connsiteY1275"/>
              </a:cxn>
              <a:cxn ang="0">
                <a:pos x="connsiteX1276" y="connsiteY1276"/>
              </a:cxn>
              <a:cxn ang="0">
                <a:pos x="connsiteX1277" y="connsiteY1277"/>
              </a:cxn>
              <a:cxn ang="0">
                <a:pos x="connsiteX1278" y="connsiteY1278"/>
              </a:cxn>
              <a:cxn ang="0">
                <a:pos x="connsiteX1279" y="connsiteY1279"/>
              </a:cxn>
              <a:cxn ang="0">
                <a:pos x="connsiteX1280" y="connsiteY1280"/>
              </a:cxn>
              <a:cxn ang="0">
                <a:pos x="connsiteX1281" y="connsiteY1281"/>
              </a:cxn>
              <a:cxn ang="0">
                <a:pos x="connsiteX1282" y="connsiteY1282"/>
              </a:cxn>
              <a:cxn ang="0">
                <a:pos x="connsiteX1283" y="connsiteY1283"/>
              </a:cxn>
              <a:cxn ang="0">
                <a:pos x="connsiteX1284" y="connsiteY1284"/>
              </a:cxn>
              <a:cxn ang="0">
                <a:pos x="connsiteX1285" y="connsiteY1285"/>
              </a:cxn>
              <a:cxn ang="0">
                <a:pos x="connsiteX1286" y="connsiteY1286"/>
              </a:cxn>
              <a:cxn ang="0">
                <a:pos x="connsiteX1287" y="connsiteY1287"/>
              </a:cxn>
              <a:cxn ang="0">
                <a:pos x="connsiteX1288" y="connsiteY1288"/>
              </a:cxn>
              <a:cxn ang="0">
                <a:pos x="connsiteX1289" y="connsiteY1289"/>
              </a:cxn>
              <a:cxn ang="0">
                <a:pos x="connsiteX1290" y="connsiteY1290"/>
              </a:cxn>
              <a:cxn ang="0">
                <a:pos x="connsiteX1291" y="connsiteY1291"/>
              </a:cxn>
              <a:cxn ang="0">
                <a:pos x="connsiteX1292" y="connsiteY1292"/>
              </a:cxn>
              <a:cxn ang="0">
                <a:pos x="connsiteX1293" y="connsiteY1293"/>
              </a:cxn>
              <a:cxn ang="0">
                <a:pos x="connsiteX1294" y="connsiteY1294"/>
              </a:cxn>
              <a:cxn ang="0">
                <a:pos x="connsiteX1295" y="connsiteY1295"/>
              </a:cxn>
              <a:cxn ang="0">
                <a:pos x="connsiteX1296" y="connsiteY1296"/>
              </a:cxn>
              <a:cxn ang="0">
                <a:pos x="connsiteX1297" y="connsiteY1297"/>
              </a:cxn>
              <a:cxn ang="0">
                <a:pos x="connsiteX1298" y="connsiteY1298"/>
              </a:cxn>
              <a:cxn ang="0">
                <a:pos x="connsiteX1299" y="connsiteY1299"/>
              </a:cxn>
              <a:cxn ang="0">
                <a:pos x="connsiteX1300" y="connsiteY1300"/>
              </a:cxn>
              <a:cxn ang="0">
                <a:pos x="connsiteX1301" y="connsiteY1301"/>
              </a:cxn>
              <a:cxn ang="0">
                <a:pos x="connsiteX1302" y="connsiteY1302"/>
              </a:cxn>
              <a:cxn ang="0">
                <a:pos x="connsiteX1303" y="connsiteY1303"/>
              </a:cxn>
              <a:cxn ang="0">
                <a:pos x="connsiteX1304" y="connsiteY1304"/>
              </a:cxn>
              <a:cxn ang="0">
                <a:pos x="connsiteX1305" y="connsiteY1305"/>
              </a:cxn>
              <a:cxn ang="0">
                <a:pos x="connsiteX1306" y="connsiteY1306"/>
              </a:cxn>
              <a:cxn ang="0">
                <a:pos x="connsiteX1307" y="connsiteY1307"/>
              </a:cxn>
              <a:cxn ang="0">
                <a:pos x="connsiteX1308" y="connsiteY1308"/>
              </a:cxn>
              <a:cxn ang="0">
                <a:pos x="connsiteX1309" y="connsiteY1309"/>
              </a:cxn>
              <a:cxn ang="0">
                <a:pos x="connsiteX1310" y="connsiteY1310"/>
              </a:cxn>
              <a:cxn ang="0">
                <a:pos x="connsiteX1311" y="connsiteY1311"/>
              </a:cxn>
              <a:cxn ang="0">
                <a:pos x="connsiteX1312" y="connsiteY1312"/>
              </a:cxn>
              <a:cxn ang="0">
                <a:pos x="connsiteX1313" y="connsiteY1313"/>
              </a:cxn>
              <a:cxn ang="0">
                <a:pos x="connsiteX1314" y="connsiteY1314"/>
              </a:cxn>
              <a:cxn ang="0">
                <a:pos x="connsiteX1315" y="connsiteY1315"/>
              </a:cxn>
              <a:cxn ang="0">
                <a:pos x="connsiteX1316" y="connsiteY1316"/>
              </a:cxn>
              <a:cxn ang="0">
                <a:pos x="connsiteX1317" y="connsiteY1317"/>
              </a:cxn>
              <a:cxn ang="0">
                <a:pos x="connsiteX1318" y="connsiteY1318"/>
              </a:cxn>
              <a:cxn ang="0">
                <a:pos x="connsiteX1319" y="connsiteY1319"/>
              </a:cxn>
              <a:cxn ang="0">
                <a:pos x="connsiteX1320" y="connsiteY1320"/>
              </a:cxn>
              <a:cxn ang="0">
                <a:pos x="connsiteX1321" y="connsiteY1321"/>
              </a:cxn>
              <a:cxn ang="0">
                <a:pos x="connsiteX1322" y="connsiteY1322"/>
              </a:cxn>
              <a:cxn ang="0">
                <a:pos x="connsiteX1323" y="connsiteY1323"/>
              </a:cxn>
              <a:cxn ang="0">
                <a:pos x="connsiteX1324" y="connsiteY1324"/>
              </a:cxn>
              <a:cxn ang="0">
                <a:pos x="connsiteX1325" y="connsiteY1325"/>
              </a:cxn>
              <a:cxn ang="0">
                <a:pos x="connsiteX1326" y="connsiteY1326"/>
              </a:cxn>
              <a:cxn ang="0">
                <a:pos x="connsiteX1327" y="connsiteY1327"/>
              </a:cxn>
              <a:cxn ang="0">
                <a:pos x="connsiteX1328" y="connsiteY1328"/>
              </a:cxn>
              <a:cxn ang="0">
                <a:pos x="connsiteX1329" y="connsiteY1329"/>
              </a:cxn>
              <a:cxn ang="0">
                <a:pos x="connsiteX1330" y="connsiteY1330"/>
              </a:cxn>
              <a:cxn ang="0">
                <a:pos x="connsiteX1331" y="connsiteY1331"/>
              </a:cxn>
              <a:cxn ang="0">
                <a:pos x="connsiteX1332" y="connsiteY1332"/>
              </a:cxn>
              <a:cxn ang="0">
                <a:pos x="connsiteX1333" y="connsiteY1333"/>
              </a:cxn>
              <a:cxn ang="0">
                <a:pos x="connsiteX1334" y="connsiteY1334"/>
              </a:cxn>
              <a:cxn ang="0">
                <a:pos x="connsiteX1335" y="connsiteY1335"/>
              </a:cxn>
              <a:cxn ang="0">
                <a:pos x="connsiteX1336" y="connsiteY1336"/>
              </a:cxn>
              <a:cxn ang="0">
                <a:pos x="connsiteX1337" y="connsiteY1337"/>
              </a:cxn>
              <a:cxn ang="0">
                <a:pos x="connsiteX1338" y="connsiteY1338"/>
              </a:cxn>
              <a:cxn ang="0">
                <a:pos x="connsiteX1339" y="connsiteY1339"/>
              </a:cxn>
              <a:cxn ang="0">
                <a:pos x="connsiteX1340" y="connsiteY1340"/>
              </a:cxn>
              <a:cxn ang="0">
                <a:pos x="connsiteX1341" y="connsiteY1341"/>
              </a:cxn>
              <a:cxn ang="0">
                <a:pos x="connsiteX1342" y="connsiteY1342"/>
              </a:cxn>
              <a:cxn ang="0">
                <a:pos x="connsiteX1343" y="connsiteY1343"/>
              </a:cxn>
              <a:cxn ang="0">
                <a:pos x="connsiteX1344" y="connsiteY1344"/>
              </a:cxn>
              <a:cxn ang="0">
                <a:pos x="connsiteX1345" y="connsiteY1345"/>
              </a:cxn>
              <a:cxn ang="0">
                <a:pos x="connsiteX1346" y="connsiteY1346"/>
              </a:cxn>
              <a:cxn ang="0">
                <a:pos x="connsiteX1347" y="connsiteY1347"/>
              </a:cxn>
              <a:cxn ang="0">
                <a:pos x="connsiteX1348" y="connsiteY1348"/>
              </a:cxn>
              <a:cxn ang="0">
                <a:pos x="connsiteX1349" y="connsiteY1349"/>
              </a:cxn>
              <a:cxn ang="0">
                <a:pos x="connsiteX1350" y="connsiteY1350"/>
              </a:cxn>
              <a:cxn ang="0">
                <a:pos x="connsiteX1351" y="connsiteY1351"/>
              </a:cxn>
              <a:cxn ang="0">
                <a:pos x="connsiteX1352" y="connsiteY1352"/>
              </a:cxn>
              <a:cxn ang="0">
                <a:pos x="connsiteX1353" y="connsiteY1353"/>
              </a:cxn>
              <a:cxn ang="0">
                <a:pos x="connsiteX1354" y="connsiteY1354"/>
              </a:cxn>
              <a:cxn ang="0">
                <a:pos x="connsiteX1355" y="connsiteY1355"/>
              </a:cxn>
              <a:cxn ang="0">
                <a:pos x="connsiteX1356" y="connsiteY1356"/>
              </a:cxn>
              <a:cxn ang="0">
                <a:pos x="connsiteX1357" y="connsiteY1357"/>
              </a:cxn>
              <a:cxn ang="0">
                <a:pos x="connsiteX1358" y="connsiteY1358"/>
              </a:cxn>
              <a:cxn ang="0">
                <a:pos x="connsiteX1359" y="connsiteY1359"/>
              </a:cxn>
              <a:cxn ang="0">
                <a:pos x="connsiteX1360" y="connsiteY1360"/>
              </a:cxn>
              <a:cxn ang="0">
                <a:pos x="connsiteX1361" y="connsiteY1361"/>
              </a:cxn>
              <a:cxn ang="0">
                <a:pos x="connsiteX1362" y="connsiteY1362"/>
              </a:cxn>
              <a:cxn ang="0">
                <a:pos x="connsiteX1363" y="connsiteY1363"/>
              </a:cxn>
              <a:cxn ang="0">
                <a:pos x="connsiteX1364" y="connsiteY1364"/>
              </a:cxn>
              <a:cxn ang="0">
                <a:pos x="connsiteX1365" y="connsiteY1365"/>
              </a:cxn>
              <a:cxn ang="0">
                <a:pos x="connsiteX1366" y="connsiteY1366"/>
              </a:cxn>
              <a:cxn ang="0">
                <a:pos x="connsiteX1367" y="connsiteY1367"/>
              </a:cxn>
              <a:cxn ang="0">
                <a:pos x="connsiteX1368" y="connsiteY1368"/>
              </a:cxn>
              <a:cxn ang="0">
                <a:pos x="connsiteX1369" y="connsiteY1369"/>
              </a:cxn>
              <a:cxn ang="0">
                <a:pos x="connsiteX1370" y="connsiteY1370"/>
              </a:cxn>
              <a:cxn ang="0">
                <a:pos x="connsiteX1371" y="connsiteY1371"/>
              </a:cxn>
              <a:cxn ang="0">
                <a:pos x="connsiteX1372" y="connsiteY1372"/>
              </a:cxn>
              <a:cxn ang="0">
                <a:pos x="connsiteX1373" y="connsiteY1373"/>
              </a:cxn>
              <a:cxn ang="0">
                <a:pos x="connsiteX1374" y="connsiteY1374"/>
              </a:cxn>
              <a:cxn ang="0">
                <a:pos x="connsiteX1375" y="connsiteY1375"/>
              </a:cxn>
              <a:cxn ang="0">
                <a:pos x="connsiteX1376" y="connsiteY1376"/>
              </a:cxn>
              <a:cxn ang="0">
                <a:pos x="connsiteX1377" y="connsiteY1377"/>
              </a:cxn>
              <a:cxn ang="0">
                <a:pos x="connsiteX1378" y="connsiteY1378"/>
              </a:cxn>
              <a:cxn ang="0">
                <a:pos x="connsiteX1379" y="connsiteY1379"/>
              </a:cxn>
              <a:cxn ang="0">
                <a:pos x="connsiteX1380" y="connsiteY1380"/>
              </a:cxn>
              <a:cxn ang="0">
                <a:pos x="connsiteX1381" y="connsiteY1381"/>
              </a:cxn>
              <a:cxn ang="0">
                <a:pos x="connsiteX1382" y="connsiteY1382"/>
              </a:cxn>
              <a:cxn ang="0">
                <a:pos x="connsiteX1383" y="connsiteY1383"/>
              </a:cxn>
              <a:cxn ang="0">
                <a:pos x="connsiteX1384" y="connsiteY1384"/>
              </a:cxn>
              <a:cxn ang="0">
                <a:pos x="connsiteX1385" y="connsiteY1385"/>
              </a:cxn>
              <a:cxn ang="0">
                <a:pos x="connsiteX1386" y="connsiteY1386"/>
              </a:cxn>
              <a:cxn ang="0">
                <a:pos x="connsiteX1387" y="connsiteY1387"/>
              </a:cxn>
              <a:cxn ang="0">
                <a:pos x="connsiteX1388" y="connsiteY1388"/>
              </a:cxn>
              <a:cxn ang="0">
                <a:pos x="connsiteX1389" y="connsiteY1389"/>
              </a:cxn>
              <a:cxn ang="0">
                <a:pos x="connsiteX1390" y="connsiteY1390"/>
              </a:cxn>
              <a:cxn ang="0">
                <a:pos x="connsiteX1391" y="connsiteY1391"/>
              </a:cxn>
              <a:cxn ang="0">
                <a:pos x="connsiteX1392" y="connsiteY1392"/>
              </a:cxn>
              <a:cxn ang="0">
                <a:pos x="connsiteX1393" y="connsiteY1393"/>
              </a:cxn>
              <a:cxn ang="0">
                <a:pos x="connsiteX1394" y="connsiteY1394"/>
              </a:cxn>
              <a:cxn ang="0">
                <a:pos x="connsiteX1395" y="connsiteY1395"/>
              </a:cxn>
              <a:cxn ang="0">
                <a:pos x="connsiteX1396" y="connsiteY1396"/>
              </a:cxn>
              <a:cxn ang="0">
                <a:pos x="connsiteX1397" y="connsiteY1397"/>
              </a:cxn>
              <a:cxn ang="0">
                <a:pos x="connsiteX1398" y="connsiteY1398"/>
              </a:cxn>
              <a:cxn ang="0">
                <a:pos x="connsiteX1399" y="connsiteY1399"/>
              </a:cxn>
              <a:cxn ang="0">
                <a:pos x="connsiteX1400" y="connsiteY1400"/>
              </a:cxn>
              <a:cxn ang="0">
                <a:pos x="connsiteX1401" y="connsiteY1401"/>
              </a:cxn>
              <a:cxn ang="0">
                <a:pos x="connsiteX1402" y="connsiteY1402"/>
              </a:cxn>
              <a:cxn ang="0">
                <a:pos x="connsiteX1403" y="connsiteY1403"/>
              </a:cxn>
              <a:cxn ang="0">
                <a:pos x="connsiteX1404" y="connsiteY1404"/>
              </a:cxn>
              <a:cxn ang="0">
                <a:pos x="connsiteX1405" y="connsiteY1405"/>
              </a:cxn>
              <a:cxn ang="0">
                <a:pos x="connsiteX1406" y="connsiteY1406"/>
              </a:cxn>
              <a:cxn ang="0">
                <a:pos x="connsiteX1407" y="connsiteY1407"/>
              </a:cxn>
              <a:cxn ang="0">
                <a:pos x="connsiteX1408" y="connsiteY1408"/>
              </a:cxn>
              <a:cxn ang="0">
                <a:pos x="connsiteX1409" y="connsiteY1409"/>
              </a:cxn>
              <a:cxn ang="0">
                <a:pos x="connsiteX1410" y="connsiteY1410"/>
              </a:cxn>
              <a:cxn ang="0">
                <a:pos x="connsiteX1411" y="connsiteY1411"/>
              </a:cxn>
              <a:cxn ang="0">
                <a:pos x="connsiteX1412" y="connsiteY1412"/>
              </a:cxn>
              <a:cxn ang="0">
                <a:pos x="connsiteX1413" y="connsiteY1413"/>
              </a:cxn>
              <a:cxn ang="0">
                <a:pos x="connsiteX1414" y="connsiteY1414"/>
              </a:cxn>
              <a:cxn ang="0">
                <a:pos x="connsiteX1415" y="connsiteY1415"/>
              </a:cxn>
              <a:cxn ang="0">
                <a:pos x="connsiteX1416" y="connsiteY1416"/>
              </a:cxn>
              <a:cxn ang="0">
                <a:pos x="connsiteX1417" y="connsiteY1417"/>
              </a:cxn>
              <a:cxn ang="0">
                <a:pos x="connsiteX1418" y="connsiteY1418"/>
              </a:cxn>
              <a:cxn ang="0">
                <a:pos x="connsiteX1419" y="connsiteY1419"/>
              </a:cxn>
              <a:cxn ang="0">
                <a:pos x="connsiteX1420" y="connsiteY1420"/>
              </a:cxn>
              <a:cxn ang="0">
                <a:pos x="connsiteX1421" y="connsiteY1421"/>
              </a:cxn>
              <a:cxn ang="0">
                <a:pos x="connsiteX1422" y="connsiteY1422"/>
              </a:cxn>
              <a:cxn ang="0">
                <a:pos x="connsiteX1423" y="connsiteY1423"/>
              </a:cxn>
              <a:cxn ang="0">
                <a:pos x="connsiteX1424" y="connsiteY1424"/>
              </a:cxn>
              <a:cxn ang="0">
                <a:pos x="connsiteX1425" y="connsiteY1425"/>
              </a:cxn>
              <a:cxn ang="0">
                <a:pos x="connsiteX1426" y="connsiteY1426"/>
              </a:cxn>
              <a:cxn ang="0">
                <a:pos x="connsiteX1427" y="connsiteY1427"/>
              </a:cxn>
              <a:cxn ang="0">
                <a:pos x="connsiteX1428" y="connsiteY1428"/>
              </a:cxn>
              <a:cxn ang="0">
                <a:pos x="connsiteX1429" y="connsiteY1429"/>
              </a:cxn>
              <a:cxn ang="0">
                <a:pos x="connsiteX1430" y="connsiteY1430"/>
              </a:cxn>
              <a:cxn ang="0">
                <a:pos x="connsiteX1431" y="connsiteY1431"/>
              </a:cxn>
              <a:cxn ang="0">
                <a:pos x="connsiteX1432" y="connsiteY1432"/>
              </a:cxn>
              <a:cxn ang="0">
                <a:pos x="connsiteX1433" y="connsiteY1433"/>
              </a:cxn>
              <a:cxn ang="0">
                <a:pos x="connsiteX1434" y="connsiteY1434"/>
              </a:cxn>
              <a:cxn ang="0">
                <a:pos x="connsiteX1435" y="connsiteY1435"/>
              </a:cxn>
              <a:cxn ang="0">
                <a:pos x="connsiteX1436" y="connsiteY1436"/>
              </a:cxn>
              <a:cxn ang="0">
                <a:pos x="connsiteX1437" y="connsiteY1437"/>
              </a:cxn>
              <a:cxn ang="0">
                <a:pos x="connsiteX1438" y="connsiteY1438"/>
              </a:cxn>
              <a:cxn ang="0">
                <a:pos x="connsiteX1439" y="connsiteY1439"/>
              </a:cxn>
              <a:cxn ang="0">
                <a:pos x="connsiteX1440" y="connsiteY1440"/>
              </a:cxn>
              <a:cxn ang="0">
                <a:pos x="connsiteX1441" y="connsiteY1441"/>
              </a:cxn>
              <a:cxn ang="0">
                <a:pos x="connsiteX1442" y="connsiteY1442"/>
              </a:cxn>
              <a:cxn ang="0">
                <a:pos x="connsiteX1443" y="connsiteY1443"/>
              </a:cxn>
              <a:cxn ang="0">
                <a:pos x="connsiteX1444" y="connsiteY1444"/>
              </a:cxn>
              <a:cxn ang="0">
                <a:pos x="connsiteX1445" y="connsiteY1445"/>
              </a:cxn>
              <a:cxn ang="0">
                <a:pos x="connsiteX1446" y="connsiteY1446"/>
              </a:cxn>
              <a:cxn ang="0">
                <a:pos x="connsiteX1447" y="connsiteY1447"/>
              </a:cxn>
              <a:cxn ang="0">
                <a:pos x="connsiteX1448" y="connsiteY1448"/>
              </a:cxn>
              <a:cxn ang="0">
                <a:pos x="connsiteX1449" y="connsiteY1449"/>
              </a:cxn>
              <a:cxn ang="0">
                <a:pos x="connsiteX1450" y="connsiteY1450"/>
              </a:cxn>
              <a:cxn ang="0">
                <a:pos x="connsiteX1451" y="connsiteY1451"/>
              </a:cxn>
              <a:cxn ang="0">
                <a:pos x="connsiteX1452" y="connsiteY1452"/>
              </a:cxn>
              <a:cxn ang="0">
                <a:pos x="connsiteX1453" y="connsiteY1453"/>
              </a:cxn>
              <a:cxn ang="0">
                <a:pos x="connsiteX1454" y="connsiteY1454"/>
              </a:cxn>
              <a:cxn ang="0">
                <a:pos x="connsiteX1455" y="connsiteY1455"/>
              </a:cxn>
              <a:cxn ang="0">
                <a:pos x="connsiteX1456" y="connsiteY1456"/>
              </a:cxn>
              <a:cxn ang="0">
                <a:pos x="connsiteX1457" y="connsiteY1457"/>
              </a:cxn>
              <a:cxn ang="0">
                <a:pos x="connsiteX1458" y="connsiteY1458"/>
              </a:cxn>
              <a:cxn ang="0">
                <a:pos x="connsiteX1459" y="connsiteY1459"/>
              </a:cxn>
              <a:cxn ang="0">
                <a:pos x="connsiteX1460" y="connsiteY1460"/>
              </a:cxn>
              <a:cxn ang="0">
                <a:pos x="connsiteX1461" y="connsiteY1461"/>
              </a:cxn>
              <a:cxn ang="0">
                <a:pos x="connsiteX1462" y="connsiteY1462"/>
              </a:cxn>
              <a:cxn ang="0">
                <a:pos x="connsiteX1463" y="connsiteY1463"/>
              </a:cxn>
              <a:cxn ang="0">
                <a:pos x="connsiteX1464" y="connsiteY1464"/>
              </a:cxn>
              <a:cxn ang="0">
                <a:pos x="connsiteX1465" y="connsiteY1465"/>
              </a:cxn>
              <a:cxn ang="0">
                <a:pos x="connsiteX1466" y="connsiteY1466"/>
              </a:cxn>
              <a:cxn ang="0">
                <a:pos x="connsiteX1467" y="connsiteY1467"/>
              </a:cxn>
              <a:cxn ang="0">
                <a:pos x="connsiteX1468" y="connsiteY1468"/>
              </a:cxn>
              <a:cxn ang="0">
                <a:pos x="connsiteX1469" y="connsiteY1469"/>
              </a:cxn>
              <a:cxn ang="0">
                <a:pos x="connsiteX1470" y="connsiteY1470"/>
              </a:cxn>
              <a:cxn ang="0">
                <a:pos x="connsiteX1471" y="connsiteY1471"/>
              </a:cxn>
              <a:cxn ang="0">
                <a:pos x="connsiteX1472" y="connsiteY1472"/>
              </a:cxn>
              <a:cxn ang="0">
                <a:pos x="connsiteX1473" y="connsiteY1473"/>
              </a:cxn>
              <a:cxn ang="0">
                <a:pos x="connsiteX1474" y="connsiteY1474"/>
              </a:cxn>
              <a:cxn ang="0">
                <a:pos x="connsiteX1475" y="connsiteY1475"/>
              </a:cxn>
              <a:cxn ang="0">
                <a:pos x="connsiteX1476" y="connsiteY1476"/>
              </a:cxn>
              <a:cxn ang="0">
                <a:pos x="connsiteX1477" y="connsiteY1477"/>
              </a:cxn>
              <a:cxn ang="0">
                <a:pos x="connsiteX1478" y="connsiteY1478"/>
              </a:cxn>
              <a:cxn ang="0">
                <a:pos x="connsiteX1479" y="connsiteY1479"/>
              </a:cxn>
              <a:cxn ang="0">
                <a:pos x="connsiteX1480" y="connsiteY1480"/>
              </a:cxn>
              <a:cxn ang="0">
                <a:pos x="connsiteX1481" y="connsiteY1481"/>
              </a:cxn>
              <a:cxn ang="0">
                <a:pos x="connsiteX1482" y="connsiteY1482"/>
              </a:cxn>
              <a:cxn ang="0">
                <a:pos x="connsiteX1483" y="connsiteY1483"/>
              </a:cxn>
              <a:cxn ang="0">
                <a:pos x="connsiteX1484" y="connsiteY1484"/>
              </a:cxn>
              <a:cxn ang="0">
                <a:pos x="connsiteX1485" y="connsiteY1485"/>
              </a:cxn>
              <a:cxn ang="0">
                <a:pos x="connsiteX1486" y="connsiteY1486"/>
              </a:cxn>
              <a:cxn ang="0">
                <a:pos x="connsiteX1487" y="connsiteY1487"/>
              </a:cxn>
              <a:cxn ang="0">
                <a:pos x="connsiteX1488" y="connsiteY1488"/>
              </a:cxn>
              <a:cxn ang="0">
                <a:pos x="connsiteX1489" y="connsiteY1489"/>
              </a:cxn>
              <a:cxn ang="0">
                <a:pos x="connsiteX1490" y="connsiteY1490"/>
              </a:cxn>
              <a:cxn ang="0">
                <a:pos x="connsiteX1491" y="connsiteY1491"/>
              </a:cxn>
              <a:cxn ang="0">
                <a:pos x="connsiteX1492" y="connsiteY1492"/>
              </a:cxn>
              <a:cxn ang="0">
                <a:pos x="connsiteX1493" y="connsiteY1493"/>
              </a:cxn>
              <a:cxn ang="0">
                <a:pos x="connsiteX1494" y="connsiteY1494"/>
              </a:cxn>
              <a:cxn ang="0">
                <a:pos x="connsiteX1495" y="connsiteY1495"/>
              </a:cxn>
              <a:cxn ang="0">
                <a:pos x="connsiteX1496" y="connsiteY1496"/>
              </a:cxn>
              <a:cxn ang="0">
                <a:pos x="connsiteX1497" y="connsiteY1497"/>
              </a:cxn>
              <a:cxn ang="0">
                <a:pos x="connsiteX1498" y="connsiteY1498"/>
              </a:cxn>
              <a:cxn ang="0">
                <a:pos x="connsiteX1499" y="connsiteY1499"/>
              </a:cxn>
              <a:cxn ang="0">
                <a:pos x="connsiteX1500" y="connsiteY1500"/>
              </a:cxn>
              <a:cxn ang="0">
                <a:pos x="connsiteX1501" y="connsiteY1501"/>
              </a:cxn>
              <a:cxn ang="0">
                <a:pos x="connsiteX1502" y="connsiteY1502"/>
              </a:cxn>
              <a:cxn ang="0">
                <a:pos x="connsiteX1503" y="connsiteY1503"/>
              </a:cxn>
              <a:cxn ang="0">
                <a:pos x="connsiteX1504" y="connsiteY1504"/>
              </a:cxn>
              <a:cxn ang="0">
                <a:pos x="connsiteX1505" y="connsiteY1505"/>
              </a:cxn>
              <a:cxn ang="0">
                <a:pos x="connsiteX1506" y="connsiteY1506"/>
              </a:cxn>
              <a:cxn ang="0">
                <a:pos x="connsiteX1507" y="connsiteY1507"/>
              </a:cxn>
              <a:cxn ang="0">
                <a:pos x="connsiteX1508" y="connsiteY1508"/>
              </a:cxn>
              <a:cxn ang="0">
                <a:pos x="connsiteX1509" y="connsiteY1509"/>
              </a:cxn>
              <a:cxn ang="0">
                <a:pos x="connsiteX1510" y="connsiteY1510"/>
              </a:cxn>
              <a:cxn ang="0">
                <a:pos x="connsiteX1511" y="connsiteY1511"/>
              </a:cxn>
              <a:cxn ang="0">
                <a:pos x="connsiteX1512" y="connsiteY1512"/>
              </a:cxn>
              <a:cxn ang="0">
                <a:pos x="connsiteX1513" y="connsiteY1513"/>
              </a:cxn>
              <a:cxn ang="0">
                <a:pos x="connsiteX1514" y="connsiteY1514"/>
              </a:cxn>
              <a:cxn ang="0">
                <a:pos x="connsiteX1515" y="connsiteY1515"/>
              </a:cxn>
              <a:cxn ang="0">
                <a:pos x="connsiteX1516" y="connsiteY1516"/>
              </a:cxn>
              <a:cxn ang="0">
                <a:pos x="connsiteX1517" y="connsiteY1517"/>
              </a:cxn>
              <a:cxn ang="0">
                <a:pos x="connsiteX1518" y="connsiteY1518"/>
              </a:cxn>
              <a:cxn ang="0">
                <a:pos x="connsiteX1519" y="connsiteY1519"/>
              </a:cxn>
              <a:cxn ang="0">
                <a:pos x="connsiteX1520" y="connsiteY1520"/>
              </a:cxn>
              <a:cxn ang="0">
                <a:pos x="connsiteX1521" y="connsiteY1521"/>
              </a:cxn>
              <a:cxn ang="0">
                <a:pos x="connsiteX1522" y="connsiteY1522"/>
              </a:cxn>
              <a:cxn ang="0">
                <a:pos x="connsiteX1523" y="connsiteY1523"/>
              </a:cxn>
              <a:cxn ang="0">
                <a:pos x="connsiteX1524" y="connsiteY1524"/>
              </a:cxn>
              <a:cxn ang="0">
                <a:pos x="connsiteX1525" y="connsiteY1525"/>
              </a:cxn>
              <a:cxn ang="0">
                <a:pos x="connsiteX1526" y="connsiteY1526"/>
              </a:cxn>
              <a:cxn ang="0">
                <a:pos x="connsiteX1527" y="connsiteY1527"/>
              </a:cxn>
              <a:cxn ang="0">
                <a:pos x="connsiteX1528" y="connsiteY1528"/>
              </a:cxn>
              <a:cxn ang="0">
                <a:pos x="connsiteX1529" y="connsiteY1529"/>
              </a:cxn>
              <a:cxn ang="0">
                <a:pos x="connsiteX1530" y="connsiteY1530"/>
              </a:cxn>
              <a:cxn ang="0">
                <a:pos x="connsiteX1531" y="connsiteY1531"/>
              </a:cxn>
              <a:cxn ang="0">
                <a:pos x="connsiteX1532" y="connsiteY1532"/>
              </a:cxn>
              <a:cxn ang="0">
                <a:pos x="connsiteX1533" y="connsiteY1533"/>
              </a:cxn>
              <a:cxn ang="0">
                <a:pos x="connsiteX1534" y="connsiteY1534"/>
              </a:cxn>
              <a:cxn ang="0">
                <a:pos x="connsiteX1535" y="connsiteY1535"/>
              </a:cxn>
              <a:cxn ang="0">
                <a:pos x="connsiteX1536" y="connsiteY1536"/>
              </a:cxn>
              <a:cxn ang="0">
                <a:pos x="connsiteX1537" y="connsiteY1537"/>
              </a:cxn>
              <a:cxn ang="0">
                <a:pos x="connsiteX1538" y="connsiteY1538"/>
              </a:cxn>
              <a:cxn ang="0">
                <a:pos x="connsiteX1539" y="connsiteY1539"/>
              </a:cxn>
              <a:cxn ang="0">
                <a:pos x="connsiteX1540" y="connsiteY1540"/>
              </a:cxn>
              <a:cxn ang="0">
                <a:pos x="connsiteX1541" y="connsiteY1541"/>
              </a:cxn>
              <a:cxn ang="0">
                <a:pos x="connsiteX1542" y="connsiteY1542"/>
              </a:cxn>
              <a:cxn ang="0">
                <a:pos x="connsiteX1543" y="connsiteY1543"/>
              </a:cxn>
              <a:cxn ang="0">
                <a:pos x="connsiteX1544" y="connsiteY1544"/>
              </a:cxn>
              <a:cxn ang="0">
                <a:pos x="connsiteX1545" y="connsiteY1545"/>
              </a:cxn>
              <a:cxn ang="0">
                <a:pos x="connsiteX1546" y="connsiteY1546"/>
              </a:cxn>
              <a:cxn ang="0">
                <a:pos x="connsiteX1547" y="connsiteY1547"/>
              </a:cxn>
              <a:cxn ang="0">
                <a:pos x="connsiteX1548" y="connsiteY1548"/>
              </a:cxn>
              <a:cxn ang="0">
                <a:pos x="connsiteX1549" y="connsiteY1549"/>
              </a:cxn>
              <a:cxn ang="0">
                <a:pos x="connsiteX1550" y="connsiteY1550"/>
              </a:cxn>
              <a:cxn ang="0">
                <a:pos x="connsiteX1551" y="connsiteY1551"/>
              </a:cxn>
              <a:cxn ang="0">
                <a:pos x="connsiteX1552" y="connsiteY1552"/>
              </a:cxn>
              <a:cxn ang="0">
                <a:pos x="connsiteX1553" y="connsiteY1553"/>
              </a:cxn>
              <a:cxn ang="0">
                <a:pos x="connsiteX1554" y="connsiteY1554"/>
              </a:cxn>
              <a:cxn ang="0">
                <a:pos x="connsiteX1555" y="connsiteY1555"/>
              </a:cxn>
              <a:cxn ang="0">
                <a:pos x="connsiteX1556" y="connsiteY1556"/>
              </a:cxn>
              <a:cxn ang="0">
                <a:pos x="connsiteX1557" y="connsiteY1557"/>
              </a:cxn>
              <a:cxn ang="0">
                <a:pos x="connsiteX1558" y="connsiteY1558"/>
              </a:cxn>
              <a:cxn ang="0">
                <a:pos x="connsiteX1559" y="connsiteY1559"/>
              </a:cxn>
              <a:cxn ang="0">
                <a:pos x="connsiteX1560" y="connsiteY1560"/>
              </a:cxn>
              <a:cxn ang="0">
                <a:pos x="connsiteX1561" y="connsiteY1561"/>
              </a:cxn>
              <a:cxn ang="0">
                <a:pos x="connsiteX1562" y="connsiteY1562"/>
              </a:cxn>
              <a:cxn ang="0">
                <a:pos x="connsiteX1563" y="connsiteY1563"/>
              </a:cxn>
              <a:cxn ang="0">
                <a:pos x="connsiteX1564" y="connsiteY1564"/>
              </a:cxn>
              <a:cxn ang="0">
                <a:pos x="connsiteX1565" y="connsiteY1565"/>
              </a:cxn>
              <a:cxn ang="0">
                <a:pos x="connsiteX1566" y="connsiteY1566"/>
              </a:cxn>
              <a:cxn ang="0">
                <a:pos x="connsiteX1567" y="connsiteY1567"/>
              </a:cxn>
              <a:cxn ang="0">
                <a:pos x="connsiteX1568" y="connsiteY1568"/>
              </a:cxn>
              <a:cxn ang="0">
                <a:pos x="connsiteX1569" y="connsiteY1569"/>
              </a:cxn>
              <a:cxn ang="0">
                <a:pos x="connsiteX1570" y="connsiteY1570"/>
              </a:cxn>
              <a:cxn ang="0">
                <a:pos x="connsiteX1571" y="connsiteY1571"/>
              </a:cxn>
              <a:cxn ang="0">
                <a:pos x="connsiteX1572" y="connsiteY1572"/>
              </a:cxn>
              <a:cxn ang="0">
                <a:pos x="connsiteX1573" y="connsiteY1573"/>
              </a:cxn>
              <a:cxn ang="0">
                <a:pos x="connsiteX1574" y="connsiteY1574"/>
              </a:cxn>
              <a:cxn ang="0">
                <a:pos x="connsiteX1575" y="connsiteY1575"/>
              </a:cxn>
              <a:cxn ang="0">
                <a:pos x="connsiteX1576" y="connsiteY1576"/>
              </a:cxn>
              <a:cxn ang="0">
                <a:pos x="connsiteX1577" y="connsiteY1577"/>
              </a:cxn>
              <a:cxn ang="0">
                <a:pos x="connsiteX1578" y="connsiteY1578"/>
              </a:cxn>
              <a:cxn ang="0">
                <a:pos x="connsiteX1579" y="connsiteY1579"/>
              </a:cxn>
              <a:cxn ang="0">
                <a:pos x="connsiteX1580" y="connsiteY1580"/>
              </a:cxn>
              <a:cxn ang="0">
                <a:pos x="connsiteX1581" y="connsiteY1581"/>
              </a:cxn>
              <a:cxn ang="0">
                <a:pos x="connsiteX1582" y="connsiteY1582"/>
              </a:cxn>
              <a:cxn ang="0">
                <a:pos x="connsiteX1583" y="connsiteY1583"/>
              </a:cxn>
              <a:cxn ang="0">
                <a:pos x="connsiteX1584" y="connsiteY1584"/>
              </a:cxn>
              <a:cxn ang="0">
                <a:pos x="connsiteX1585" y="connsiteY1585"/>
              </a:cxn>
              <a:cxn ang="0">
                <a:pos x="connsiteX1586" y="connsiteY1586"/>
              </a:cxn>
              <a:cxn ang="0">
                <a:pos x="connsiteX1587" y="connsiteY1587"/>
              </a:cxn>
              <a:cxn ang="0">
                <a:pos x="connsiteX1588" y="connsiteY1588"/>
              </a:cxn>
              <a:cxn ang="0">
                <a:pos x="connsiteX1589" y="connsiteY1589"/>
              </a:cxn>
              <a:cxn ang="0">
                <a:pos x="connsiteX1590" y="connsiteY1590"/>
              </a:cxn>
              <a:cxn ang="0">
                <a:pos x="connsiteX1591" y="connsiteY1591"/>
              </a:cxn>
              <a:cxn ang="0">
                <a:pos x="connsiteX1592" y="connsiteY1592"/>
              </a:cxn>
              <a:cxn ang="0">
                <a:pos x="connsiteX1593" y="connsiteY1593"/>
              </a:cxn>
              <a:cxn ang="0">
                <a:pos x="connsiteX1594" y="connsiteY1594"/>
              </a:cxn>
              <a:cxn ang="0">
                <a:pos x="connsiteX1595" y="connsiteY1595"/>
              </a:cxn>
              <a:cxn ang="0">
                <a:pos x="connsiteX1596" y="connsiteY1596"/>
              </a:cxn>
              <a:cxn ang="0">
                <a:pos x="connsiteX1597" y="connsiteY1597"/>
              </a:cxn>
              <a:cxn ang="0">
                <a:pos x="connsiteX1598" y="connsiteY1598"/>
              </a:cxn>
              <a:cxn ang="0">
                <a:pos x="connsiteX1599" y="connsiteY1599"/>
              </a:cxn>
              <a:cxn ang="0">
                <a:pos x="connsiteX1600" y="connsiteY1600"/>
              </a:cxn>
              <a:cxn ang="0">
                <a:pos x="connsiteX1601" y="connsiteY1601"/>
              </a:cxn>
              <a:cxn ang="0">
                <a:pos x="connsiteX1602" y="connsiteY1602"/>
              </a:cxn>
              <a:cxn ang="0">
                <a:pos x="connsiteX1603" y="connsiteY1603"/>
              </a:cxn>
              <a:cxn ang="0">
                <a:pos x="connsiteX1604" y="connsiteY1604"/>
              </a:cxn>
              <a:cxn ang="0">
                <a:pos x="connsiteX1605" y="connsiteY1605"/>
              </a:cxn>
              <a:cxn ang="0">
                <a:pos x="connsiteX1606" y="connsiteY1606"/>
              </a:cxn>
              <a:cxn ang="0">
                <a:pos x="connsiteX1607" y="connsiteY1607"/>
              </a:cxn>
              <a:cxn ang="0">
                <a:pos x="connsiteX1608" y="connsiteY1608"/>
              </a:cxn>
              <a:cxn ang="0">
                <a:pos x="connsiteX1609" y="connsiteY1609"/>
              </a:cxn>
              <a:cxn ang="0">
                <a:pos x="connsiteX1610" y="connsiteY1610"/>
              </a:cxn>
              <a:cxn ang="0">
                <a:pos x="connsiteX1611" y="connsiteY1611"/>
              </a:cxn>
              <a:cxn ang="0">
                <a:pos x="connsiteX1612" y="connsiteY1612"/>
              </a:cxn>
              <a:cxn ang="0">
                <a:pos x="connsiteX1613" y="connsiteY1613"/>
              </a:cxn>
              <a:cxn ang="0">
                <a:pos x="connsiteX1614" y="connsiteY1614"/>
              </a:cxn>
              <a:cxn ang="0">
                <a:pos x="connsiteX1615" y="connsiteY1615"/>
              </a:cxn>
              <a:cxn ang="0">
                <a:pos x="connsiteX1616" y="connsiteY1616"/>
              </a:cxn>
              <a:cxn ang="0">
                <a:pos x="connsiteX1617" y="connsiteY1617"/>
              </a:cxn>
              <a:cxn ang="0">
                <a:pos x="connsiteX1618" y="connsiteY1618"/>
              </a:cxn>
              <a:cxn ang="0">
                <a:pos x="connsiteX1619" y="connsiteY1619"/>
              </a:cxn>
              <a:cxn ang="0">
                <a:pos x="connsiteX1620" y="connsiteY1620"/>
              </a:cxn>
              <a:cxn ang="0">
                <a:pos x="connsiteX1621" y="connsiteY1621"/>
              </a:cxn>
              <a:cxn ang="0">
                <a:pos x="connsiteX1622" y="connsiteY1622"/>
              </a:cxn>
              <a:cxn ang="0">
                <a:pos x="connsiteX1623" y="connsiteY1623"/>
              </a:cxn>
              <a:cxn ang="0">
                <a:pos x="connsiteX1624" y="connsiteY1624"/>
              </a:cxn>
              <a:cxn ang="0">
                <a:pos x="connsiteX1625" y="connsiteY1625"/>
              </a:cxn>
              <a:cxn ang="0">
                <a:pos x="connsiteX1626" y="connsiteY1626"/>
              </a:cxn>
              <a:cxn ang="0">
                <a:pos x="connsiteX1627" y="connsiteY1627"/>
              </a:cxn>
              <a:cxn ang="0">
                <a:pos x="connsiteX1628" y="connsiteY1628"/>
              </a:cxn>
              <a:cxn ang="0">
                <a:pos x="connsiteX1629" y="connsiteY1629"/>
              </a:cxn>
              <a:cxn ang="0">
                <a:pos x="connsiteX1630" y="connsiteY1630"/>
              </a:cxn>
              <a:cxn ang="0">
                <a:pos x="connsiteX1631" y="connsiteY1631"/>
              </a:cxn>
              <a:cxn ang="0">
                <a:pos x="connsiteX1632" y="connsiteY1632"/>
              </a:cxn>
              <a:cxn ang="0">
                <a:pos x="connsiteX1633" y="connsiteY1633"/>
              </a:cxn>
              <a:cxn ang="0">
                <a:pos x="connsiteX1634" y="connsiteY1634"/>
              </a:cxn>
              <a:cxn ang="0">
                <a:pos x="connsiteX1635" y="connsiteY1635"/>
              </a:cxn>
              <a:cxn ang="0">
                <a:pos x="connsiteX1636" y="connsiteY1636"/>
              </a:cxn>
              <a:cxn ang="0">
                <a:pos x="connsiteX1637" y="connsiteY1637"/>
              </a:cxn>
              <a:cxn ang="0">
                <a:pos x="connsiteX1638" y="connsiteY1638"/>
              </a:cxn>
              <a:cxn ang="0">
                <a:pos x="connsiteX1639" y="connsiteY1639"/>
              </a:cxn>
              <a:cxn ang="0">
                <a:pos x="connsiteX1640" y="connsiteY1640"/>
              </a:cxn>
              <a:cxn ang="0">
                <a:pos x="connsiteX1641" y="connsiteY1641"/>
              </a:cxn>
              <a:cxn ang="0">
                <a:pos x="connsiteX1642" y="connsiteY1642"/>
              </a:cxn>
              <a:cxn ang="0">
                <a:pos x="connsiteX1643" y="connsiteY1643"/>
              </a:cxn>
              <a:cxn ang="0">
                <a:pos x="connsiteX1644" y="connsiteY1644"/>
              </a:cxn>
              <a:cxn ang="0">
                <a:pos x="connsiteX1645" y="connsiteY1645"/>
              </a:cxn>
              <a:cxn ang="0">
                <a:pos x="connsiteX1646" y="connsiteY1646"/>
              </a:cxn>
              <a:cxn ang="0">
                <a:pos x="connsiteX1647" y="connsiteY1647"/>
              </a:cxn>
              <a:cxn ang="0">
                <a:pos x="connsiteX1648" y="connsiteY1648"/>
              </a:cxn>
              <a:cxn ang="0">
                <a:pos x="connsiteX1649" y="connsiteY1649"/>
              </a:cxn>
              <a:cxn ang="0">
                <a:pos x="connsiteX1650" y="connsiteY1650"/>
              </a:cxn>
              <a:cxn ang="0">
                <a:pos x="connsiteX1651" y="connsiteY1651"/>
              </a:cxn>
              <a:cxn ang="0">
                <a:pos x="connsiteX1652" y="connsiteY1652"/>
              </a:cxn>
              <a:cxn ang="0">
                <a:pos x="connsiteX1653" y="connsiteY1653"/>
              </a:cxn>
              <a:cxn ang="0">
                <a:pos x="connsiteX1654" y="connsiteY1654"/>
              </a:cxn>
              <a:cxn ang="0">
                <a:pos x="connsiteX1655" y="connsiteY1655"/>
              </a:cxn>
              <a:cxn ang="0">
                <a:pos x="connsiteX1656" y="connsiteY1656"/>
              </a:cxn>
              <a:cxn ang="0">
                <a:pos x="connsiteX1657" y="connsiteY1657"/>
              </a:cxn>
              <a:cxn ang="0">
                <a:pos x="connsiteX1658" y="connsiteY1658"/>
              </a:cxn>
              <a:cxn ang="0">
                <a:pos x="connsiteX1659" y="connsiteY1659"/>
              </a:cxn>
              <a:cxn ang="0">
                <a:pos x="connsiteX1660" y="connsiteY1660"/>
              </a:cxn>
              <a:cxn ang="0">
                <a:pos x="connsiteX1661" y="connsiteY1661"/>
              </a:cxn>
              <a:cxn ang="0">
                <a:pos x="connsiteX1662" y="connsiteY1662"/>
              </a:cxn>
              <a:cxn ang="0">
                <a:pos x="connsiteX1663" y="connsiteY1663"/>
              </a:cxn>
              <a:cxn ang="0">
                <a:pos x="connsiteX1664" y="connsiteY1664"/>
              </a:cxn>
              <a:cxn ang="0">
                <a:pos x="connsiteX1665" y="connsiteY1665"/>
              </a:cxn>
              <a:cxn ang="0">
                <a:pos x="connsiteX1666" y="connsiteY1666"/>
              </a:cxn>
              <a:cxn ang="0">
                <a:pos x="connsiteX1667" y="connsiteY1667"/>
              </a:cxn>
              <a:cxn ang="0">
                <a:pos x="connsiteX1668" y="connsiteY1668"/>
              </a:cxn>
              <a:cxn ang="0">
                <a:pos x="connsiteX1669" y="connsiteY1669"/>
              </a:cxn>
              <a:cxn ang="0">
                <a:pos x="connsiteX1670" y="connsiteY1670"/>
              </a:cxn>
              <a:cxn ang="0">
                <a:pos x="connsiteX1671" y="connsiteY1671"/>
              </a:cxn>
              <a:cxn ang="0">
                <a:pos x="connsiteX1672" y="connsiteY1672"/>
              </a:cxn>
              <a:cxn ang="0">
                <a:pos x="connsiteX1673" y="connsiteY1673"/>
              </a:cxn>
              <a:cxn ang="0">
                <a:pos x="connsiteX1674" y="connsiteY1674"/>
              </a:cxn>
              <a:cxn ang="0">
                <a:pos x="connsiteX1675" y="connsiteY1675"/>
              </a:cxn>
              <a:cxn ang="0">
                <a:pos x="connsiteX1676" y="connsiteY1676"/>
              </a:cxn>
              <a:cxn ang="0">
                <a:pos x="connsiteX1677" y="connsiteY1677"/>
              </a:cxn>
              <a:cxn ang="0">
                <a:pos x="connsiteX1678" y="connsiteY1678"/>
              </a:cxn>
              <a:cxn ang="0">
                <a:pos x="connsiteX1679" y="connsiteY1679"/>
              </a:cxn>
              <a:cxn ang="0">
                <a:pos x="connsiteX1680" y="connsiteY1680"/>
              </a:cxn>
              <a:cxn ang="0">
                <a:pos x="connsiteX1681" y="connsiteY1681"/>
              </a:cxn>
              <a:cxn ang="0">
                <a:pos x="connsiteX1682" y="connsiteY1682"/>
              </a:cxn>
              <a:cxn ang="0">
                <a:pos x="connsiteX1683" y="connsiteY1683"/>
              </a:cxn>
              <a:cxn ang="0">
                <a:pos x="connsiteX1684" y="connsiteY1684"/>
              </a:cxn>
              <a:cxn ang="0">
                <a:pos x="connsiteX1685" y="connsiteY1685"/>
              </a:cxn>
              <a:cxn ang="0">
                <a:pos x="connsiteX1686" y="connsiteY1686"/>
              </a:cxn>
              <a:cxn ang="0">
                <a:pos x="connsiteX1687" y="connsiteY1687"/>
              </a:cxn>
              <a:cxn ang="0">
                <a:pos x="connsiteX1688" y="connsiteY1688"/>
              </a:cxn>
              <a:cxn ang="0">
                <a:pos x="connsiteX1689" y="connsiteY1689"/>
              </a:cxn>
              <a:cxn ang="0">
                <a:pos x="connsiteX1690" y="connsiteY1690"/>
              </a:cxn>
              <a:cxn ang="0">
                <a:pos x="connsiteX1691" y="connsiteY1691"/>
              </a:cxn>
              <a:cxn ang="0">
                <a:pos x="connsiteX1692" y="connsiteY1692"/>
              </a:cxn>
              <a:cxn ang="0">
                <a:pos x="connsiteX1693" y="connsiteY1693"/>
              </a:cxn>
              <a:cxn ang="0">
                <a:pos x="connsiteX1694" y="connsiteY1694"/>
              </a:cxn>
              <a:cxn ang="0">
                <a:pos x="connsiteX1695" y="connsiteY1695"/>
              </a:cxn>
              <a:cxn ang="0">
                <a:pos x="connsiteX1696" y="connsiteY1696"/>
              </a:cxn>
              <a:cxn ang="0">
                <a:pos x="connsiteX1697" y="connsiteY1697"/>
              </a:cxn>
              <a:cxn ang="0">
                <a:pos x="connsiteX1698" y="connsiteY1698"/>
              </a:cxn>
              <a:cxn ang="0">
                <a:pos x="connsiteX1699" y="connsiteY1699"/>
              </a:cxn>
              <a:cxn ang="0">
                <a:pos x="connsiteX1700" y="connsiteY1700"/>
              </a:cxn>
              <a:cxn ang="0">
                <a:pos x="connsiteX1701" y="connsiteY1701"/>
              </a:cxn>
              <a:cxn ang="0">
                <a:pos x="connsiteX1702" y="connsiteY1702"/>
              </a:cxn>
              <a:cxn ang="0">
                <a:pos x="connsiteX1703" y="connsiteY1703"/>
              </a:cxn>
              <a:cxn ang="0">
                <a:pos x="connsiteX1704" y="connsiteY1704"/>
              </a:cxn>
              <a:cxn ang="0">
                <a:pos x="connsiteX1705" y="connsiteY1705"/>
              </a:cxn>
              <a:cxn ang="0">
                <a:pos x="connsiteX1706" y="connsiteY1706"/>
              </a:cxn>
              <a:cxn ang="0">
                <a:pos x="connsiteX1707" y="connsiteY1707"/>
              </a:cxn>
              <a:cxn ang="0">
                <a:pos x="connsiteX1708" y="connsiteY1708"/>
              </a:cxn>
              <a:cxn ang="0">
                <a:pos x="connsiteX1709" y="connsiteY1709"/>
              </a:cxn>
              <a:cxn ang="0">
                <a:pos x="connsiteX1710" y="connsiteY1710"/>
              </a:cxn>
              <a:cxn ang="0">
                <a:pos x="connsiteX1711" y="connsiteY1711"/>
              </a:cxn>
              <a:cxn ang="0">
                <a:pos x="connsiteX1712" y="connsiteY1712"/>
              </a:cxn>
              <a:cxn ang="0">
                <a:pos x="connsiteX1713" y="connsiteY1713"/>
              </a:cxn>
              <a:cxn ang="0">
                <a:pos x="connsiteX1714" y="connsiteY1714"/>
              </a:cxn>
              <a:cxn ang="0">
                <a:pos x="connsiteX1715" y="connsiteY1715"/>
              </a:cxn>
              <a:cxn ang="0">
                <a:pos x="connsiteX1716" y="connsiteY1716"/>
              </a:cxn>
              <a:cxn ang="0">
                <a:pos x="connsiteX1717" y="connsiteY1717"/>
              </a:cxn>
              <a:cxn ang="0">
                <a:pos x="connsiteX1718" y="connsiteY1718"/>
              </a:cxn>
              <a:cxn ang="0">
                <a:pos x="connsiteX1719" y="connsiteY1719"/>
              </a:cxn>
              <a:cxn ang="0">
                <a:pos x="connsiteX1720" y="connsiteY1720"/>
              </a:cxn>
              <a:cxn ang="0">
                <a:pos x="connsiteX1721" y="connsiteY1721"/>
              </a:cxn>
              <a:cxn ang="0">
                <a:pos x="connsiteX1722" y="connsiteY1722"/>
              </a:cxn>
              <a:cxn ang="0">
                <a:pos x="connsiteX1723" y="connsiteY1723"/>
              </a:cxn>
              <a:cxn ang="0">
                <a:pos x="connsiteX1724" y="connsiteY1724"/>
              </a:cxn>
              <a:cxn ang="0">
                <a:pos x="connsiteX1725" y="connsiteY1725"/>
              </a:cxn>
              <a:cxn ang="0">
                <a:pos x="connsiteX1726" y="connsiteY1726"/>
              </a:cxn>
              <a:cxn ang="0">
                <a:pos x="connsiteX1727" y="connsiteY1727"/>
              </a:cxn>
              <a:cxn ang="0">
                <a:pos x="connsiteX1728" y="connsiteY1728"/>
              </a:cxn>
              <a:cxn ang="0">
                <a:pos x="connsiteX1729" y="connsiteY1729"/>
              </a:cxn>
              <a:cxn ang="0">
                <a:pos x="connsiteX1730" y="connsiteY1730"/>
              </a:cxn>
              <a:cxn ang="0">
                <a:pos x="connsiteX1731" y="connsiteY1731"/>
              </a:cxn>
              <a:cxn ang="0">
                <a:pos x="connsiteX1732" y="connsiteY1732"/>
              </a:cxn>
              <a:cxn ang="0">
                <a:pos x="connsiteX1733" y="connsiteY1733"/>
              </a:cxn>
              <a:cxn ang="0">
                <a:pos x="connsiteX1734" y="connsiteY1734"/>
              </a:cxn>
              <a:cxn ang="0">
                <a:pos x="connsiteX1735" y="connsiteY1735"/>
              </a:cxn>
              <a:cxn ang="0">
                <a:pos x="connsiteX1736" y="connsiteY1736"/>
              </a:cxn>
              <a:cxn ang="0">
                <a:pos x="connsiteX1737" y="connsiteY1737"/>
              </a:cxn>
              <a:cxn ang="0">
                <a:pos x="connsiteX1738" y="connsiteY1738"/>
              </a:cxn>
              <a:cxn ang="0">
                <a:pos x="connsiteX1739" y="connsiteY1739"/>
              </a:cxn>
              <a:cxn ang="0">
                <a:pos x="connsiteX1740" y="connsiteY1740"/>
              </a:cxn>
              <a:cxn ang="0">
                <a:pos x="connsiteX1741" y="connsiteY1741"/>
              </a:cxn>
              <a:cxn ang="0">
                <a:pos x="connsiteX1742" y="connsiteY1742"/>
              </a:cxn>
              <a:cxn ang="0">
                <a:pos x="connsiteX1743" y="connsiteY1743"/>
              </a:cxn>
              <a:cxn ang="0">
                <a:pos x="connsiteX1744" y="connsiteY1744"/>
              </a:cxn>
              <a:cxn ang="0">
                <a:pos x="connsiteX1745" y="connsiteY1745"/>
              </a:cxn>
              <a:cxn ang="0">
                <a:pos x="connsiteX1746" y="connsiteY1746"/>
              </a:cxn>
              <a:cxn ang="0">
                <a:pos x="connsiteX1747" y="connsiteY1747"/>
              </a:cxn>
              <a:cxn ang="0">
                <a:pos x="connsiteX1748" y="connsiteY1748"/>
              </a:cxn>
              <a:cxn ang="0">
                <a:pos x="connsiteX1749" y="connsiteY1749"/>
              </a:cxn>
              <a:cxn ang="0">
                <a:pos x="connsiteX1750" y="connsiteY1750"/>
              </a:cxn>
              <a:cxn ang="0">
                <a:pos x="connsiteX1751" y="connsiteY1751"/>
              </a:cxn>
              <a:cxn ang="0">
                <a:pos x="connsiteX1752" y="connsiteY1752"/>
              </a:cxn>
              <a:cxn ang="0">
                <a:pos x="connsiteX1753" y="connsiteY1753"/>
              </a:cxn>
              <a:cxn ang="0">
                <a:pos x="connsiteX1754" y="connsiteY1754"/>
              </a:cxn>
              <a:cxn ang="0">
                <a:pos x="connsiteX1755" y="connsiteY1755"/>
              </a:cxn>
              <a:cxn ang="0">
                <a:pos x="connsiteX1756" y="connsiteY1756"/>
              </a:cxn>
              <a:cxn ang="0">
                <a:pos x="connsiteX1757" y="connsiteY1757"/>
              </a:cxn>
              <a:cxn ang="0">
                <a:pos x="connsiteX1758" y="connsiteY1758"/>
              </a:cxn>
              <a:cxn ang="0">
                <a:pos x="connsiteX1759" y="connsiteY1759"/>
              </a:cxn>
              <a:cxn ang="0">
                <a:pos x="connsiteX1760" y="connsiteY1760"/>
              </a:cxn>
              <a:cxn ang="0">
                <a:pos x="connsiteX1761" y="connsiteY1761"/>
              </a:cxn>
              <a:cxn ang="0">
                <a:pos x="connsiteX1762" y="connsiteY1762"/>
              </a:cxn>
              <a:cxn ang="0">
                <a:pos x="connsiteX1763" y="connsiteY1763"/>
              </a:cxn>
              <a:cxn ang="0">
                <a:pos x="connsiteX1764" y="connsiteY1764"/>
              </a:cxn>
              <a:cxn ang="0">
                <a:pos x="connsiteX1765" y="connsiteY1765"/>
              </a:cxn>
              <a:cxn ang="0">
                <a:pos x="connsiteX1766" y="connsiteY1766"/>
              </a:cxn>
              <a:cxn ang="0">
                <a:pos x="connsiteX1767" y="connsiteY1767"/>
              </a:cxn>
              <a:cxn ang="0">
                <a:pos x="connsiteX1768" y="connsiteY1768"/>
              </a:cxn>
              <a:cxn ang="0">
                <a:pos x="connsiteX1769" y="connsiteY1769"/>
              </a:cxn>
              <a:cxn ang="0">
                <a:pos x="connsiteX1770" y="connsiteY1770"/>
              </a:cxn>
              <a:cxn ang="0">
                <a:pos x="connsiteX1771" y="connsiteY1771"/>
              </a:cxn>
              <a:cxn ang="0">
                <a:pos x="connsiteX1772" y="connsiteY1772"/>
              </a:cxn>
              <a:cxn ang="0">
                <a:pos x="connsiteX1773" y="connsiteY1773"/>
              </a:cxn>
              <a:cxn ang="0">
                <a:pos x="connsiteX1774" y="connsiteY1774"/>
              </a:cxn>
              <a:cxn ang="0">
                <a:pos x="connsiteX1775" y="connsiteY1775"/>
              </a:cxn>
              <a:cxn ang="0">
                <a:pos x="connsiteX1776" y="connsiteY1776"/>
              </a:cxn>
              <a:cxn ang="0">
                <a:pos x="connsiteX1777" y="connsiteY1777"/>
              </a:cxn>
              <a:cxn ang="0">
                <a:pos x="connsiteX1778" y="connsiteY1778"/>
              </a:cxn>
              <a:cxn ang="0">
                <a:pos x="connsiteX1779" y="connsiteY1779"/>
              </a:cxn>
              <a:cxn ang="0">
                <a:pos x="connsiteX1780" y="connsiteY1780"/>
              </a:cxn>
              <a:cxn ang="0">
                <a:pos x="connsiteX1781" y="connsiteY1781"/>
              </a:cxn>
              <a:cxn ang="0">
                <a:pos x="connsiteX1782" y="connsiteY1782"/>
              </a:cxn>
              <a:cxn ang="0">
                <a:pos x="connsiteX1783" y="connsiteY1783"/>
              </a:cxn>
              <a:cxn ang="0">
                <a:pos x="connsiteX1784" y="connsiteY1784"/>
              </a:cxn>
              <a:cxn ang="0">
                <a:pos x="connsiteX1785" y="connsiteY1785"/>
              </a:cxn>
              <a:cxn ang="0">
                <a:pos x="connsiteX1786" y="connsiteY1786"/>
              </a:cxn>
              <a:cxn ang="0">
                <a:pos x="connsiteX1787" y="connsiteY1787"/>
              </a:cxn>
              <a:cxn ang="0">
                <a:pos x="connsiteX1788" y="connsiteY1788"/>
              </a:cxn>
              <a:cxn ang="0">
                <a:pos x="connsiteX1789" y="connsiteY1789"/>
              </a:cxn>
              <a:cxn ang="0">
                <a:pos x="connsiteX1790" y="connsiteY1790"/>
              </a:cxn>
              <a:cxn ang="0">
                <a:pos x="connsiteX1791" y="connsiteY1791"/>
              </a:cxn>
              <a:cxn ang="0">
                <a:pos x="connsiteX1792" y="connsiteY1792"/>
              </a:cxn>
              <a:cxn ang="0">
                <a:pos x="connsiteX1793" y="connsiteY1793"/>
              </a:cxn>
              <a:cxn ang="0">
                <a:pos x="connsiteX1794" y="connsiteY1794"/>
              </a:cxn>
              <a:cxn ang="0">
                <a:pos x="connsiteX1795" y="connsiteY1795"/>
              </a:cxn>
              <a:cxn ang="0">
                <a:pos x="connsiteX1796" y="connsiteY1796"/>
              </a:cxn>
              <a:cxn ang="0">
                <a:pos x="connsiteX1797" y="connsiteY1797"/>
              </a:cxn>
              <a:cxn ang="0">
                <a:pos x="connsiteX1798" y="connsiteY1798"/>
              </a:cxn>
              <a:cxn ang="0">
                <a:pos x="connsiteX1799" y="connsiteY1799"/>
              </a:cxn>
              <a:cxn ang="0">
                <a:pos x="connsiteX1800" y="connsiteY1800"/>
              </a:cxn>
              <a:cxn ang="0">
                <a:pos x="connsiteX1801" y="connsiteY1801"/>
              </a:cxn>
              <a:cxn ang="0">
                <a:pos x="connsiteX1802" y="connsiteY1802"/>
              </a:cxn>
              <a:cxn ang="0">
                <a:pos x="connsiteX1803" y="connsiteY1803"/>
              </a:cxn>
              <a:cxn ang="0">
                <a:pos x="connsiteX1804" y="connsiteY1804"/>
              </a:cxn>
              <a:cxn ang="0">
                <a:pos x="connsiteX1805" y="connsiteY1805"/>
              </a:cxn>
              <a:cxn ang="0">
                <a:pos x="connsiteX1806" y="connsiteY1806"/>
              </a:cxn>
              <a:cxn ang="0">
                <a:pos x="connsiteX1807" y="connsiteY1807"/>
              </a:cxn>
              <a:cxn ang="0">
                <a:pos x="connsiteX1808" y="connsiteY1808"/>
              </a:cxn>
              <a:cxn ang="0">
                <a:pos x="connsiteX1809" y="connsiteY1809"/>
              </a:cxn>
              <a:cxn ang="0">
                <a:pos x="connsiteX1810" y="connsiteY1810"/>
              </a:cxn>
              <a:cxn ang="0">
                <a:pos x="connsiteX1811" y="connsiteY1811"/>
              </a:cxn>
              <a:cxn ang="0">
                <a:pos x="connsiteX1812" y="connsiteY1812"/>
              </a:cxn>
              <a:cxn ang="0">
                <a:pos x="connsiteX1813" y="connsiteY1813"/>
              </a:cxn>
              <a:cxn ang="0">
                <a:pos x="connsiteX1814" y="connsiteY1814"/>
              </a:cxn>
              <a:cxn ang="0">
                <a:pos x="connsiteX1815" y="connsiteY1815"/>
              </a:cxn>
              <a:cxn ang="0">
                <a:pos x="connsiteX1816" y="connsiteY1816"/>
              </a:cxn>
              <a:cxn ang="0">
                <a:pos x="connsiteX1817" y="connsiteY1817"/>
              </a:cxn>
              <a:cxn ang="0">
                <a:pos x="connsiteX1818" y="connsiteY1818"/>
              </a:cxn>
              <a:cxn ang="0">
                <a:pos x="connsiteX1819" y="connsiteY1819"/>
              </a:cxn>
              <a:cxn ang="0">
                <a:pos x="connsiteX1820" y="connsiteY1820"/>
              </a:cxn>
              <a:cxn ang="0">
                <a:pos x="connsiteX1821" y="connsiteY1821"/>
              </a:cxn>
              <a:cxn ang="0">
                <a:pos x="connsiteX1822" y="connsiteY1822"/>
              </a:cxn>
              <a:cxn ang="0">
                <a:pos x="connsiteX1823" y="connsiteY1823"/>
              </a:cxn>
              <a:cxn ang="0">
                <a:pos x="connsiteX1824" y="connsiteY1824"/>
              </a:cxn>
              <a:cxn ang="0">
                <a:pos x="connsiteX1825" y="connsiteY1825"/>
              </a:cxn>
              <a:cxn ang="0">
                <a:pos x="connsiteX1826" y="connsiteY1826"/>
              </a:cxn>
              <a:cxn ang="0">
                <a:pos x="connsiteX1827" y="connsiteY1827"/>
              </a:cxn>
              <a:cxn ang="0">
                <a:pos x="connsiteX1828" y="connsiteY1828"/>
              </a:cxn>
              <a:cxn ang="0">
                <a:pos x="connsiteX1829" y="connsiteY1829"/>
              </a:cxn>
              <a:cxn ang="0">
                <a:pos x="connsiteX1830" y="connsiteY1830"/>
              </a:cxn>
              <a:cxn ang="0">
                <a:pos x="connsiteX1831" y="connsiteY1831"/>
              </a:cxn>
              <a:cxn ang="0">
                <a:pos x="connsiteX1832" y="connsiteY1832"/>
              </a:cxn>
              <a:cxn ang="0">
                <a:pos x="connsiteX1833" y="connsiteY1833"/>
              </a:cxn>
              <a:cxn ang="0">
                <a:pos x="connsiteX1834" y="connsiteY1834"/>
              </a:cxn>
              <a:cxn ang="0">
                <a:pos x="connsiteX1835" y="connsiteY1835"/>
              </a:cxn>
              <a:cxn ang="0">
                <a:pos x="connsiteX1836" y="connsiteY1836"/>
              </a:cxn>
              <a:cxn ang="0">
                <a:pos x="connsiteX1837" y="connsiteY1837"/>
              </a:cxn>
              <a:cxn ang="0">
                <a:pos x="connsiteX1838" y="connsiteY1838"/>
              </a:cxn>
              <a:cxn ang="0">
                <a:pos x="connsiteX1839" y="connsiteY1839"/>
              </a:cxn>
              <a:cxn ang="0">
                <a:pos x="connsiteX1840" y="connsiteY1840"/>
              </a:cxn>
              <a:cxn ang="0">
                <a:pos x="connsiteX1841" y="connsiteY1841"/>
              </a:cxn>
              <a:cxn ang="0">
                <a:pos x="connsiteX1842" y="connsiteY1842"/>
              </a:cxn>
              <a:cxn ang="0">
                <a:pos x="connsiteX1843" y="connsiteY1843"/>
              </a:cxn>
              <a:cxn ang="0">
                <a:pos x="connsiteX1844" y="connsiteY1844"/>
              </a:cxn>
              <a:cxn ang="0">
                <a:pos x="connsiteX1845" y="connsiteY1845"/>
              </a:cxn>
              <a:cxn ang="0">
                <a:pos x="connsiteX1846" y="connsiteY1846"/>
              </a:cxn>
              <a:cxn ang="0">
                <a:pos x="connsiteX1847" y="connsiteY1847"/>
              </a:cxn>
              <a:cxn ang="0">
                <a:pos x="connsiteX1848" y="connsiteY1848"/>
              </a:cxn>
              <a:cxn ang="0">
                <a:pos x="connsiteX1849" y="connsiteY1849"/>
              </a:cxn>
              <a:cxn ang="0">
                <a:pos x="connsiteX1850" y="connsiteY1850"/>
              </a:cxn>
              <a:cxn ang="0">
                <a:pos x="connsiteX1851" y="connsiteY1851"/>
              </a:cxn>
              <a:cxn ang="0">
                <a:pos x="connsiteX1852" y="connsiteY1852"/>
              </a:cxn>
              <a:cxn ang="0">
                <a:pos x="connsiteX1853" y="connsiteY1853"/>
              </a:cxn>
              <a:cxn ang="0">
                <a:pos x="connsiteX1854" y="connsiteY1854"/>
              </a:cxn>
              <a:cxn ang="0">
                <a:pos x="connsiteX1855" y="connsiteY1855"/>
              </a:cxn>
              <a:cxn ang="0">
                <a:pos x="connsiteX1856" y="connsiteY1856"/>
              </a:cxn>
              <a:cxn ang="0">
                <a:pos x="connsiteX1857" y="connsiteY1857"/>
              </a:cxn>
              <a:cxn ang="0">
                <a:pos x="connsiteX1858" y="connsiteY1858"/>
              </a:cxn>
              <a:cxn ang="0">
                <a:pos x="connsiteX1859" y="connsiteY1859"/>
              </a:cxn>
              <a:cxn ang="0">
                <a:pos x="connsiteX1860" y="connsiteY1860"/>
              </a:cxn>
              <a:cxn ang="0">
                <a:pos x="connsiteX1861" y="connsiteY1861"/>
              </a:cxn>
              <a:cxn ang="0">
                <a:pos x="connsiteX1862" y="connsiteY1862"/>
              </a:cxn>
              <a:cxn ang="0">
                <a:pos x="connsiteX1863" y="connsiteY1863"/>
              </a:cxn>
              <a:cxn ang="0">
                <a:pos x="connsiteX1864" y="connsiteY1864"/>
              </a:cxn>
              <a:cxn ang="0">
                <a:pos x="connsiteX1865" y="connsiteY1865"/>
              </a:cxn>
              <a:cxn ang="0">
                <a:pos x="connsiteX1866" y="connsiteY1866"/>
              </a:cxn>
              <a:cxn ang="0">
                <a:pos x="connsiteX1867" y="connsiteY1867"/>
              </a:cxn>
              <a:cxn ang="0">
                <a:pos x="connsiteX1868" y="connsiteY1868"/>
              </a:cxn>
              <a:cxn ang="0">
                <a:pos x="connsiteX1869" y="connsiteY1869"/>
              </a:cxn>
              <a:cxn ang="0">
                <a:pos x="connsiteX1870" y="connsiteY1870"/>
              </a:cxn>
              <a:cxn ang="0">
                <a:pos x="connsiteX1871" y="connsiteY1871"/>
              </a:cxn>
              <a:cxn ang="0">
                <a:pos x="connsiteX1872" y="connsiteY1872"/>
              </a:cxn>
              <a:cxn ang="0">
                <a:pos x="connsiteX1873" y="connsiteY1873"/>
              </a:cxn>
              <a:cxn ang="0">
                <a:pos x="connsiteX1874" y="connsiteY1874"/>
              </a:cxn>
              <a:cxn ang="0">
                <a:pos x="connsiteX1875" y="connsiteY1875"/>
              </a:cxn>
              <a:cxn ang="0">
                <a:pos x="connsiteX1876" y="connsiteY1876"/>
              </a:cxn>
              <a:cxn ang="0">
                <a:pos x="connsiteX1877" y="connsiteY1877"/>
              </a:cxn>
              <a:cxn ang="0">
                <a:pos x="connsiteX1878" y="connsiteY1878"/>
              </a:cxn>
              <a:cxn ang="0">
                <a:pos x="connsiteX1879" y="connsiteY1879"/>
              </a:cxn>
              <a:cxn ang="0">
                <a:pos x="connsiteX1880" y="connsiteY1880"/>
              </a:cxn>
              <a:cxn ang="0">
                <a:pos x="connsiteX1881" y="connsiteY1881"/>
              </a:cxn>
              <a:cxn ang="0">
                <a:pos x="connsiteX1882" y="connsiteY1882"/>
              </a:cxn>
              <a:cxn ang="0">
                <a:pos x="connsiteX1883" y="connsiteY1883"/>
              </a:cxn>
              <a:cxn ang="0">
                <a:pos x="connsiteX1884" y="connsiteY1884"/>
              </a:cxn>
              <a:cxn ang="0">
                <a:pos x="connsiteX1885" y="connsiteY1885"/>
              </a:cxn>
              <a:cxn ang="0">
                <a:pos x="connsiteX1886" y="connsiteY1886"/>
              </a:cxn>
              <a:cxn ang="0">
                <a:pos x="connsiteX1887" y="connsiteY1887"/>
              </a:cxn>
              <a:cxn ang="0">
                <a:pos x="connsiteX1888" y="connsiteY1888"/>
              </a:cxn>
              <a:cxn ang="0">
                <a:pos x="connsiteX1889" y="connsiteY1889"/>
              </a:cxn>
              <a:cxn ang="0">
                <a:pos x="connsiteX1890" y="connsiteY1890"/>
              </a:cxn>
              <a:cxn ang="0">
                <a:pos x="connsiteX1891" y="connsiteY1891"/>
              </a:cxn>
              <a:cxn ang="0">
                <a:pos x="connsiteX1892" y="connsiteY1892"/>
              </a:cxn>
              <a:cxn ang="0">
                <a:pos x="connsiteX1893" y="connsiteY1893"/>
              </a:cxn>
              <a:cxn ang="0">
                <a:pos x="connsiteX1894" y="connsiteY1894"/>
              </a:cxn>
              <a:cxn ang="0">
                <a:pos x="connsiteX1895" y="connsiteY1895"/>
              </a:cxn>
              <a:cxn ang="0">
                <a:pos x="connsiteX1896" y="connsiteY1896"/>
              </a:cxn>
              <a:cxn ang="0">
                <a:pos x="connsiteX1897" y="connsiteY1897"/>
              </a:cxn>
              <a:cxn ang="0">
                <a:pos x="connsiteX1898" y="connsiteY1898"/>
              </a:cxn>
              <a:cxn ang="0">
                <a:pos x="connsiteX1899" y="connsiteY1899"/>
              </a:cxn>
              <a:cxn ang="0">
                <a:pos x="connsiteX1900" y="connsiteY1900"/>
              </a:cxn>
              <a:cxn ang="0">
                <a:pos x="connsiteX1901" y="connsiteY1901"/>
              </a:cxn>
              <a:cxn ang="0">
                <a:pos x="connsiteX1902" y="connsiteY1902"/>
              </a:cxn>
              <a:cxn ang="0">
                <a:pos x="connsiteX1903" y="connsiteY1903"/>
              </a:cxn>
              <a:cxn ang="0">
                <a:pos x="connsiteX1904" y="connsiteY1904"/>
              </a:cxn>
              <a:cxn ang="0">
                <a:pos x="connsiteX1905" y="connsiteY1905"/>
              </a:cxn>
              <a:cxn ang="0">
                <a:pos x="connsiteX1906" y="connsiteY1906"/>
              </a:cxn>
              <a:cxn ang="0">
                <a:pos x="connsiteX1907" y="connsiteY1907"/>
              </a:cxn>
              <a:cxn ang="0">
                <a:pos x="connsiteX1908" y="connsiteY1908"/>
              </a:cxn>
              <a:cxn ang="0">
                <a:pos x="connsiteX1909" y="connsiteY1909"/>
              </a:cxn>
              <a:cxn ang="0">
                <a:pos x="connsiteX1910" y="connsiteY1910"/>
              </a:cxn>
              <a:cxn ang="0">
                <a:pos x="connsiteX1911" y="connsiteY1911"/>
              </a:cxn>
              <a:cxn ang="0">
                <a:pos x="connsiteX1912" y="connsiteY1912"/>
              </a:cxn>
              <a:cxn ang="0">
                <a:pos x="connsiteX1913" y="connsiteY1913"/>
              </a:cxn>
              <a:cxn ang="0">
                <a:pos x="connsiteX1914" y="connsiteY1914"/>
              </a:cxn>
              <a:cxn ang="0">
                <a:pos x="connsiteX1915" y="connsiteY1915"/>
              </a:cxn>
              <a:cxn ang="0">
                <a:pos x="connsiteX1916" y="connsiteY1916"/>
              </a:cxn>
              <a:cxn ang="0">
                <a:pos x="connsiteX1917" y="connsiteY1917"/>
              </a:cxn>
              <a:cxn ang="0">
                <a:pos x="connsiteX1918" y="connsiteY1918"/>
              </a:cxn>
              <a:cxn ang="0">
                <a:pos x="connsiteX1919" y="connsiteY1919"/>
              </a:cxn>
              <a:cxn ang="0">
                <a:pos x="connsiteX1920" y="connsiteY1920"/>
              </a:cxn>
              <a:cxn ang="0">
                <a:pos x="connsiteX1921" y="connsiteY1921"/>
              </a:cxn>
              <a:cxn ang="0">
                <a:pos x="connsiteX1922" y="connsiteY1922"/>
              </a:cxn>
              <a:cxn ang="0">
                <a:pos x="connsiteX1923" y="connsiteY1923"/>
              </a:cxn>
              <a:cxn ang="0">
                <a:pos x="connsiteX1924" y="connsiteY1924"/>
              </a:cxn>
              <a:cxn ang="0">
                <a:pos x="connsiteX1925" y="connsiteY1925"/>
              </a:cxn>
              <a:cxn ang="0">
                <a:pos x="connsiteX1926" y="connsiteY1926"/>
              </a:cxn>
              <a:cxn ang="0">
                <a:pos x="connsiteX1927" y="connsiteY1927"/>
              </a:cxn>
              <a:cxn ang="0">
                <a:pos x="connsiteX1928" y="connsiteY1928"/>
              </a:cxn>
              <a:cxn ang="0">
                <a:pos x="connsiteX1929" y="connsiteY1929"/>
              </a:cxn>
              <a:cxn ang="0">
                <a:pos x="connsiteX1930" y="connsiteY1930"/>
              </a:cxn>
              <a:cxn ang="0">
                <a:pos x="connsiteX1931" y="connsiteY1931"/>
              </a:cxn>
              <a:cxn ang="0">
                <a:pos x="connsiteX1932" y="connsiteY1932"/>
              </a:cxn>
              <a:cxn ang="0">
                <a:pos x="connsiteX1933" y="connsiteY1933"/>
              </a:cxn>
              <a:cxn ang="0">
                <a:pos x="connsiteX1934" y="connsiteY1934"/>
              </a:cxn>
              <a:cxn ang="0">
                <a:pos x="connsiteX1935" y="connsiteY1935"/>
              </a:cxn>
              <a:cxn ang="0">
                <a:pos x="connsiteX1936" y="connsiteY1936"/>
              </a:cxn>
              <a:cxn ang="0">
                <a:pos x="connsiteX1937" y="connsiteY1937"/>
              </a:cxn>
              <a:cxn ang="0">
                <a:pos x="connsiteX1938" y="connsiteY1938"/>
              </a:cxn>
              <a:cxn ang="0">
                <a:pos x="connsiteX1939" y="connsiteY1939"/>
              </a:cxn>
              <a:cxn ang="0">
                <a:pos x="connsiteX1940" y="connsiteY1940"/>
              </a:cxn>
              <a:cxn ang="0">
                <a:pos x="connsiteX1941" y="connsiteY1941"/>
              </a:cxn>
              <a:cxn ang="0">
                <a:pos x="connsiteX1942" y="connsiteY1942"/>
              </a:cxn>
              <a:cxn ang="0">
                <a:pos x="connsiteX1943" y="connsiteY1943"/>
              </a:cxn>
              <a:cxn ang="0">
                <a:pos x="connsiteX1944" y="connsiteY1944"/>
              </a:cxn>
              <a:cxn ang="0">
                <a:pos x="connsiteX1945" y="connsiteY1945"/>
              </a:cxn>
              <a:cxn ang="0">
                <a:pos x="connsiteX1946" y="connsiteY1946"/>
              </a:cxn>
              <a:cxn ang="0">
                <a:pos x="connsiteX1947" y="connsiteY1947"/>
              </a:cxn>
              <a:cxn ang="0">
                <a:pos x="connsiteX1948" y="connsiteY1948"/>
              </a:cxn>
              <a:cxn ang="0">
                <a:pos x="connsiteX1949" y="connsiteY1949"/>
              </a:cxn>
              <a:cxn ang="0">
                <a:pos x="connsiteX1950" y="connsiteY1950"/>
              </a:cxn>
              <a:cxn ang="0">
                <a:pos x="connsiteX1951" y="connsiteY1951"/>
              </a:cxn>
              <a:cxn ang="0">
                <a:pos x="connsiteX1952" y="connsiteY1952"/>
              </a:cxn>
              <a:cxn ang="0">
                <a:pos x="connsiteX1953" y="connsiteY1953"/>
              </a:cxn>
              <a:cxn ang="0">
                <a:pos x="connsiteX1954" y="connsiteY1954"/>
              </a:cxn>
              <a:cxn ang="0">
                <a:pos x="connsiteX1955" y="connsiteY1955"/>
              </a:cxn>
              <a:cxn ang="0">
                <a:pos x="connsiteX1956" y="connsiteY1956"/>
              </a:cxn>
              <a:cxn ang="0">
                <a:pos x="connsiteX1957" y="connsiteY1957"/>
              </a:cxn>
              <a:cxn ang="0">
                <a:pos x="connsiteX1958" y="connsiteY1958"/>
              </a:cxn>
              <a:cxn ang="0">
                <a:pos x="connsiteX1959" y="connsiteY1959"/>
              </a:cxn>
              <a:cxn ang="0">
                <a:pos x="connsiteX1960" y="connsiteY1960"/>
              </a:cxn>
              <a:cxn ang="0">
                <a:pos x="connsiteX1961" y="connsiteY1961"/>
              </a:cxn>
              <a:cxn ang="0">
                <a:pos x="connsiteX1962" y="connsiteY1962"/>
              </a:cxn>
              <a:cxn ang="0">
                <a:pos x="connsiteX1963" y="connsiteY1963"/>
              </a:cxn>
              <a:cxn ang="0">
                <a:pos x="connsiteX1964" y="connsiteY1964"/>
              </a:cxn>
              <a:cxn ang="0">
                <a:pos x="connsiteX1965" y="connsiteY1965"/>
              </a:cxn>
              <a:cxn ang="0">
                <a:pos x="connsiteX1966" y="connsiteY1966"/>
              </a:cxn>
              <a:cxn ang="0">
                <a:pos x="connsiteX1967" y="connsiteY1967"/>
              </a:cxn>
              <a:cxn ang="0">
                <a:pos x="connsiteX1968" y="connsiteY1968"/>
              </a:cxn>
              <a:cxn ang="0">
                <a:pos x="connsiteX1969" y="connsiteY1969"/>
              </a:cxn>
              <a:cxn ang="0">
                <a:pos x="connsiteX1970" y="connsiteY1970"/>
              </a:cxn>
              <a:cxn ang="0">
                <a:pos x="connsiteX1971" y="connsiteY1971"/>
              </a:cxn>
              <a:cxn ang="0">
                <a:pos x="connsiteX1972" y="connsiteY1972"/>
              </a:cxn>
              <a:cxn ang="0">
                <a:pos x="connsiteX1973" y="connsiteY1973"/>
              </a:cxn>
              <a:cxn ang="0">
                <a:pos x="connsiteX1974" y="connsiteY1974"/>
              </a:cxn>
              <a:cxn ang="0">
                <a:pos x="connsiteX1975" y="connsiteY1975"/>
              </a:cxn>
              <a:cxn ang="0">
                <a:pos x="connsiteX1976" y="connsiteY1976"/>
              </a:cxn>
              <a:cxn ang="0">
                <a:pos x="connsiteX1977" y="connsiteY1977"/>
              </a:cxn>
              <a:cxn ang="0">
                <a:pos x="connsiteX1978" y="connsiteY1978"/>
              </a:cxn>
              <a:cxn ang="0">
                <a:pos x="connsiteX1979" y="connsiteY1979"/>
              </a:cxn>
              <a:cxn ang="0">
                <a:pos x="connsiteX1980" y="connsiteY1980"/>
              </a:cxn>
              <a:cxn ang="0">
                <a:pos x="connsiteX1981" y="connsiteY1981"/>
              </a:cxn>
              <a:cxn ang="0">
                <a:pos x="connsiteX1982" y="connsiteY1982"/>
              </a:cxn>
              <a:cxn ang="0">
                <a:pos x="connsiteX1983" y="connsiteY1983"/>
              </a:cxn>
              <a:cxn ang="0">
                <a:pos x="connsiteX1984" y="connsiteY1984"/>
              </a:cxn>
              <a:cxn ang="0">
                <a:pos x="connsiteX1985" y="connsiteY1985"/>
              </a:cxn>
              <a:cxn ang="0">
                <a:pos x="connsiteX1986" y="connsiteY1986"/>
              </a:cxn>
              <a:cxn ang="0">
                <a:pos x="connsiteX1987" y="connsiteY1987"/>
              </a:cxn>
              <a:cxn ang="0">
                <a:pos x="connsiteX1988" y="connsiteY1988"/>
              </a:cxn>
              <a:cxn ang="0">
                <a:pos x="connsiteX1989" y="connsiteY1989"/>
              </a:cxn>
              <a:cxn ang="0">
                <a:pos x="connsiteX1990" y="connsiteY1990"/>
              </a:cxn>
              <a:cxn ang="0">
                <a:pos x="connsiteX1991" y="connsiteY1991"/>
              </a:cxn>
              <a:cxn ang="0">
                <a:pos x="connsiteX1992" y="connsiteY1992"/>
              </a:cxn>
              <a:cxn ang="0">
                <a:pos x="connsiteX1993" y="connsiteY1993"/>
              </a:cxn>
              <a:cxn ang="0">
                <a:pos x="connsiteX1994" y="connsiteY1994"/>
              </a:cxn>
              <a:cxn ang="0">
                <a:pos x="connsiteX1995" y="connsiteY1995"/>
              </a:cxn>
              <a:cxn ang="0">
                <a:pos x="connsiteX1996" y="connsiteY1996"/>
              </a:cxn>
              <a:cxn ang="0">
                <a:pos x="connsiteX1997" y="connsiteY1997"/>
              </a:cxn>
              <a:cxn ang="0">
                <a:pos x="connsiteX1998" y="connsiteY1998"/>
              </a:cxn>
              <a:cxn ang="0">
                <a:pos x="connsiteX1999" y="connsiteY1999"/>
              </a:cxn>
              <a:cxn ang="0">
                <a:pos x="connsiteX2000" y="connsiteY2000"/>
              </a:cxn>
              <a:cxn ang="0">
                <a:pos x="connsiteX2001" y="connsiteY2001"/>
              </a:cxn>
              <a:cxn ang="0">
                <a:pos x="connsiteX2002" y="connsiteY2002"/>
              </a:cxn>
              <a:cxn ang="0">
                <a:pos x="connsiteX2003" y="connsiteY2003"/>
              </a:cxn>
              <a:cxn ang="0">
                <a:pos x="connsiteX2004" y="connsiteY2004"/>
              </a:cxn>
              <a:cxn ang="0">
                <a:pos x="connsiteX2005" y="connsiteY2005"/>
              </a:cxn>
              <a:cxn ang="0">
                <a:pos x="connsiteX2006" y="connsiteY2006"/>
              </a:cxn>
              <a:cxn ang="0">
                <a:pos x="connsiteX2007" y="connsiteY2007"/>
              </a:cxn>
              <a:cxn ang="0">
                <a:pos x="connsiteX2008" y="connsiteY2008"/>
              </a:cxn>
              <a:cxn ang="0">
                <a:pos x="connsiteX2009" y="connsiteY2009"/>
              </a:cxn>
              <a:cxn ang="0">
                <a:pos x="connsiteX2010" y="connsiteY2010"/>
              </a:cxn>
              <a:cxn ang="0">
                <a:pos x="connsiteX2011" y="connsiteY2011"/>
              </a:cxn>
              <a:cxn ang="0">
                <a:pos x="connsiteX2012" y="connsiteY2012"/>
              </a:cxn>
              <a:cxn ang="0">
                <a:pos x="connsiteX2013" y="connsiteY2013"/>
              </a:cxn>
              <a:cxn ang="0">
                <a:pos x="connsiteX2014" y="connsiteY2014"/>
              </a:cxn>
              <a:cxn ang="0">
                <a:pos x="connsiteX2015" y="connsiteY2015"/>
              </a:cxn>
              <a:cxn ang="0">
                <a:pos x="connsiteX2016" y="connsiteY2016"/>
              </a:cxn>
              <a:cxn ang="0">
                <a:pos x="connsiteX2017" y="connsiteY2017"/>
              </a:cxn>
              <a:cxn ang="0">
                <a:pos x="connsiteX2018" y="connsiteY2018"/>
              </a:cxn>
              <a:cxn ang="0">
                <a:pos x="connsiteX2019" y="connsiteY2019"/>
              </a:cxn>
              <a:cxn ang="0">
                <a:pos x="connsiteX2020" y="connsiteY2020"/>
              </a:cxn>
              <a:cxn ang="0">
                <a:pos x="connsiteX2021" y="connsiteY2021"/>
              </a:cxn>
              <a:cxn ang="0">
                <a:pos x="connsiteX2022" y="connsiteY2022"/>
              </a:cxn>
              <a:cxn ang="0">
                <a:pos x="connsiteX2023" y="connsiteY2023"/>
              </a:cxn>
              <a:cxn ang="0">
                <a:pos x="connsiteX2024" y="connsiteY2024"/>
              </a:cxn>
              <a:cxn ang="0">
                <a:pos x="connsiteX2025" y="connsiteY2025"/>
              </a:cxn>
              <a:cxn ang="0">
                <a:pos x="connsiteX2026" y="connsiteY2026"/>
              </a:cxn>
              <a:cxn ang="0">
                <a:pos x="connsiteX2027" y="connsiteY2027"/>
              </a:cxn>
              <a:cxn ang="0">
                <a:pos x="connsiteX2028" y="connsiteY2028"/>
              </a:cxn>
              <a:cxn ang="0">
                <a:pos x="connsiteX2029" y="connsiteY2029"/>
              </a:cxn>
              <a:cxn ang="0">
                <a:pos x="connsiteX2030" y="connsiteY2030"/>
              </a:cxn>
              <a:cxn ang="0">
                <a:pos x="connsiteX2031" y="connsiteY2031"/>
              </a:cxn>
              <a:cxn ang="0">
                <a:pos x="connsiteX2032" y="connsiteY2032"/>
              </a:cxn>
              <a:cxn ang="0">
                <a:pos x="connsiteX2033" y="connsiteY2033"/>
              </a:cxn>
              <a:cxn ang="0">
                <a:pos x="connsiteX2034" y="connsiteY2034"/>
              </a:cxn>
              <a:cxn ang="0">
                <a:pos x="connsiteX2035" y="connsiteY2035"/>
              </a:cxn>
              <a:cxn ang="0">
                <a:pos x="connsiteX2036" y="connsiteY2036"/>
              </a:cxn>
              <a:cxn ang="0">
                <a:pos x="connsiteX2037" y="connsiteY2037"/>
              </a:cxn>
              <a:cxn ang="0">
                <a:pos x="connsiteX2038" y="connsiteY2038"/>
              </a:cxn>
              <a:cxn ang="0">
                <a:pos x="connsiteX2039" y="connsiteY2039"/>
              </a:cxn>
              <a:cxn ang="0">
                <a:pos x="connsiteX2040" y="connsiteY2040"/>
              </a:cxn>
              <a:cxn ang="0">
                <a:pos x="connsiteX2041" y="connsiteY2041"/>
              </a:cxn>
              <a:cxn ang="0">
                <a:pos x="connsiteX2042" y="connsiteY2042"/>
              </a:cxn>
              <a:cxn ang="0">
                <a:pos x="connsiteX2043" y="connsiteY2043"/>
              </a:cxn>
              <a:cxn ang="0">
                <a:pos x="connsiteX2044" y="connsiteY2044"/>
              </a:cxn>
              <a:cxn ang="0">
                <a:pos x="connsiteX2045" y="connsiteY2045"/>
              </a:cxn>
              <a:cxn ang="0">
                <a:pos x="connsiteX2046" y="connsiteY2046"/>
              </a:cxn>
              <a:cxn ang="0">
                <a:pos x="connsiteX2047" y="connsiteY2047"/>
              </a:cxn>
              <a:cxn ang="0">
                <a:pos x="connsiteX2048" y="connsiteY2048"/>
              </a:cxn>
              <a:cxn ang="0">
                <a:pos x="connsiteX2049" y="connsiteY2049"/>
              </a:cxn>
              <a:cxn ang="0">
                <a:pos x="connsiteX2050" y="connsiteY2050"/>
              </a:cxn>
              <a:cxn ang="0">
                <a:pos x="connsiteX2051" y="connsiteY2051"/>
              </a:cxn>
              <a:cxn ang="0">
                <a:pos x="connsiteX2052" y="connsiteY2052"/>
              </a:cxn>
              <a:cxn ang="0">
                <a:pos x="connsiteX2053" y="connsiteY2053"/>
              </a:cxn>
              <a:cxn ang="0">
                <a:pos x="connsiteX2054" y="connsiteY2054"/>
              </a:cxn>
              <a:cxn ang="0">
                <a:pos x="connsiteX2055" y="connsiteY2055"/>
              </a:cxn>
              <a:cxn ang="0">
                <a:pos x="connsiteX2056" y="connsiteY2056"/>
              </a:cxn>
              <a:cxn ang="0">
                <a:pos x="connsiteX2057" y="connsiteY2057"/>
              </a:cxn>
              <a:cxn ang="0">
                <a:pos x="connsiteX2058" y="connsiteY2058"/>
              </a:cxn>
              <a:cxn ang="0">
                <a:pos x="connsiteX2059" y="connsiteY2059"/>
              </a:cxn>
              <a:cxn ang="0">
                <a:pos x="connsiteX2060" y="connsiteY2060"/>
              </a:cxn>
              <a:cxn ang="0">
                <a:pos x="connsiteX2061" y="connsiteY2061"/>
              </a:cxn>
              <a:cxn ang="0">
                <a:pos x="connsiteX2062" y="connsiteY2062"/>
              </a:cxn>
              <a:cxn ang="0">
                <a:pos x="connsiteX2063" y="connsiteY2063"/>
              </a:cxn>
              <a:cxn ang="0">
                <a:pos x="connsiteX2064" y="connsiteY2064"/>
              </a:cxn>
              <a:cxn ang="0">
                <a:pos x="connsiteX2065" y="connsiteY2065"/>
              </a:cxn>
              <a:cxn ang="0">
                <a:pos x="connsiteX2066" y="connsiteY2066"/>
              </a:cxn>
              <a:cxn ang="0">
                <a:pos x="connsiteX2067" y="connsiteY2067"/>
              </a:cxn>
              <a:cxn ang="0">
                <a:pos x="connsiteX2068" y="connsiteY2068"/>
              </a:cxn>
              <a:cxn ang="0">
                <a:pos x="connsiteX2069" y="connsiteY2069"/>
              </a:cxn>
              <a:cxn ang="0">
                <a:pos x="connsiteX2070" y="connsiteY2070"/>
              </a:cxn>
              <a:cxn ang="0">
                <a:pos x="connsiteX2071" y="connsiteY2071"/>
              </a:cxn>
              <a:cxn ang="0">
                <a:pos x="connsiteX2072" y="connsiteY2072"/>
              </a:cxn>
              <a:cxn ang="0">
                <a:pos x="connsiteX2073" y="connsiteY2073"/>
              </a:cxn>
              <a:cxn ang="0">
                <a:pos x="connsiteX2074" y="connsiteY2074"/>
              </a:cxn>
              <a:cxn ang="0">
                <a:pos x="connsiteX2075" y="connsiteY2075"/>
              </a:cxn>
              <a:cxn ang="0">
                <a:pos x="connsiteX2076" y="connsiteY2076"/>
              </a:cxn>
              <a:cxn ang="0">
                <a:pos x="connsiteX2077" y="connsiteY2077"/>
              </a:cxn>
              <a:cxn ang="0">
                <a:pos x="connsiteX2078" y="connsiteY2078"/>
              </a:cxn>
              <a:cxn ang="0">
                <a:pos x="connsiteX2079" y="connsiteY2079"/>
              </a:cxn>
              <a:cxn ang="0">
                <a:pos x="connsiteX2080" y="connsiteY2080"/>
              </a:cxn>
              <a:cxn ang="0">
                <a:pos x="connsiteX2081" y="connsiteY2081"/>
              </a:cxn>
              <a:cxn ang="0">
                <a:pos x="connsiteX2082" y="connsiteY2082"/>
              </a:cxn>
              <a:cxn ang="0">
                <a:pos x="connsiteX2083" y="connsiteY2083"/>
              </a:cxn>
              <a:cxn ang="0">
                <a:pos x="connsiteX2084" y="connsiteY2084"/>
              </a:cxn>
              <a:cxn ang="0">
                <a:pos x="connsiteX2085" y="connsiteY2085"/>
              </a:cxn>
              <a:cxn ang="0">
                <a:pos x="connsiteX2086" y="connsiteY2086"/>
              </a:cxn>
              <a:cxn ang="0">
                <a:pos x="connsiteX2087" y="connsiteY2087"/>
              </a:cxn>
              <a:cxn ang="0">
                <a:pos x="connsiteX2088" y="connsiteY2088"/>
              </a:cxn>
              <a:cxn ang="0">
                <a:pos x="connsiteX2089" y="connsiteY2089"/>
              </a:cxn>
              <a:cxn ang="0">
                <a:pos x="connsiteX2090" y="connsiteY2090"/>
              </a:cxn>
              <a:cxn ang="0">
                <a:pos x="connsiteX2091" y="connsiteY2091"/>
              </a:cxn>
              <a:cxn ang="0">
                <a:pos x="connsiteX2092" y="connsiteY2092"/>
              </a:cxn>
              <a:cxn ang="0">
                <a:pos x="connsiteX2093" y="connsiteY2093"/>
              </a:cxn>
              <a:cxn ang="0">
                <a:pos x="connsiteX2094" y="connsiteY2094"/>
              </a:cxn>
              <a:cxn ang="0">
                <a:pos x="connsiteX2095" y="connsiteY2095"/>
              </a:cxn>
              <a:cxn ang="0">
                <a:pos x="connsiteX2096" y="connsiteY2096"/>
              </a:cxn>
              <a:cxn ang="0">
                <a:pos x="connsiteX2097" y="connsiteY2097"/>
              </a:cxn>
              <a:cxn ang="0">
                <a:pos x="connsiteX2098" y="connsiteY2098"/>
              </a:cxn>
              <a:cxn ang="0">
                <a:pos x="connsiteX2099" y="connsiteY2099"/>
              </a:cxn>
              <a:cxn ang="0">
                <a:pos x="connsiteX2100" y="connsiteY2100"/>
              </a:cxn>
              <a:cxn ang="0">
                <a:pos x="connsiteX2101" y="connsiteY2101"/>
              </a:cxn>
              <a:cxn ang="0">
                <a:pos x="connsiteX2102" y="connsiteY2102"/>
              </a:cxn>
              <a:cxn ang="0">
                <a:pos x="connsiteX2103" y="connsiteY2103"/>
              </a:cxn>
              <a:cxn ang="0">
                <a:pos x="connsiteX2104" y="connsiteY2104"/>
              </a:cxn>
              <a:cxn ang="0">
                <a:pos x="connsiteX2105" y="connsiteY2105"/>
              </a:cxn>
              <a:cxn ang="0">
                <a:pos x="connsiteX2106" y="connsiteY2106"/>
              </a:cxn>
              <a:cxn ang="0">
                <a:pos x="connsiteX2107" y="connsiteY2107"/>
              </a:cxn>
              <a:cxn ang="0">
                <a:pos x="connsiteX2108" y="connsiteY2108"/>
              </a:cxn>
              <a:cxn ang="0">
                <a:pos x="connsiteX2109" y="connsiteY2109"/>
              </a:cxn>
              <a:cxn ang="0">
                <a:pos x="connsiteX2110" y="connsiteY2110"/>
              </a:cxn>
              <a:cxn ang="0">
                <a:pos x="connsiteX2111" y="connsiteY2111"/>
              </a:cxn>
              <a:cxn ang="0">
                <a:pos x="connsiteX2112" y="connsiteY2112"/>
              </a:cxn>
              <a:cxn ang="0">
                <a:pos x="connsiteX2113" y="connsiteY2113"/>
              </a:cxn>
              <a:cxn ang="0">
                <a:pos x="connsiteX2114" y="connsiteY2114"/>
              </a:cxn>
              <a:cxn ang="0">
                <a:pos x="connsiteX2115" y="connsiteY2115"/>
              </a:cxn>
              <a:cxn ang="0">
                <a:pos x="connsiteX2116" y="connsiteY2116"/>
              </a:cxn>
              <a:cxn ang="0">
                <a:pos x="connsiteX2117" y="connsiteY2117"/>
              </a:cxn>
              <a:cxn ang="0">
                <a:pos x="connsiteX2118" y="connsiteY2118"/>
              </a:cxn>
              <a:cxn ang="0">
                <a:pos x="connsiteX2119" y="connsiteY2119"/>
              </a:cxn>
              <a:cxn ang="0">
                <a:pos x="connsiteX2120" y="connsiteY2120"/>
              </a:cxn>
              <a:cxn ang="0">
                <a:pos x="connsiteX2121" y="connsiteY2121"/>
              </a:cxn>
              <a:cxn ang="0">
                <a:pos x="connsiteX2122" y="connsiteY2122"/>
              </a:cxn>
              <a:cxn ang="0">
                <a:pos x="connsiteX2123" y="connsiteY2123"/>
              </a:cxn>
              <a:cxn ang="0">
                <a:pos x="connsiteX2124" y="connsiteY2124"/>
              </a:cxn>
              <a:cxn ang="0">
                <a:pos x="connsiteX2125" y="connsiteY2125"/>
              </a:cxn>
              <a:cxn ang="0">
                <a:pos x="connsiteX2126" y="connsiteY2126"/>
              </a:cxn>
              <a:cxn ang="0">
                <a:pos x="connsiteX2127" y="connsiteY2127"/>
              </a:cxn>
              <a:cxn ang="0">
                <a:pos x="connsiteX2128" y="connsiteY2128"/>
              </a:cxn>
              <a:cxn ang="0">
                <a:pos x="connsiteX2129" y="connsiteY2129"/>
              </a:cxn>
              <a:cxn ang="0">
                <a:pos x="connsiteX2130" y="connsiteY2130"/>
              </a:cxn>
              <a:cxn ang="0">
                <a:pos x="connsiteX2131" y="connsiteY2131"/>
              </a:cxn>
              <a:cxn ang="0">
                <a:pos x="connsiteX2132" y="connsiteY2132"/>
              </a:cxn>
              <a:cxn ang="0">
                <a:pos x="connsiteX2133" y="connsiteY2133"/>
              </a:cxn>
              <a:cxn ang="0">
                <a:pos x="connsiteX2134" y="connsiteY2134"/>
              </a:cxn>
              <a:cxn ang="0">
                <a:pos x="connsiteX2135" y="connsiteY2135"/>
              </a:cxn>
              <a:cxn ang="0">
                <a:pos x="connsiteX2136" y="connsiteY2136"/>
              </a:cxn>
              <a:cxn ang="0">
                <a:pos x="connsiteX2137" y="connsiteY2137"/>
              </a:cxn>
              <a:cxn ang="0">
                <a:pos x="connsiteX2138" y="connsiteY2138"/>
              </a:cxn>
              <a:cxn ang="0">
                <a:pos x="connsiteX2139" y="connsiteY2139"/>
              </a:cxn>
              <a:cxn ang="0">
                <a:pos x="connsiteX2140" y="connsiteY2140"/>
              </a:cxn>
              <a:cxn ang="0">
                <a:pos x="connsiteX2141" y="connsiteY2141"/>
              </a:cxn>
              <a:cxn ang="0">
                <a:pos x="connsiteX2142" y="connsiteY2142"/>
              </a:cxn>
              <a:cxn ang="0">
                <a:pos x="connsiteX2143" y="connsiteY2143"/>
              </a:cxn>
              <a:cxn ang="0">
                <a:pos x="connsiteX2144" y="connsiteY2144"/>
              </a:cxn>
              <a:cxn ang="0">
                <a:pos x="connsiteX2145" y="connsiteY2145"/>
              </a:cxn>
              <a:cxn ang="0">
                <a:pos x="connsiteX2146" y="connsiteY2146"/>
              </a:cxn>
              <a:cxn ang="0">
                <a:pos x="connsiteX2147" y="connsiteY2147"/>
              </a:cxn>
              <a:cxn ang="0">
                <a:pos x="connsiteX2148" y="connsiteY2148"/>
              </a:cxn>
              <a:cxn ang="0">
                <a:pos x="connsiteX2149" y="connsiteY2149"/>
              </a:cxn>
              <a:cxn ang="0">
                <a:pos x="connsiteX2150" y="connsiteY2150"/>
              </a:cxn>
              <a:cxn ang="0">
                <a:pos x="connsiteX2151" y="connsiteY2151"/>
              </a:cxn>
              <a:cxn ang="0">
                <a:pos x="connsiteX2152" y="connsiteY2152"/>
              </a:cxn>
              <a:cxn ang="0">
                <a:pos x="connsiteX2153" y="connsiteY2153"/>
              </a:cxn>
              <a:cxn ang="0">
                <a:pos x="connsiteX2154" y="connsiteY2154"/>
              </a:cxn>
              <a:cxn ang="0">
                <a:pos x="connsiteX2155" y="connsiteY2155"/>
              </a:cxn>
              <a:cxn ang="0">
                <a:pos x="connsiteX2156" y="connsiteY2156"/>
              </a:cxn>
              <a:cxn ang="0">
                <a:pos x="connsiteX2157" y="connsiteY2157"/>
              </a:cxn>
              <a:cxn ang="0">
                <a:pos x="connsiteX2158" y="connsiteY2158"/>
              </a:cxn>
              <a:cxn ang="0">
                <a:pos x="connsiteX2159" y="connsiteY2159"/>
              </a:cxn>
              <a:cxn ang="0">
                <a:pos x="connsiteX2160" y="connsiteY2160"/>
              </a:cxn>
              <a:cxn ang="0">
                <a:pos x="connsiteX2161" y="connsiteY2161"/>
              </a:cxn>
              <a:cxn ang="0">
                <a:pos x="connsiteX2162" y="connsiteY2162"/>
              </a:cxn>
              <a:cxn ang="0">
                <a:pos x="connsiteX2163" y="connsiteY2163"/>
              </a:cxn>
              <a:cxn ang="0">
                <a:pos x="connsiteX2164" y="connsiteY2164"/>
              </a:cxn>
              <a:cxn ang="0">
                <a:pos x="connsiteX2165" y="connsiteY2165"/>
              </a:cxn>
              <a:cxn ang="0">
                <a:pos x="connsiteX2166" y="connsiteY2166"/>
              </a:cxn>
              <a:cxn ang="0">
                <a:pos x="connsiteX2167" y="connsiteY2167"/>
              </a:cxn>
              <a:cxn ang="0">
                <a:pos x="connsiteX2168" y="connsiteY2168"/>
              </a:cxn>
              <a:cxn ang="0">
                <a:pos x="connsiteX2169" y="connsiteY2169"/>
              </a:cxn>
              <a:cxn ang="0">
                <a:pos x="connsiteX2170" y="connsiteY2170"/>
              </a:cxn>
              <a:cxn ang="0">
                <a:pos x="connsiteX2171" y="connsiteY2171"/>
              </a:cxn>
              <a:cxn ang="0">
                <a:pos x="connsiteX2172" y="connsiteY2172"/>
              </a:cxn>
              <a:cxn ang="0">
                <a:pos x="connsiteX2173" y="connsiteY2173"/>
              </a:cxn>
              <a:cxn ang="0">
                <a:pos x="connsiteX2174" y="connsiteY2174"/>
              </a:cxn>
              <a:cxn ang="0">
                <a:pos x="connsiteX2175" y="connsiteY2175"/>
              </a:cxn>
              <a:cxn ang="0">
                <a:pos x="connsiteX2176" y="connsiteY2176"/>
              </a:cxn>
              <a:cxn ang="0">
                <a:pos x="connsiteX2177" y="connsiteY2177"/>
              </a:cxn>
              <a:cxn ang="0">
                <a:pos x="connsiteX2178" y="connsiteY2178"/>
              </a:cxn>
              <a:cxn ang="0">
                <a:pos x="connsiteX2179" y="connsiteY2179"/>
              </a:cxn>
              <a:cxn ang="0">
                <a:pos x="connsiteX2180" y="connsiteY2180"/>
              </a:cxn>
              <a:cxn ang="0">
                <a:pos x="connsiteX2181" y="connsiteY2181"/>
              </a:cxn>
              <a:cxn ang="0">
                <a:pos x="connsiteX2182" y="connsiteY2182"/>
              </a:cxn>
              <a:cxn ang="0">
                <a:pos x="connsiteX2183" y="connsiteY2183"/>
              </a:cxn>
              <a:cxn ang="0">
                <a:pos x="connsiteX2184" y="connsiteY2184"/>
              </a:cxn>
              <a:cxn ang="0">
                <a:pos x="connsiteX2185" y="connsiteY2185"/>
              </a:cxn>
              <a:cxn ang="0">
                <a:pos x="connsiteX2186" y="connsiteY2186"/>
              </a:cxn>
              <a:cxn ang="0">
                <a:pos x="connsiteX2187" y="connsiteY2187"/>
              </a:cxn>
              <a:cxn ang="0">
                <a:pos x="connsiteX2188" y="connsiteY2188"/>
              </a:cxn>
              <a:cxn ang="0">
                <a:pos x="connsiteX2189" y="connsiteY2189"/>
              </a:cxn>
              <a:cxn ang="0">
                <a:pos x="connsiteX2190" y="connsiteY2190"/>
              </a:cxn>
              <a:cxn ang="0">
                <a:pos x="connsiteX2191" y="connsiteY2191"/>
              </a:cxn>
              <a:cxn ang="0">
                <a:pos x="connsiteX2192" y="connsiteY2192"/>
              </a:cxn>
              <a:cxn ang="0">
                <a:pos x="connsiteX2193" y="connsiteY2193"/>
              </a:cxn>
              <a:cxn ang="0">
                <a:pos x="connsiteX2194" y="connsiteY2194"/>
              </a:cxn>
              <a:cxn ang="0">
                <a:pos x="connsiteX2195" y="connsiteY2195"/>
              </a:cxn>
              <a:cxn ang="0">
                <a:pos x="connsiteX2196" y="connsiteY2196"/>
              </a:cxn>
              <a:cxn ang="0">
                <a:pos x="connsiteX2197" y="connsiteY2197"/>
              </a:cxn>
              <a:cxn ang="0">
                <a:pos x="connsiteX2198" y="connsiteY2198"/>
              </a:cxn>
              <a:cxn ang="0">
                <a:pos x="connsiteX2199" y="connsiteY2199"/>
              </a:cxn>
              <a:cxn ang="0">
                <a:pos x="connsiteX2200" y="connsiteY2200"/>
              </a:cxn>
              <a:cxn ang="0">
                <a:pos x="connsiteX2201" y="connsiteY2201"/>
              </a:cxn>
              <a:cxn ang="0">
                <a:pos x="connsiteX2202" y="connsiteY2202"/>
              </a:cxn>
              <a:cxn ang="0">
                <a:pos x="connsiteX2203" y="connsiteY2203"/>
              </a:cxn>
              <a:cxn ang="0">
                <a:pos x="connsiteX2204" y="connsiteY2204"/>
              </a:cxn>
              <a:cxn ang="0">
                <a:pos x="connsiteX2205" y="connsiteY2205"/>
              </a:cxn>
              <a:cxn ang="0">
                <a:pos x="connsiteX2206" y="connsiteY2206"/>
              </a:cxn>
              <a:cxn ang="0">
                <a:pos x="connsiteX2207" y="connsiteY2207"/>
              </a:cxn>
              <a:cxn ang="0">
                <a:pos x="connsiteX2208" y="connsiteY2208"/>
              </a:cxn>
              <a:cxn ang="0">
                <a:pos x="connsiteX2209" y="connsiteY2209"/>
              </a:cxn>
              <a:cxn ang="0">
                <a:pos x="connsiteX2210" y="connsiteY2210"/>
              </a:cxn>
              <a:cxn ang="0">
                <a:pos x="connsiteX2211" y="connsiteY2211"/>
              </a:cxn>
              <a:cxn ang="0">
                <a:pos x="connsiteX2212" y="connsiteY2212"/>
              </a:cxn>
              <a:cxn ang="0">
                <a:pos x="connsiteX2213" y="connsiteY2213"/>
              </a:cxn>
              <a:cxn ang="0">
                <a:pos x="connsiteX2214" y="connsiteY2214"/>
              </a:cxn>
              <a:cxn ang="0">
                <a:pos x="connsiteX2215" y="connsiteY2215"/>
              </a:cxn>
              <a:cxn ang="0">
                <a:pos x="connsiteX2216" y="connsiteY2216"/>
              </a:cxn>
              <a:cxn ang="0">
                <a:pos x="connsiteX2217" y="connsiteY2217"/>
              </a:cxn>
              <a:cxn ang="0">
                <a:pos x="connsiteX2218" y="connsiteY2218"/>
              </a:cxn>
              <a:cxn ang="0">
                <a:pos x="connsiteX2219" y="connsiteY2219"/>
              </a:cxn>
              <a:cxn ang="0">
                <a:pos x="connsiteX2220" y="connsiteY2220"/>
              </a:cxn>
              <a:cxn ang="0">
                <a:pos x="connsiteX2221" y="connsiteY2221"/>
              </a:cxn>
              <a:cxn ang="0">
                <a:pos x="connsiteX2222" y="connsiteY2222"/>
              </a:cxn>
              <a:cxn ang="0">
                <a:pos x="connsiteX2223" y="connsiteY2223"/>
              </a:cxn>
              <a:cxn ang="0">
                <a:pos x="connsiteX2224" y="connsiteY2224"/>
              </a:cxn>
              <a:cxn ang="0">
                <a:pos x="connsiteX2225" y="connsiteY2225"/>
              </a:cxn>
              <a:cxn ang="0">
                <a:pos x="connsiteX2226" y="connsiteY2226"/>
              </a:cxn>
              <a:cxn ang="0">
                <a:pos x="connsiteX2227" y="connsiteY2227"/>
              </a:cxn>
              <a:cxn ang="0">
                <a:pos x="connsiteX2228" y="connsiteY2228"/>
              </a:cxn>
              <a:cxn ang="0">
                <a:pos x="connsiteX2229" y="connsiteY2229"/>
              </a:cxn>
              <a:cxn ang="0">
                <a:pos x="connsiteX2230" y="connsiteY2230"/>
              </a:cxn>
              <a:cxn ang="0">
                <a:pos x="connsiteX2231" y="connsiteY2231"/>
              </a:cxn>
              <a:cxn ang="0">
                <a:pos x="connsiteX2232" y="connsiteY2232"/>
              </a:cxn>
              <a:cxn ang="0">
                <a:pos x="connsiteX2233" y="connsiteY2233"/>
              </a:cxn>
              <a:cxn ang="0">
                <a:pos x="connsiteX2234" y="connsiteY2234"/>
              </a:cxn>
              <a:cxn ang="0">
                <a:pos x="connsiteX2235" y="connsiteY2235"/>
              </a:cxn>
              <a:cxn ang="0">
                <a:pos x="connsiteX2236" y="connsiteY2236"/>
              </a:cxn>
              <a:cxn ang="0">
                <a:pos x="connsiteX2237" y="connsiteY2237"/>
              </a:cxn>
              <a:cxn ang="0">
                <a:pos x="connsiteX2238" y="connsiteY2238"/>
              </a:cxn>
              <a:cxn ang="0">
                <a:pos x="connsiteX2239" y="connsiteY2239"/>
              </a:cxn>
              <a:cxn ang="0">
                <a:pos x="connsiteX2240" y="connsiteY2240"/>
              </a:cxn>
              <a:cxn ang="0">
                <a:pos x="connsiteX2241" y="connsiteY2241"/>
              </a:cxn>
              <a:cxn ang="0">
                <a:pos x="connsiteX2242" y="connsiteY2242"/>
              </a:cxn>
              <a:cxn ang="0">
                <a:pos x="connsiteX2243" y="connsiteY2243"/>
              </a:cxn>
              <a:cxn ang="0">
                <a:pos x="connsiteX2244" y="connsiteY2244"/>
              </a:cxn>
              <a:cxn ang="0">
                <a:pos x="connsiteX2245" y="connsiteY2245"/>
              </a:cxn>
              <a:cxn ang="0">
                <a:pos x="connsiteX2246" y="connsiteY2246"/>
              </a:cxn>
              <a:cxn ang="0">
                <a:pos x="connsiteX2247" y="connsiteY2247"/>
              </a:cxn>
              <a:cxn ang="0">
                <a:pos x="connsiteX2248" y="connsiteY2248"/>
              </a:cxn>
              <a:cxn ang="0">
                <a:pos x="connsiteX2249" y="connsiteY2249"/>
              </a:cxn>
              <a:cxn ang="0">
                <a:pos x="connsiteX2250" y="connsiteY2250"/>
              </a:cxn>
              <a:cxn ang="0">
                <a:pos x="connsiteX2251" y="connsiteY2251"/>
              </a:cxn>
              <a:cxn ang="0">
                <a:pos x="connsiteX2252" y="connsiteY2252"/>
              </a:cxn>
              <a:cxn ang="0">
                <a:pos x="connsiteX2253" y="connsiteY2253"/>
              </a:cxn>
              <a:cxn ang="0">
                <a:pos x="connsiteX2254" y="connsiteY2254"/>
              </a:cxn>
              <a:cxn ang="0">
                <a:pos x="connsiteX2255" y="connsiteY2255"/>
              </a:cxn>
              <a:cxn ang="0">
                <a:pos x="connsiteX2256" y="connsiteY2256"/>
              </a:cxn>
              <a:cxn ang="0">
                <a:pos x="connsiteX2257" y="connsiteY2257"/>
              </a:cxn>
              <a:cxn ang="0">
                <a:pos x="connsiteX2258" y="connsiteY2258"/>
              </a:cxn>
              <a:cxn ang="0">
                <a:pos x="connsiteX2259" y="connsiteY2259"/>
              </a:cxn>
              <a:cxn ang="0">
                <a:pos x="connsiteX2260" y="connsiteY2260"/>
              </a:cxn>
              <a:cxn ang="0">
                <a:pos x="connsiteX2261" y="connsiteY2261"/>
              </a:cxn>
              <a:cxn ang="0">
                <a:pos x="connsiteX2262" y="connsiteY2262"/>
              </a:cxn>
              <a:cxn ang="0">
                <a:pos x="connsiteX2263" y="connsiteY2263"/>
              </a:cxn>
              <a:cxn ang="0">
                <a:pos x="connsiteX2264" y="connsiteY2264"/>
              </a:cxn>
              <a:cxn ang="0">
                <a:pos x="connsiteX2265" y="connsiteY2265"/>
              </a:cxn>
              <a:cxn ang="0">
                <a:pos x="connsiteX2266" y="connsiteY2266"/>
              </a:cxn>
              <a:cxn ang="0">
                <a:pos x="connsiteX2267" y="connsiteY2267"/>
              </a:cxn>
              <a:cxn ang="0">
                <a:pos x="connsiteX2268" y="connsiteY2268"/>
              </a:cxn>
              <a:cxn ang="0">
                <a:pos x="connsiteX2269" y="connsiteY2269"/>
              </a:cxn>
              <a:cxn ang="0">
                <a:pos x="connsiteX2270" y="connsiteY2270"/>
              </a:cxn>
              <a:cxn ang="0">
                <a:pos x="connsiteX2271" y="connsiteY2271"/>
              </a:cxn>
              <a:cxn ang="0">
                <a:pos x="connsiteX2272" y="connsiteY2272"/>
              </a:cxn>
              <a:cxn ang="0">
                <a:pos x="connsiteX2273" y="connsiteY2273"/>
              </a:cxn>
              <a:cxn ang="0">
                <a:pos x="connsiteX2274" y="connsiteY2274"/>
              </a:cxn>
              <a:cxn ang="0">
                <a:pos x="connsiteX2275" y="connsiteY2275"/>
              </a:cxn>
              <a:cxn ang="0">
                <a:pos x="connsiteX2276" y="connsiteY2276"/>
              </a:cxn>
              <a:cxn ang="0">
                <a:pos x="connsiteX2277" y="connsiteY2277"/>
              </a:cxn>
              <a:cxn ang="0">
                <a:pos x="connsiteX2278" y="connsiteY2278"/>
              </a:cxn>
              <a:cxn ang="0">
                <a:pos x="connsiteX2279" y="connsiteY2279"/>
              </a:cxn>
              <a:cxn ang="0">
                <a:pos x="connsiteX2280" y="connsiteY2280"/>
              </a:cxn>
              <a:cxn ang="0">
                <a:pos x="connsiteX2281" y="connsiteY2281"/>
              </a:cxn>
              <a:cxn ang="0">
                <a:pos x="connsiteX2282" y="connsiteY2282"/>
              </a:cxn>
              <a:cxn ang="0">
                <a:pos x="connsiteX2283" y="connsiteY2283"/>
              </a:cxn>
              <a:cxn ang="0">
                <a:pos x="connsiteX2284" y="connsiteY2284"/>
              </a:cxn>
              <a:cxn ang="0">
                <a:pos x="connsiteX2285" y="connsiteY2285"/>
              </a:cxn>
              <a:cxn ang="0">
                <a:pos x="connsiteX2286" y="connsiteY2286"/>
              </a:cxn>
              <a:cxn ang="0">
                <a:pos x="connsiteX2287" y="connsiteY2287"/>
              </a:cxn>
              <a:cxn ang="0">
                <a:pos x="connsiteX2288" y="connsiteY2288"/>
              </a:cxn>
              <a:cxn ang="0">
                <a:pos x="connsiteX2289" y="connsiteY2289"/>
              </a:cxn>
              <a:cxn ang="0">
                <a:pos x="connsiteX2290" y="connsiteY2290"/>
              </a:cxn>
              <a:cxn ang="0">
                <a:pos x="connsiteX2291" y="connsiteY2291"/>
              </a:cxn>
              <a:cxn ang="0">
                <a:pos x="connsiteX2292" y="connsiteY2292"/>
              </a:cxn>
              <a:cxn ang="0">
                <a:pos x="connsiteX2293" y="connsiteY2293"/>
              </a:cxn>
              <a:cxn ang="0">
                <a:pos x="connsiteX2294" y="connsiteY2294"/>
              </a:cxn>
              <a:cxn ang="0">
                <a:pos x="connsiteX2295" y="connsiteY2295"/>
              </a:cxn>
              <a:cxn ang="0">
                <a:pos x="connsiteX2296" y="connsiteY2296"/>
              </a:cxn>
              <a:cxn ang="0">
                <a:pos x="connsiteX2297" y="connsiteY2297"/>
              </a:cxn>
              <a:cxn ang="0">
                <a:pos x="connsiteX2298" y="connsiteY2298"/>
              </a:cxn>
              <a:cxn ang="0">
                <a:pos x="connsiteX2299" y="connsiteY2299"/>
              </a:cxn>
              <a:cxn ang="0">
                <a:pos x="connsiteX2300" y="connsiteY2300"/>
              </a:cxn>
              <a:cxn ang="0">
                <a:pos x="connsiteX2301" y="connsiteY2301"/>
              </a:cxn>
              <a:cxn ang="0">
                <a:pos x="connsiteX2302" y="connsiteY2302"/>
              </a:cxn>
              <a:cxn ang="0">
                <a:pos x="connsiteX2303" y="connsiteY2303"/>
              </a:cxn>
              <a:cxn ang="0">
                <a:pos x="connsiteX2304" y="connsiteY2304"/>
              </a:cxn>
              <a:cxn ang="0">
                <a:pos x="connsiteX2305" y="connsiteY2305"/>
              </a:cxn>
              <a:cxn ang="0">
                <a:pos x="connsiteX2306" y="connsiteY2306"/>
              </a:cxn>
              <a:cxn ang="0">
                <a:pos x="connsiteX2307" y="connsiteY2307"/>
              </a:cxn>
              <a:cxn ang="0">
                <a:pos x="connsiteX2308" y="connsiteY2308"/>
              </a:cxn>
              <a:cxn ang="0">
                <a:pos x="connsiteX2309" y="connsiteY2309"/>
              </a:cxn>
              <a:cxn ang="0">
                <a:pos x="connsiteX2310" y="connsiteY2310"/>
              </a:cxn>
              <a:cxn ang="0">
                <a:pos x="connsiteX2311" y="connsiteY2311"/>
              </a:cxn>
              <a:cxn ang="0">
                <a:pos x="connsiteX2312" y="connsiteY2312"/>
              </a:cxn>
              <a:cxn ang="0">
                <a:pos x="connsiteX2313" y="connsiteY2313"/>
              </a:cxn>
              <a:cxn ang="0">
                <a:pos x="connsiteX2314" y="connsiteY2314"/>
              </a:cxn>
              <a:cxn ang="0">
                <a:pos x="connsiteX2315" y="connsiteY2315"/>
              </a:cxn>
              <a:cxn ang="0">
                <a:pos x="connsiteX2316" y="connsiteY2316"/>
              </a:cxn>
              <a:cxn ang="0">
                <a:pos x="connsiteX2317" y="connsiteY2317"/>
              </a:cxn>
              <a:cxn ang="0">
                <a:pos x="connsiteX2318" y="connsiteY2318"/>
              </a:cxn>
              <a:cxn ang="0">
                <a:pos x="connsiteX2319" y="connsiteY2319"/>
              </a:cxn>
              <a:cxn ang="0">
                <a:pos x="connsiteX2320" y="connsiteY2320"/>
              </a:cxn>
              <a:cxn ang="0">
                <a:pos x="connsiteX2321" y="connsiteY2321"/>
              </a:cxn>
              <a:cxn ang="0">
                <a:pos x="connsiteX2322" y="connsiteY2322"/>
              </a:cxn>
              <a:cxn ang="0">
                <a:pos x="connsiteX2323" y="connsiteY2323"/>
              </a:cxn>
              <a:cxn ang="0">
                <a:pos x="connsiteX2324" y="connsiteY2324"/>
              </a:cxn>
              <a:cxn ang="0">
                <a:pos x="connsiteX2325" y="connsiteY2325"/>
              </a:cxn>
              <a:cxn ang="0">
                <a:pos x="connsiteX2326" y="connsiteY2326"/>
              </a:cxn>
              <a:cxn ang="0">
                <a:pos x="connsiteX2327" y="connsiteY2327"/>
              </a:cxn>
              <a:cxn ang="0">
                <a:pos x="connsiteX2328" y="connsiteY2328"/>
              </a:cxn>
              <a:cxn ang="0">
                <a:pos x="connsiteX2329" y="connsiteY2329"/>
              </a:cxn>
              <a:cxn ang="0">
                <a:pos x="connsiteX2330" y="connsiteY2330"/>
              </a:cxn>
              <a:cxn ang="0">
                <a:pos x="connsiteX2331" y="connsiteY2331"/>
              </a:cxn>
              <a:cxn ang="0">
                <a:pos x="connsiteX2332" y="connsiteY2332"/>
              </a:cxn>
              <a:cxn ang="0">
                <a:pos x="connsiteX2333" y="connsiteY2333"/>
              </a:cxn>
              <a:cxn ang="0">
                <a:pos x="connsiteX2334" y="connsiteY2334"/>
              </a:cxn>
              <a:cxn ang="0">
                <a:pos x="connsiteX2335" y="connsiteY2335"/>
              </a:cxn>
              <a:cxn ang="0">
                <a:pos x="connsiteX2336" y="connsiteY2336"/>
              </a:cxn>
              <a:cxn ang="0">
                <a:pos x="connsiteX2337" y="connsiteY2337"/>
              </a:cxn>
              <a:cxn ang="0">
                <a:pos x="connsiteX2338" y="connsiteY2338"/>
              </a:cxn>
              <a:cxn ang="0">
                <a:pos x="connsiteX2339" y="connsiteY2339"/>
              </a:cxn>
              <a:cxn ang="0">
                <a:pos x="connsiteX2340" y="connsiteY2340"/>
              </a:cxn>
              <a:cxn ang="0">
                <a:pos x="connsiteX2341" y="connsiteY2341"/>
              </a:cxn>
              <a:cxn ang="0">
                <a:pos x="connsiteX2342" y="connsiteY2342"/>
              </a:cxn>
              <a:cxn ang="0">
                <a:pos x="connsiteX2343" y="connsiteY2343"/>
              </a:cxn>
              <a:cxn ang="0">
                <a:pos x="connsiteX2344" y="connsiteY2344"/>
              </a:cxn>
              <a:cxn ang="0">
                <a:pos x="connsiteX2345" y="connsiteY2345"/>
              </a:cxn>
              <a:cxn ang="0">
                <a:pos x="connsiteX2346" y="connsiteY2346"/>
              </a:cxn>
              <a:cxn ang="0">
                <a:pos x="connsiteX2347" y="connsiteY2347"/>
              </a:cxn>
              <a:cxn ang="0">
                <a:pos x="connsiteX2348" y="connsiteY2348"/>
              </a:cxn>
              <a:cxn ang="0">
                <a:pos x="connsiteX2349" y="connsiteY2349"/>
              </a:cxn>
              <a:cxn ang="0">
                <a:pos x="connsiteX2350" y="connsiteY2350"/>
              </a:cxn>
              <a:cxn ang="0">
                <a:pos x="connsiteX2351" y="connsiteY2351"/>
              </a:cxn>
              <a:cxn ang="0">
                <a:pos x="connsiteX2352" y="connsiteY2352"/>
              </a:cxn>
              <a:cxn ang="0">
                <a:pos x="connsiteX2353" y="connsiteY2353"/>
              </a:cxn>
              <a:cxn ang="0">
                <a:pos x="connsiteX2354" y="connsiteY2354"/>
              </a:cxn>
              <a:cxn ang="0">
                <a:pos x="connsiteX2355" y="connsiteY2355"/>
              </a:cxn>
              <a:cxn ang="0">
                <a:pos x="connsiteX2356" y="connsiteY2356"/>
              </a:cxn>
              <a:cxn ang="0">
                <a:pos x="connsiteX2357" y="connsiteY2357"/>
              </a:cxn>
              <a:cxn ang="0">
                <a:pos x="connsiteX2358" y="connsiteY2358"/>
              </a:cxn>
              <a:cxn ang="0">
                <a:pos x="connsiteX2359" y="connsiteY2359"/>
              </a:cxn>
              <a:cxn ang="0">
                <a:pos x="connsiteX2360" y="connsiteY2360"/>
              </a:cxn>
              <a:cxn ang="0">
                <a:pos x="connsiteX2361" y="connsiteY2361"/>
              </a:cxn>
              <a:cxn ang="0">
                <a:pos x="connsiteX2362" y="connsiteY2362"/>
              </a:cxn>
              <a:cxn ang="0">
                <a:pos x="connsiteX2363" y="connsiteY2363"/>
              </a:cxn>
              <a:cxn ang="0">
                <a:pos x="connsiteX2364" y="connsiteY2364"/>
              </a:cxn>
              <a:cxn ang="0">
                <a:pos x="connsiteX2365" y="connsiteY2365"/>
              </a:cxn>
              <a:cxn ang="0">
                <a:pos x="connsiteX2366" y="connsiteY2366"/>
              </a:cxn>
              <a:cxn ang="0">
                <a:pos x="connsiteX2367" y="connsiteY2367"/>
              </a:cxn>
              <a:cxn ang="0">
                <a:pos x="connsiteX2368" y="connsiteY2368"/>
              </a:cxn>
              <a:cxn ang="0">
                <a:pos x="connsiteX2369" y="connsiteY2369"/>
              </a:cxn>
              <a:cxn ang="0">
                <a:pos x="connsiteX2370" y="connsiteY2370"/>
              </a:cxn>
              <a:cxn ang="0">
                <a:pos x="connsiteX2371" y="connsiteY2371"/>
              </a:cxn>
              <a:cxn ang="0">
                <a:pos x="connsiteX2372" y="connsiteY2372"/>
              </a:cxn>
              <a:cxn ang="0">
                <a:pos x="connsiteX2373" y="connsiteY2373"/>
              </a:cxn>
              <a:cxn ang="0">
                <a:pos x="connsiteX2374" y="connsiteY2374"/>
              </a:cxn>
              <a:cxn ang="0">
                <a:pos x="connsiteX2375" y="connsiteY2375"/>
              </a:cxn>
              <a:cxn ang="0">
                <a:pos x="connsiteX2376" y="connsiteY2376"/>
              </a:cxn>
              <a:cxn ang="0">
                <a:pos x="connsiteX2377" y="connsiteY2377"/>
              </a:cxn>
              <a:cxn ang="0">
                <a:pos x="connsiteX2378" y="connsiteY2378"/>
              </a:cxn>
              <a:cxn ang="0">
                <a:pos x="connsiteX2379" y="connsiteY2379"/>
              </a:cxn>
              <a:cxn ang="0">
                <a:pos x="connsiteX2380" y="connsiteY2380"/>
              </a:cxn>
              <a:cxn ang="0">
                <a:pos x="connsiteX2381" y="connsiteY2381"/>
              </a:cxn>
              <a:cxn ang="0">
                <a:pos x="connsiteX2382" y="connsiteY2382"/>
              </a:cxn>
              <a:cxn ang="0">
                <a:pos x="connsiteX2383" y="connsiteY2383"/>
              </a:cxn>
              <a:cxn ang="0">
                <a:pos x="connsiteX2384" y="connsiteY2384"/>
              </a:cxn>
              <a:cxn ang="0">
                <a:pos x="connsiteX2385" y="connsiteY2385"/>
              </a:cxn>
              <a:cxn ang="0">
                <a:pos x="connsiteX2386" y="connsiteY2386"/>
              </a:cxn>
              <a:cxn ang="0">
                <a:pos x="connsiteX2387" y="connsiteY2387"/>
              </a:cxn>
              <a:cxn ang="0">
                <a:pos x="connsiteX2388" y="connsiteY2388"/>
              </a:cxn>
              <a:cxn ang="0">
                <a:pos x="connsiteX2389" y="connsiteY2389"/>
              </a:cxn>
              <a:cxn ang="0">
                <a:pos x="connsiteX2390" y="connsiteY2390"/>
              </a:cxn>
              <a:cxn ang="0">
                <a:pos x="connsiteX2391" y="connsiteY2391"/>
              </a:cxn>
              <a:cxn ang="0">
                <a:pos x="connsiteX2392" y="connsiteY2392"/>
              </a:cxn>
              <a:cxn ang="0">
                <a:pos x="connsiteX2393" y="connsiteY2393"/>
              </a:cxn>
              <a:cxn ang="0">
                <a:pos x="connsiteX2394" y="connsiteY2394"/>
              </a:cxn>
              <a:cxn ang="0">
                <a:pos x="connsiteX2395" y="connsiteY2395"/>
              </a:cxn>
              <a:cxn ang="0">
                <a:pos x="connsiteX2396" y="connsiteY2396"/>
              </a:cxn>
              <a:cxn ang="0">
                <a:pos x="connsiteX2397" y="connsiteY2397"/>
              </a:cxn>
              <a:cxn ang="0">
                <a:pos x="connsiteX2398" y="connsiteY2398"/>
              </a:cxn>
              <a:cxn ang="0">
                <a:pos x="connsiteX2399" y="connsiteY2399"/>
              </a:cxn>
              <a:cxn ang="0">
                <a:pos x="connsiteX2400" y="connsiteY2400"/>
              </a:cxn>
              <a:cxn ang="0">
                <a:pos x="connsiteX2401" y="connsiteY2401"/>
              </a:cxn>
              <a:cxn ang="0">
                <a:pos x="connsiteX2402" y="connsiteY2402"/>
              </a:cxn>
              <a:cxn ang="0">
                <a:pos x="connsiteX2403" y="connsiteY2403"/>
              </a:cxn>
              <a:cxn ang="0">
                <a:pos x="connsiteX2404" y="connsiteY2404"/>
              </a:cxn>
              <a:cxn ang="0">
                <a:pos x="connsiteX2405" y="connsiteY2405"/>
              </a:cxn>
              <a:cxn ang="0">
                <a:pos x="connsiteX2406" y="connsiteY2406"/>
              </a:cxn>
              <a:cxn ang="0">
                <a:pos x="connsiteX2407" y="connsiteY2407"/>
              </a:cxn>
              <a:cxn ang="0">
                <a:pos x="connsiteX2408" y="connsiteY2408"/>
              </a:cxn>
              <a:cxn ang="0">
                <a:pos x="connsiteX2409" y="connsiteY2409"/>
              </a:cxn>
              <a:cxn ang="0">
                <a:pos x="connsiteX2410" y="connsiteY2410"/>
              </a:cxn>
              <a:cxn ang="0">
                <a:pos x="connsiteX2411" y="connsiteY2411"/>
              </a:cxn>
              <a:cxn ang="0">
                <a:pos x="connsiteX2412" y="connsiteY2412"/>
              </a:cxn>
              <a:cxn ang="0">
                <a:pos x="connsiteX2413" y="connsiteY2413"/>
              </a:cxn>
              <a:cxn ang="0">
                <a:pos x="connsiteX2414" y="connsiteY2414"/>
              </a:cxn>
              <a:cxn ang="0">
                <a:pos x="connsiteX2415" y="connsiteY2415"/>
              </a:cxn>
              <a:cxn ang="0">
                <a:pos x="connsiteX2416" y="connsiteY2416"/>
              </a:cxn>
              <a:cxn ang="0">
                <a:pos x="connsiteX2417" y="connsiteY2417"/>
              </a:cxn>
              <a:cxn ang="0">
                <a:pos x="connsiteX2418" y="connsiteY2418"/>
              </a:cxn>
              <a:cxn ang="0">
                <a:pos x="connsiteX2419" y="connsiteY2419"/>
              </a:cxn>
              <a:cxn ang="0">
                <a:pos x="connsiteX2420" y="connsiteY2420"/>
              </a:cxn>
              <a:cxn ang="0">
                <a:pos x="connsiteX2421" y="connsiteY2421"/>
              </a:cxn>
              <a:cxn ang="0">
                <a:pos x="connsiteX2422" y="connsiteY2422"/>
              </a:cxn>
              <a:cxn ang="0">
                <a:pos x="connsiteX2423" y="connsiteY2423"/>
              </a:cxn>
              <a:cxn ang="0">
                <a:pos x="connsiteX2424" y="connsiteY2424"/>
              </a:cxn>
              <a:cxn ang="0">
                <a:pos x="connsiteX2425" y="connsiteY2425"/>
              </a:cxn>
              <a:cxn ang="0">
                <a:pos x="connsiteX2426" y="connsiteY2426"/>
              </a:cxn>
              <a:cxn ang="0">
                <a:pos x="connsiteX2427" y="connsiteY2427"/>
              </a:cxn>
              <a:cxn ang="0">
                <a:pos x="connsiteX2428" y="connsiteY2428"/>
              </a:cxn>
              <a:cxn ang="0">
                <a:pos x="connsiteX2429" y="connsiteY2429"/>
              </a:cxn>
              <a:cxn ang="0">
                <a:pos x="connsiteX2430" y="connsiteY2430"/>
              </a:cxn>
              <a:cxn ang="0">
                <a:pos x="connsiteX2431" y="connsiteY2431"/>
              </a:cxn>
              <a:cxn ang="0">
                <a:pos x="connsiteX2432" y="connsiteY2432"/>
              </a:cxn>
              <a:cxn ang="0">
                <a:pos x="connsiteX2433" y="connsiteY2433"/>
              </a:cxn>
              <a:cxn ang="0">
                <a:pos x="connsiteX2434" y="connsiteY2434"/>
              </a:cxn>
              <a:cxn ang="0">
                <a:pos x="connsiteX2435" y="connsiteY2435"/>
              </a:cxn>
              <a:cxn ang="0">
                <a:pos x="connsiteX2436" y="connsiteY2436"/>
              </a:cxn>
              <a:cxn ang="0">
                <a:pos x="connsiteX2437" y="connsiteY2437"/>
              </a:cxn>
              <a:cxn ang="0">
                <a:pos x="connsiteX2438" y="connsiteY2438"/>
              </a:cxn>
              <a:cxn ang="0">
                <a:pos x="connsiteX2439" y="connsiteY2439"/>
              </a:cxn>
              <a:cxn ang="0">
                <a:pos x="connsiteX2440" y="connsiteY2440"/>
              </a:cxn>
              <a:cxn ang="0">
                <a:pos x="connsiteX2441" y="connsiteY2441"/>
              </a:cxn>
              <a:cxn ang="0">
                <a:pos x="connsiteX2442" y="connsiteY2442"/>
              </a:cxn>
              <a:cxn ang="0">
                <a:pos x="connsiteX2443" y="connsiteY2443"/>
              </a:cxn>
              <a:cxn ang="0">
                <a:pos x="connsiteX2444" y="connsiteY2444"/>
              </a:cxn>
              <a:cxn ang="0">
                <a:pos x="connsiteX2445" y="connsiteY2445"/>
              </a:cxn>
              <a:cxn ang="0">
                <a:pos x="connsiteX2446" y="connsiteY2446"/>
              </a:cxn>
              <a:cxn ang="0">
                <a:pos x="connsiteX2447" y="connsiteY2447"/>
              </a:cxn>
              <a:cxn ang="0">
                <a:pos x="connsiteX2448" y="connsiteY2448"/>
              </a:cxn>
              <a:cxn ang="0">
                <a:pos x="connsiteX2449" y="connsiteY2449"/>
              </a:cxn>
              <a:cxn ang="0">
                <a:pos x="connsiteX2450" y="connsiteY2450"/>
              </a:cxn>
              <a:cxn ang="0">
                <a:pos x="connsiteX2451" y="connsiteY2451"/>
              </a:cxn>
              <a:cxn ang="0">
                <a:pos x="connsiteX2452" y="connsiteY2452"/>
              </a:cxn>
              <a:cxn ang="0">
                <a:pos x="connsiteX2453" y="connsiteY2453"/>
              </a:cxn>
              <a:cxn ang="0">
                <a:pos x="connsiteX2454" y="connsiteY2454"/>
              </a:cxn>
              <a:cxn ang="0">
                <a:pos x="connsiteX2455" y="connsiteY2455"/>
              </a:cxn>
              <a:cxn ang="0">
                <a:pos x="connsiteX2456" y="connsiteY2456"/>
              </a:cxn>
              <a:cxn ang="0">
                <a:pos x="connsiteX2457" y="connsiteY2457"/>
              </a:cxn>
              <a:cxn ang="0">
                <a:pos x="connsiteX2458" y="connsiteY2458"/>
              </a:cxn>
              <a:cxn ang="0">
                <a:pos x="connsiteX2459" y="connsiteY2459"/>
              </a:cxn>
              <a:cxn ang="0">
                <a:pos x="connsiteX2460" y="connsiteY2460"/>
              </a:cxn>
              <a:cxn ang="0">
                <a:pos x="connsiteX2461" y="connsiteY2461"/>
              </a:cxn>
              <a:cxn ang="0">
                <a:pos x="connsiteX2462" y="connsiteY2462"/>
              </a:cxn>
              <a:cxn ang="0">
                <a:pos x="connsiteX2463" y="connsiteY2463"/>
              </a:cxn>
              <a:cxn ang="0">
                <a:pos x="connsiteX2464" y="connsiteY2464"/>
              </a:cxn>
              <a:cxn ang="0">
                <a:pos x="connsiteX2465" y="connsiteY2465"/>
              </a:cxn>
              <a:cxn ang="0">
                <a:pos x="connsiteX2466" y="connsiteY2466"/>
              </a:cxn>
              <a:cxn ang="0">
                <a:pos x="connsiteX2467" y="connsiteY2467"/>
              </a:cxn>
              <a:cxn ang="0">
                <a:pos x="connsiteX2468" y="connsiteY2468"/>
              </a:cxn>
              <a:cxn ang="0">
                <a:pos x="connsiteX2469" y="connsiteY2469"/>
              </a:cxn>
              <a:cxn ang="0">
                <a:pos x="connsiteX2470" y="connsiteY2470"/>
              </a:cxn>
              <a:cxn ang="0">
                <a:pos x="connsiteX2471" y="connsiteY2471"/>
              </a:cxn>
              <a:cxn ang="0">
                <a:pos x="connsiteX2472" y="connsiteY2472"/>
              </a:cxn>
              <a:cxn ang="0">
                <a:pos x="connsiteX2473" y="connsiteY2473"/>
              </a:cxn>
              <a:cxn ang="0">
                <a:pos x="connsiteX2474" y="connsiteY2474"/>
              </a:cxn>
              <a:cxn ang="0">
                <a:pos x="connsiteX2475" y="connsiteY2475"/>
              </a:cxn>
              <a:cxn ang="0">
                <a:pos x="connsiteX2476" y="connsiteY2476"/>
              </a:cxn>
              <a:cxn ang="0">
                <a:pos x="connsiteX2477" y="connsiteY2477"/>
              </a:cxn>
              <a:cxn ang="0">
                <a:pos x="connsiteX2478" y="connsiteY2478"/>
              </a:cxn>
              <a:cxn ang="0">
                <a:pos x="connsiteX2479" y="connsiteY2479"/>
              </a:cxn>
              <a:cxn ang="0">
                <a:pos x="connsiteX2480" y="connsiteY2480"/>
              </a:cxn>
              <a:cxn ang="0">
                <a:pos x="connsiteX2481" y="connsiteY2481"/>
              </a:cxn>
              <a:cxn ang="0">
                <a:pos x="connsiteX2482" y="connsiteY2482"/>
              </a:cxn>
              <a:cxn ang="0">
                <a:pos x="connsiteX2483" y="connsiteY2483"/>
              </a:cxn>
              <a:cxn ang="0">
                <a:pos x="connsiteX2484" y="connsiteY2484"/>
              </a:cxn>
              <a:cxn ang="0">
                <a:pos x="connsiteX2485" y="connsiteY2485"/>
              </a:cxn>
              <a:cxn ang="0">
                <a:pos x="connsiteX2486" y="connsiteY2486"/>
              </a:cxn>
              <a:cxn ang="0">
                <a:pos x="connsiteX2487" y="connsiteY2487"/>
              </a:cxn>
              <a:cxn ang="0">
                <a:pos x="connsiteX2488" y="connsiteY2488"/>
              </a:cxn>
              <a:cxn ang="0">
                <a:pos x="connsiteX2489" y="connsiteY2489"/>
              </a:cxn>
              <a:cxn ang="0">
                <a:pos x="connsiteX2490" y="connsiteY2490"/>
              </a:cxn>
              <a:cxn ang="0">
                <a:pos x="connsiteX2491" y="connsiteY2491"/>
              </a:cxn>
              <a:cxn ang="0">
                <a:pos x="connsiteX2492" y="connsiteY2492"/>
              </a:cxn>
              <a:cxn ang="0">
                <a:pos x="connsiteX2493" y="connsiteY2493"/>
              </a:cxn>
              <a:cxn ang="0">
                <a:pos x="connsiteX2494" y="connsiteY2494"/>
              </a:cxn>
              <a:cxn ang="0">
                <a:pos x="connsiteX2495" y="connsiteY2495"/>
              </a:cxn>
              <a:cxn ang="0">
                <a:pos x="connsiteX2496" y="connsiteY2496"/>
              </a:cxn>
              <a:cxn ang="0">
                <a:pos x="connsiteX2497" y="connsiteY2497"/>
              </a:cxn>
              <a:cxn ang="0">
                <a:pos x="connsiteX2498" y="connsiteY2498"/>
              </a:cxn>
              <a:cxn ang="0">
                <a:pos x="connsiteX2499" y="connsiteY2499"/>
              </a:cxn>
              <a:cxn ang="0">
                <a:pos x="connsiteX2500" y="connsiteY2500"/>
              </a:cxn>
              <a:cxn ang="0">
                <a:pos x="connsiteX2501" y="connsiteY2501"/>
              </a:cxn>
              <a:cxn ang="0">
                <a:pos x="connsiteX2502" y="connsiteY2502"/>
              </a:cxn>
              <a:cxn ang="0">
                <a:pos x="connsiteX2503" y="connsiteY2503"/>
              </a:cxn>
              <a:cxn ang="0">
                <a:pos x="connsiteX2504" y="connsiteY2504"/>
              </a:cxn>
              <a:cxn ang="0">
                <a:pos x="connsiteX2505" y="connsiteY2505"/>
              </a:cxn>
              <a:cxn ang="0">
                <a:pos x="connsiteX2506" y="connsiteY2506"/>
              </a:cxn>
              <a:cxn ang="0">
                <a:pos x="connsiteX2507" y="connsiteY2507"/>
              </a:cxn>
              <a:cxn ang="0">
                <a:pos x="connsiteX2508" y="connsiteY2508"/>
              </a:cxn>
              <a:cxn ang="0">
                <a:pos x="connsiteX2509" y="connsiteY2509"/>
              </a:cxn>
              <a:cxn ang="0">
                <a:pos x="connsiteX2510" y="connsiteY2510"/>
              </a:cxn>
              <a:cxn ang="0">
                <a:pos x="connsiteX2511" y="connsiteY2511"/>
              </a:cxn>
              <a:cxn ang="0">
                <a:pos x="connsiteX2512" y="connsiteY2512"/>
              </a:cxn>
              <a:cxn ang="0">
                <a:pos x="connsiteX2513" y="connsiteY2513"/>
              </a:cxn>
              <a:cxn ang="0">
                <a:pos x="connsiteX2514" y="connsiteY2514"/>
              </a:cxn>
              <a:cxn ang="0">
                <a:pos x="connsiteX2515" y="connsiteY2515"/>
              </a:cxn>
              <a:cxn ang="0">
                <a:pos x="connsiteX2516" y="connsiteY2516"/>
              </a:cxn>
              <a:cxn ang="0">
                <a:pos x="connsiteX2517" y="connsiteY2517"/>
              </a:cxn>
              <a:cxn ang="0">
                <a:pos x="connsiteX2518" y="connsiteY2518"/>
              </a:cxn>
              <a:cxn ang="0">
                <a:pos x="connsiteX2519" y="connsiteY2519"/>
              </a:cxn>
              <a:cxn ang="0">
                <a:pos x="connsiteX2520" y="connsiteY2520"/>
              </a:cxn>
              <a:cxn ang="0">
                <a:pos x="connsiteX2521" y="connsiteY2521"/>
              </a:cxn>
              <a:cxn ang="0">
                <a:pos x="connsiteX2522" y="connsiteY2522"/>
              </a:cxn>
              <a:cxn ang="0">
                <a:pos x="connsiteX2523" y="connsiteY2523"/>
              </a:cxn>
              <a:cxn ang="0">
                <a:pos x="connsiteX2524" y="connsiteY2524"/>
              </a:cxn>
              <a:cxn ang="0">
                <a:pos x="connsiteX2525" y="connsiteY2525"/>
              </a:cxn>
              <a:cxn ang="0">
                <a:pos x="connsiteX2526" y="connsiteY2526"/>
              </a:cxn>
              <a:cxn ang="0">
                <a:pos x="connsiteX2527" y="connsiteY2527"/>
              </a:cxn>
              <a:cxn ang="0">
                <a:pos x="connsiteX2528" y="connsiteY2528"/>
              </a:cxn>
              <a:cxn ang="0">
                <a:pos x="connsiteX2529" y="connsiteY2529"/>
              </a:cxn>
              <a:cxn ang="0">
                <a:pos x="connsiteX2530" y="connsiteY2530"/>
              </a:cxn>
              <a:cxn ang="0">
                <a:pos x="connsiteX2531" y="connsiteY2531"/>
              </a:cxn>
              <a:cxn ang="0">
                <a:pos x="connsiteX2532" y="connsiteY2532"/>
              </a:cxn>
              <a:cxn ang="0">
                <a:pos x="connsiteX2533" y="connsiteY2533"/>
              </a:cxn>
              <a:cxn ang="0">
                <a:pos x="connsiteX2534" y="connsiteY2534"/>
              </a:cxn>
              <a:cxn ang="0">
                <a:pos x="connsiteX2535" y="connsiteY2535"/>
              </a:cxn>
              <a:cxn ang="0">
                <a:pos x="connsiteX2536" y="connsiteY2536"/>
              </a:cxn>
              <a:cxn ang="0">
                <a:pos x="connsiteX2537" y="connsiteY2537"/>
              </a:cxn>
              <a:cxn ang="0">
                <a:pos x="connsiteX2538" y="connsiteY2538"/>
              </a:cxn>
              <a:cxn ang="0">
                <a:pos x="connsiteX2539" y="connsiteY2539"/>
              </a:cxn>
              <a:cxn ang="0">
                <a:pos x="connsiteX2540" y="connsiteY2540"/>
              </a:cxn>
              <a:cxn ang="0">
                <a:pos x="connsiteX2541" y="connsiteY2541"/>
              </a:cxn>
              <a:cxn ang="0">
                <a:pos x="connsiteX2542" y="connsiteY2542"/>
              </a:cxn>
              <a:cxn ang="0">
                <a:pos x="connsiteX2543" y="connsiteY2543"/>
              </a:cxn>
              <a:cxn ang="0">
                <a:pos x="connsiteX2544" y="connsiteY2544"/>
              </a:cxn>
              <a:cxn ang="0">
                <a:pos x="connsiteX2545" y="connsiteY2545"/>
              </a:cxn>
              <a:cxn ang="0">
                <a:pos x="connsiteX2546" y="connsiteY2546"/>
              </a:cxn>
              <a:cxn ang="0">
                <a:pos x="connsiteX2547" y="connsiteY2547"/>
              </a:cxn>
              <a:cxn ang="0">
                <a:pos x="connsiteX2548" y="connsiteY2548"/>
              </a:cxn>
              <a:cxn ang="0">
                <a:pos x="connsiteX2549" y="connsiteY2549"/>
              </a:cxn>
              <a:cxn ang="0">
                <a:pos x="connsiteX2550" y="connsiteY2550"/>
              </a:cxn>
              <a:cxn ang="0">
                <a:pos x="connsiteX2551" y="connsiteY2551"/>
              </a:cxn>
              <a:cxn ang="0">
                <a:pos x="connsiteX2552" y="connsiteY2552"/>
              </a:cxn>
              <a:cxn ang="0">
                <a:pos x="connsiteX2553" y="connsiteY2553"/>
              </a:cxn>
              <a:cxn ang="0">
                <a:pos x="connsiteX2554" y="connsiteY2554"/>
              </a:cxn>
              <a:cxn ang="0">
                <a:pos x="connsiteX2555" y="connsiteY2555"/>
              </a:cxn>
              <a:cxn ang="0">
                <a:pos x="connsiteX2556" y="connsiteY2556"/>
              </a:cxn>
              <a:cxn ang="0">
                <a:pos x="connsiteX2557" y="connsiteY2557"/>
              </a:cxn>
              <a:cxn ang="0">
                <a:pos x="connsiteX2558" y="connsiteY2558"/>
              </a:cxn>
              <a:cxn ang="0">
                <a:pos x="connsiteX2559" y="connsiteY2559"/>
              </a:cxn>
              <a:cxn ang="0">
                <a:pos x="connsiteX2560" y="connsiteY2560"/>
              </a:cxn>
              <a:cxn ang="0">
                <a:pos x="connsiteX2561" y="connsiteY2561"/>
              </a:cxn>
              <a:cxn ang="0">
                <a:pos x="connsiteX2562" y="connsiteY2562"/>
              </a:cxn>
              <a:cxn ang="0">
                <a:pos x="connsiteX2563" y="connsiteY2563"/>
              </a:cxn>
              <a:cxn ang="0">
                <a:pos x="connsiteX2564" y="connsiteY2564"/>
              </a:cxn>
              <a:cxn ang="0">
                <a:pos x="connsiteX2565" y="connsiteY2565"/>
              </a:cxn>
              <a:cxn ang="0">
                <a:pos x="connsiteX2566" y="connsiteY2566"/>
              </a:cxn>
              <a:cxn ang="0">
                <a:pos x="connsiteX2567" y="connsiteY2567"/>
              </a:cxn>
              <a:cxn ang="0">
                <a:pos x="connsiteX2568" y="connsiteY2568"/>
              </a:cxn>
              <a:cxn ang="0">
                <a:pos x="connsiteX2569" y="connsiteY2569"/>
              </a:cxn>
              <a:cxn ang="0">
                <a:pos x="connsiteX2570" y="connsiteY2570"/>
              </a:cxn>
              <a:cxn ang="0">
                <a:pos x="connsiteX2571" y="connsiteY2571"/>
              </a:cxn>
              <a:cxn ang="0">
                <a:pos x="connsiteX2572" y="connsiteY2572"/>
              </a:cxn>
              <a:cxn ang="0">
                <a:pos x="connsiteX2573" y="connsiteY2573"/>
              </a:cxn>
              <a:cxn ang="0">
                <a:pos x="connsiteX2574" y="connsiteY2574"/>
              </a:cxn>
              <a:cxn ang="0">
                <a:pos x="connsiteX2575" y="connsiteY2575"/>
              </a:cxn>
              <a:cxn ang="0">
                <a:pos x="connsiteX2576" y="connsiteY2576"/>
              </a:cxn>
              <a:cxn ang="0">
                <a:pos x="connsiteX2577" y="connsiteY2577"/>
              </a:cxn>
              <a:cxn ang="0">
                <a:pos x="connsiteX2578" y="connsiteY2578"/>
              </a:cxn>
              <a:cxn ang="0">
                <a:pos x="connsiteX2579" y="connsiteY2579"/>
              </a:cxn>
              <a:cxn ang="0">
                <a:pos x="connsiteX2580" y="connsiteY2580"/>
              </a:cxn>
              <a:cxn ang="0">
                <a:pos x="connsiteX2581" y="connsiteY2581"/>
              </a:cxn>
              <a:cxn ang="0">
                <a:pos x="connsiteX2582" y="connsiteY2582"/>
              </a:cxn>
              <a:cxn ang="0">
                <a:pos x="connsiteX2583" y="connsiteY2583"/>
              </a:cxn>
              <a:cxn ang="0">
                <a:pos x="connsiteX2584" y="connsiteY2584"/>
              </a:cxn>
              <a:cxn ang="0">
                <a:pos x="connsiteX2585" y="connsiteY2585"/>
              </a:cxn>
              <a:cxn ang="0">
                <a:pos x="connsiteX2586" y="connsiteY2586"/>
              </a:cxn>
              <a:cxn ang="0">
                <a:pos x="connsiteX2587" y="connsiteY2587"/>
              </a:cxn>
              <a:cxn ang="0">
                <a:pos x="connsiteX2588" y="connsiteY2588"/>
              </a:cxn>
              <a:cxn ang="0">
                <a:pos x="connsiteX2589" y="connsiteY2589"/>
              </a:cxn>
              <a:cxn ang="0">
                <a:pos x="connsiteX2590" y="connsiteY2590"/>
              </a:cxn>
              <a:cxn ang="0">
                <a:pos x="connsiteX2591" y="connsiteY2591"/>
              </a:cxn>
              <a:cxn ang="0">
                <a:pos x="connsiteX2592" y="connsiteY2592"/>
              </a:cxn>
              <a:cxn ang="0">
                <a:pos x="connsiteX2593" y="connsiteY2593"/>
              </a:cxn>
              <a:cxn ang="0">
                <a:pos x="connsiteX2594" y="connsiteY2594"/>
              </a:cxn>
              <a:cxn ang="0">
                <a:pos x="connsiteX2595" y="connsiteY2595"/>
              </a:cxn>
              <a:cxn ang="0">
                <a:pos x="connsiteX2596" y="connsiteY2596"/>
              </a:cxn>
              <a:cxn ang="0">
                <a:pos x="connsiteX2597" y="connsiteY2597"/>
              </a:cxn>
              <a:cxn ang="0">
                <a:pos x="connsiteX2598" y="connsiteY2598"/>
              </a:cxn>
              <a:cxn ang="0">
                <a:pos x="connsiteX2599" y="connsiteY2599"/>
              </a:cxn>
              <a:cxn ang="0">
                <a:pos x="connsiteX2600" y="connsiteY2600"/>
              </a:cxn>
              <a:cxn ang="0">
                <a:pos x="connsiteX2601" y="connsiteY2601"/>
              </a:cxn>
              <a:cxn ang="0">
                <a:pos x="connsiteX2602" y="connsiteY2602"/>
              </a:cxn>
              <a:cxn ang="0">
                <a:pos x="connsiteX2603" y="connsiteY2603"/>
              </a:cxn>
              <a:cxn ang="0">
                <a:pos x="connsiteX2604" y="connsiteY2604"/>
              </a:cxn>
              <a:cxn ang="0">
                <a:pos x="connsiteX2605" y="connsiteY2605"/>
              </a:cxn>
              <a:cxn ang="0">
                <a:pos x="connsiteX2606" y="connsiteY2606"/>
              </a:cxn>
              <a:cxn ang="0">
                <a:pos x="connsiteX2607" y="connsiteY2607"/>
              </a:cxn>
              <a:cxn ang="0">
                <a:pos x="connsiteX2608" y="connsiteY2608"/>
              </a:cxn>
              <a:cxn ang="0">
                <a:pos x="connsiteX2609" y="connsiteY2609"/>
              </a:cxn>
              <a:cxn ang="0">
                <a:pos x="connsiteX2610" y="connsiteY2610"/>
              </a:cxn>
              <a:cxn ang="0">
                <a:pos x="connsiteX2611" y="connsiteY2611"/>
              </a:cxn>
              <a:cxn ang="0">
                <a:pos x="connsiteX2612" y="connsiteY2612"/>
              </a:cxn>
              <a:cxn ang="0">
                <a:pos x="connsiteX2613" y="connsiteY2613"/>
              </a:cxn>
              <a:cxn ang="0">
                <a:pos x="connsiteX2614" y="connsiteY2614"/>
              </a:cxn>
              <a:cxn ang="0">
                <a:pos x="connsiteX2615" y="connsiteY2615"/>
              </a:cxn>
              <a:cxn ang="0">
                <a:pos x="connsiteX2616" y="connsiteY2616"/>
              </a:cxn>
              <a:cxn ang="0">
                <a:pos x="connsiteX2617" y="connsiteY2617"/>
              </a:cxn>
              <a:cxn ang="0">
                <a:pos x="connsiteX2618" y="connsiteY2618"/>
              </a:cxn>
              <a:cxn ang="0">
                <a:pos x="connsiteX2619" y="connsiteY2619"/>
              </a:cxn>
              <a:cxn ang="0">
                <a:pos x="connsiteX2620" y="connsiteY2620"/>
              </a:cxn>
              <a:cxn ang="0">
                <a:pos x="connsiteX2621" y="connsiteY2621"/>
              </a:cxn>
              <a:cxn ang="0">
                <a:pos x="connsiteX2622" y="connsiteY2622"/>
              </a:cxn>
              <a:cxn ang="0">
                <a:pos x="connsiteX2623" y="connsiteY2623"/>
              </a:cxn>
              <a:cxn ang="0">
                <a:pos x="connsiteX2624" y="connsiteY2624"/>
              </a:cxn>
              <a:cxn ang="0">
                <a:pos x="connsiteX2625" y="connsiteY2625"/>
              </a:cxn>
              <a:cxn ang="0">
                <a:pos x="connsiteX2626" y="connsiteY2626"/>
              </a:cxn>
              <a:cxn ang="0">
                <a:pos x="connsiteX2627" y="connsiteY2627"/>
              </a:cxn>
              <a:cxn ang="0">
                <a:pos x="connsiteX2628" y="connsiteY2628"/>
              </a:cxn>
              <a:cxn ang="0">
                <a:pos x="connsiteX2629" y="connsiteY2629"/>
              </a:cxn>
              <a:cxn ang="0">
                <a:pos x="connsiteX2630" y="connsiteY2630"/>
              </a:cxn>
              <a:cxn ang="0">
                <a:pos x="connsiteX2631" y="connsiteY2631"/>
              </a:cxn>
              <a:cxn ang="0">
                <a:pos x="connsiteX2632" y="connsiteY2632"/>
              </a:cxn>
              <a:cxn ang="0">
                <a:pos x="connsiteX2633" y="connsiteY2633"/>
              </a:cxn>
              <a:cxn ang="0">
                <a:pos x="connsiteX2634" y="connsiteY2634"/>
              </a:cxn>
              <a:cxn ang="0">
                <a:pos x="connsiteX2635" y="connsiteY2635"/>
              </a:cxn>
              <a:cxn ang="0">
                <a:pos x="connsiteX2636" y="connsiteY2636"/>
              </a:cxn>
              <a:cxn ang="0">
                <a:pos x="connsiteX2637" y="connsiteY2637"/>
              </a:cxn>
              <a:cxn ang="0">
                <a:pos x="connsiteX2638" y="connsiteY2638"/>
              </a:cxn>
              <a:cxn ang="0">
                <a:pos x="connsiteX2639" y="connsiteY2639"/>
              </a:cxn>
              <a:cxn ang="0">
                <a:pos x="connsiteX2640" y="connsiteY2640"/>
              </a:cxn>
              <a:cxn ang="0">
                <a:pos x="connsiteX2641" y="connsiteY2641"/>
              </a:cxn>
              <a:cxn ang="0">
                <a:pos x="connsiteX2642" y="connsiteY2642"/>
              </a:cxn>
              <a:cxn ang="0">
                <a:pos x="connsiteX2643" y="connsiteY2643"/>
              </a:cxn>
              <a:cxn ang="0">
                <a:pos x="connsiteX2644" y="connsiteY2644"/>
              </a:cxn>
              <a:cxn ang="0">
                <a:pos x="connsiteX2645" y="connsiteY2645"/>
              </a:cxn>
              <a:cxn ang="0">
                <a:pos x="connsiteX2646" y="connsiteY2646"/>
              </a:cxn>
              <a:cxn ang="0">
                <a:pos x="connsiteX2647" y="connsiteY2647"/>
              </a:cxn>
              <a:cxn ang="0">
                <a:pos x="connsiteX2648" y="connsiteY2648"/>
              </a:cxn>
              <a:cxn ang="0">
                <a:pos x="connsiteX2649" y="connsiteY2649"/>
              </a:cxn>
              <a:cxn ang="0">
                <a:pos x="connsiteX2650" y="connsiteY2650"/>
              </a:cxn>
              <a:cxn ang="0">
                <a:pos x="connsiteX2651" y="connsiteY2651"/>
              </a:cxn>
              <a:cxn ang="0">
                <a:pos x="connsiteX2652" y="connsiteY2652"/>
              </a:cxn>
              <a:cxn ang="0">
                <a:pos x="connsiteX2653" y="connsiteY2653"/>
              </a:cxn>
              <a:cxn ang="0">
                <a:pos x="connsiteX2654" y="connsiteY2654"/>
              </a:cxn>
              <a:cxn ang="0">
                <a:pos x="connsiteX2655" y="connsiteY2655"/>
              </a:cxn>
              <a:cxn ang="0">
                <a:pos x="connsiteX2656" y="connsiteY2656"/>
              </a:cxn>
              <a:cxn ang="0">
                <a:pos x="connsiteX2657" y="connsiteY2657"/>
              </a:cxn>
              <a:cxn ang="0">
                <a:pos x="connsiteX2658" y="connsiteY2658"/>
              </a:cxn>
              <a:cxn ang="0">
                <a:pos x="connsiteX2659" y="connsiteY2659"/>
              </a:cxn>
              <a:cxn ang="0">
                <a:pos x="connsiteX2660" y="connsiteY2660"/>
              </a:cxn>
              <a:cxn ang="0">
                <a:pos x="connsiteX2661" y="connsiteY2661"/>
              </a:cxn>
              <a:cxn ang="0">
                <a:pos x="connsiteX2662" y="connsiteY2662"/>
              </a:cxn>
              <a:cxn ang="0">
                <a:pos x="connsiteX2663" y="connsiteY2663"/>
              </a:cxn>
              <a:cxn ang="0">
                <a:pos x="connsiteX2664" y="connsiteY2664"/>
              </a:cxn>
              <a:cxn ang="0">
                <a:pos x="connsiteX2665" y="connsiteY2665"/>
              </a:cxn>
              <a:cxn ang="0">
                <a:pos x="connsiteX2666" y="connsiteY2666"/>
              </a:cxn>
              <a:cxn ang="0">
                <a:pos x="connsiteX2667" y="connsiteY2667"/>
              </a:cxn>
              <a:cxn ang="0">
                <a:pos x="connsiteX2668" y="connsiteY2668"/>
              </a:cxn>
              <a:cxn ang="0">
                <a:pos x="connsiteX2669" y="connsiteY2669"/>
              </a:cxn>
              <a:cxn ang="0">
                <a:pos x="connsiteX2670" y="connsiteY2670"/>
              </a:cxn>
              <a:cxn ang="0">
                <a:pos x="connsiteX2671" y="connsiteY2671"/>
              </a:cxn>
              <a:cxn ang="0">
                <a:pos x="connsiteX2672" y="connsiteY2672"/>
              </a:cxn>
              <a:cxn ang="0">
                <a:pos x="connsiteX2673" y="connsiteY2673"/>
              </a:cxn>
              <a:cxn ang="0">
                <a:pos x="connsiteX2674" y="connsiteY2674"/>
              </a:cxn>
              <a:cxn ang="0">
                <a:pos x="connsiteX2675" y="connsiteY2675"/>
              </a:cxn>
              <a:cxn ang="0">
                <a:pos x="connsiteX2676" y="connsiteY2676"/>
              </a:cxn>
              <a:cxn ang="0">
                <a:pos x="connsiteX2677" y="connsiteY2677"/>
              </a:cxn>
              <a:cxn ang="0">
                <a:pos x="connsiteX2678" y="connsiteY2678"/>
              </a:cxn>
              <a:cxn ang="0">
                <a:pos x="connsiteX2679" y="connsiteY2679"/>
              </a:cxn>
              <a:cxn ang="0">
                <a:pos x="connsiteX2680" y="connsiteY2680"/>
              </a:cxn>
              <a:cxn ang="0">
                <a:pos x="connsiteX2681" y="connsiteY2681"/>
              </a:cxn>
              <a:cxn ang="0">
                <a:pos x="connsiteX2682" y="connsiteY2682"/>
              </a:cxn>
              <a:cxn ang="0">
                <a:pos x="connsiteX2683" y="connsiteY2683"/>
              </a:cxn>
              <a:cxn ang="0">
                <a:pos x="connsiteX2684" y="connsiteY2684"/>
              </a:cxn>
              <a:cxn ang="0">
                <a:pos x="connsiteX2685" y="connsiteY2685"/>
              </a:cxn>
              <a:cxn ang="0">
                <a:pos x="connsiteX2686" y="connsiteY2686"/>
              </a:cxn>
              <a:cxn ang="0">
                <a:pos x="connsiteX2687" y="connsiteY2687"/>
              </a:cxn>
              <a:cxn ang="0">
                <a:pos x="connsiteX2688" y="connsiteY2688"/>
              </a:cxn>
              <a:cxn ang="0">
                <a:pos x="connsiteX2689" y="connsiteY2689"/>
              </a:cxn>
              <a:cxn ang="0">
                <a:pos x="connsiteX2690" y="connsiteY2690"/>
              </a:cxn>
              <a:cxn ang="0">
                <a:pos x="connsiteX2691" y="connsiteY2691"/>
              </a:cxn>
              <a:cxn ang="0">
                <a:pos x="connsiteX2692" y="connsiteY2692"/>
              </a:cxn>
              <a:cxn ang="0">
                <a:pos x="connsiteX2693" y="connsiteY2693"/>
              </a:cxn>
              <a:cxn ang="0">
                <a:pos x="connsiteX2694" y="connsiteY2694"/>
              </a:cxn>
              <a:cxn ang="0">
                <a:pos x="connsiteX2695" y="connsiteY2695"/>
              </a:cxn>
              <a:cxn ang="0">
                <a:pos x="connsiteX2696" y="connsiteY2696"/>
              </a:cxn>
              <a:cxn ang="0">
                <a:pos x="connsiteX2697" y="connsiteY2697"/>
              </a:cxn>
              <a:cxn ang="0">
                <a:pos x="connsiteX2698" y="connsiteY2698"/>
              </a:cxn>
              <a:cxn ang="0">
                <a:pos x="connsiteX2699" y="connsiteY2699"/>
              </a:cxn>
              <a:cxn ang="0">
                <a:pos x="connsiteX2700" y="connsiteY2700"/>
              </a:cxn>
              <a:cxn ang="0">
                <a:pos x="connsiteX2701" y="connsiteY2701"/>
              </a:cxn>
              <a:cxn ang="0">
                <a:pos x="connsiteX2702" y="connsiteY2702"/>
              </a:cxn>
              <a:cxn ang="0">
                <a:pos x="connsiteX2703" y="connsiteY2703"/>
              </a:cxn>
              <a:cxn ang="0">
                <a:pos x="connsiteX2704" y="connsiteY2704"/>
              </a:cxn>
              <a:cxn ang="0">
                <a:pos x="connsiteX2705" y="connsiteY2705"/>
              </a:cxn>
              <a:cxn ang="0">
                <a:pos x="connsiteX2706" y="connsiteY2706"/>
              </a:cxn>
              <a:cxn ang="0">
                <a:pos x="connsiteX2707" y="connsiteY2707"/>
              </a:cxn>
              <a:cxn ang="0">
                <a:pos x="connsiteX2708" y="connsiteY2708"/>
              </a:cxn>
              <a:cxn ang="0">
                <a:pos x="connsiteX2709" y="connsiteY2709"/>
              </a:cxn>
              <a:cxn ang="0">
                <a:pos x="connsiteX2710" y="connsiteY2710"/>
              </a:cxn>
              <a:cxn ang="0">
                <a:pos x="connsiteX2711" y="connsiteY2711"/>
              </a:cxn>
              <a:cxn ang="0">
                <a:pos x="connsiteX2712" y="connsiteY2712"/>
              </a:cxn>
              <a:cxn ang="0">
                <a:pos x="connsiteX2713" y="connsiteY2713"/>
              </a:cxn>
              <a:cxn ang="0">
                <a:pos x="connsiteX2714" y="connsiteY2714"/>
              </a:cxn>
              <a:cxn ang="0">
                <a:pos x="connsiteX2715" y="connsiteY2715"/>
              </a:cxn>
              <a:cxn ang="0">
                <a:pos x="connsiteX2716" y="connsiteY2716"/>
              </a:cxn>
              <a:cxn ang="0">
                <a:pos x="connsiteX2717" y="connsiteY2717"/>
              </a:cxn>
              <a:cxn ang="0">
                <a:pos x="connsiteX2718" y="connsiteY2718"/>
              </a:cxn>
              <a:cxn ang="0">
                <a:pos x="connsiteX2719" y="connsiteY2719"/>
              </a:cxn>
              <a:cxn ang="0">
                <a:pos x="connsiteX2720" y="connsiteY2720"/>
              </a:cxn>
              <a:cxn ang="0">
                <a:pos x="connsiteX2721" y="connsiteY2721"/>
              </a:cxn>
              <a:cxn ang="0">
                <a:pos x="connsiteX2722" y="connsiteY2722"/>
              </a:cxn>
              <a:cxn ang="0">
                <a:pos x="connsiteX2723" y="connsiteY2723"/>
              </a:cxn>
              <a:cxn ang="0">
                <a:pos x="connsiteX2724" y="connsiteY2724"/>
              </a:cxn>
              <a:cxn ang="0">
                <a:pos x="connsiteX2725" y="connsiteY2725"/>
              </a:cxn>
              <a:cxn ang="0">
                <a:pos x="connsiteX2726" y="connsiteY2726"/>
              </a:cxn>
              <a:cxn ang="0">
                <a:pos x="connsiteX2727" y="connsiteY2727"/>
              </a:cxn>
              <a:cxn ang="0">
                <a:pos x="connsiteX2728" y="connsiteY2728"/>
              </a:cxn>
              <a:cxn ang="0">
                <a:pos x="connsiteX2729" y="connsiteY2729"/>
              </a:cxn>
              <a:cxn ang="0">
                <a:pos x="connsiteX2730" y="connsiteY2730"/>
              </a:cxn>
              <a:cxn ang="0">
                <a:pos x="connsiteX2731" y="connsiteY2731"/>
              </a:cxn>
              <a:cxn ang="0">
                <a:pos x="connsiteX2732" y="connsiteY2732"/>
              </a:cxn>
              <a:cxn ang="0">
                <a:pos x="connsiteX2733" y="connsiteY2733"/>
              </a:cxn>
              <a:cxn ang="0">
                <a:pos x="connsiteX2734" y="connsiteY2734"/>
              </a:cxn>
              <a:cxn ang="0">
                <a:pos x="connsiteX2735" y="connsiteY2735"/>
              </a:cxn>
              <a:cxn ang="0">
                <a:pos x="connsiteX2736" y="connsiteY2736"/>
              </a:cxn>
              <a:cxn ang="0">
                <a:pos x="connsiteX2737" y="connsiteY2737"/>
              </a:cxn>
              <a:cxn ang="0">
                <a:pos x="connsiteX2738" y="connsiteY2738"/>
              </a:cxn>
              <a:cxn ang="0">
                <a:pos x="connsiteX2739" y="connsiteY2739"/>
              </a:cxn>
              <a:cxn ang="0">
                <a:pos x="connsiteX2740" y="connsiteY2740"/>
              </a:cxn>
              <a:cxn ang="0">
                <a:pos x="connsiteX2741" y="connsiteY2741"/>
              </a:cxn>
              <a:cxn ang="0">
                <a:pos x="connsiteX2742" y="connsiteY2742"/>
              </a:cxn>
              <a:cxn ang="0">
                <a:pos x="connsiteX2743" y="connsiteY2743"/>
              </a:cxn>
              <a:cxn ang="0">
                <a:pos x="connsiteX2744" y="connsiteY2744"/>
              </a:cxn>
              <a:cxn ang="0">
                <a:pos x="connsiteX2745" y="connsiteY2745"/>
              </a:cxn>
              <a:cxn ang="0">
                <a:pos x="connsiteX2746" y="connsiteY2746"/>
              </a:cxn>
              <a:cxn ang="0">
                <a:pos x="connsiteX2747" y="connsiteY2747"/>
              </a:cxn>
              <a:cxn ang="0">
                <a:pos x="connsiteX2748" y="connsiteY2748"/>
              </a:cxn>
              <a:cxn ang="0">
                <a:pos x="connsiteX2749" y="connsiteY2749"/>
              </a:cxn>
              <a:cxn ang="0">
                <a:pos x="connsiteX2750" y="connsiteY2750"/>
              </a:cxn>
              <a:cxn ang="0">
                <a:pos x="connsiteX2751" y="connsiteY2751"/>
              </a:cxn>
              <a:cxn ang="0">
                <a:pos x="connsiteX2752" y="connsiteY2752"/>
              </a:cxn>
              <a:cxn ang="0">
                <a:pos x="connsiteX2753" y="connsiteY2753"/>
              </a:cxn>
              <a:cxn ang="0">
                <a:pos x="connsiteX2754" y="connsiteY2754"/>
              </a:cxn>
              <a:cxn ang="0">
                <a:pos x="connsiteX2755" y="connsiteY2755"/>
              </a:cxn>
              <a:cxn ang="0">
                <a:pos x="connsiteX2756" y="connsiteY2756"/>
              </a:cxn>
              <a:cxn ang="0">
                <a:pos x="connsiteX2757" y="connsiteY2757"/>
              </a:cxn>
              <a:cxn ang="0">
                <a:pos x="connsiteX2758" y="connsiteY2758"/>
              </a:cxn>
              <a:cxn ang="0">
                <a:pos x="connsiteX2759" y="connsiteY2759"/>
              </a:cxn>
              <a:cxn ang="0">
                <a:pos x="connsiteX2760" y="connsiteY2760"/>
              </a:cxn>
              <a:cxn ang="0">
                <a:pos x="connsiteX2761" y="connsiteY2761"/>
              </a:cxn>
              <a:cxn ang="0">
                <a:pos x="connsiteX2762" y="connsiteY2762"/>
              </a:cxn>
              <a:cxn ang="0">
                <a:pos x="connsiteX2763" y="connsiteY2763"/>
              </a:cxn>
              <a:cxn ang="0">
                <a:pos x="connsiteX2764" y="connsiteY2764"/>
              </a:cxn>
              <a:cxn ang="0">
                <a:pos x="connsiteX2765" y="connsiteY2765"/>
              </a:cxn>
              <a:cxn ang="0">
                <a:pos x="connsiteX2766" y="connsiteY2766"/>
              </a:cxn>
              <a:cxn ang="0">
                <a:pos x="connsiteX2767" y="connsiteY2767"/>
              </a:cxn>
              <a:cxn ang="0">
                <a:pos x="connsiteX2768" y="connsiteY2768"/>
              </a:cxn>
              <a:cxn ang="0">
                <a:pos x="connsiteX2769" y="connsiteY2769"/>
              </a:cxn>
              <a:cxn ang="0">
                <a:pos x="connsiteX2770" y="connsiteY2770"/>
              </a:cxn>
              <a:cxn ang="0">
                <a:pos x="connsiteX2771" y="connsiteY2771"/>
              </a:cxn>
              <a:cxn ang="0">
                <a:pos x="connsiteX2772" y="connsiteY2772"/>
              </a:cxn>
              <a:cxn ang="0">
                <a:pos x="connsiteX2773" y="connsiteY2773"/>
              </a:cxn>
              <a:cxn ang="0">
                <a:pos x="connsiteX2774" y="connsiteY2774"/>
              </a:cxn>
              <a:cxn ang="0">
                <a:pos x="connsiteX2775" y="connsiteY2775"/>
              </a:cxn>
              <a:cxn ang="0">
                <a:pos x="connsiteX2776" y="connsiteY2776"/>
              </a:cxn>
              <a:cxn ang="0">
                <a:pos x="connsiteX2777" y="connsiteY2777"/>
              </a:cxn>
              <a:cxn ang="0">
                <a:pos x="connsiteX2778" y="connsiteY2778"/>
              </a:cxn>
              <a:cxn ang="0">
                <a:pos x="connsiteX2779" y="connsiteY2779"/>
              </a:cxn>
              <a:cxn ang="0">
                <a:pos x="connsiteX2780" y="connsiteY2780"/>
              </a:cxn>
              <a:cxn ang="0">
                <a:pos x="connsiteX2781" y="connsiteY2781"/>
              </a:cxn>
              <a:cxn ang="0">
                <a:pos x="connsiteX2782" y="connsiteY2782"/>
              </a:cxn>
              <a:cxn ang="0">
                <a:pos x="connsiteX2783" y="connsiteY2783"/>
              </a:cxn>
              <a:cxn ang="0">
                <a:pos x="connsiteX2784" y="connsiteY2784"/>
              </a:cxn>
              <a:cxn ang="0">
                <a:pos x="connsiteX2785" y="connsiteY2785"/>
              </a:cxn>
              <a:cxn ang="0">
                <a:pos x="connsiteX2786" y="connsiteY2786"/>
              </a:cxn>
              <a:cxn ang="0">
                <a:pos x="connsiteX2787" y="connsiteY2787"/>
              </a:cxn>
              <a:cxn ang="0">
                <a:pos x="connsiteX2788" y="connsiteY2788"/>
              </a:cxn>
              <a:cxn ang="0">
                <a:pos x="connsiteX2789" y="connsiteY2789"/>
              </a:cxn>
              <a:cxn ang="0">
                <a:pos x="connsiteX2790" y="connsiteY2790"/>
              </a:cxn>
              <a:cxn ang="0">
                <a:pos x="connsiteX2791" y="connsiteY2791"/>
              </a:cxn>
              <a:cxn ang="0">
                <a:pos x="connsiteX2792" y="connsiteY2792"/>
              </a:cxn>
              <a:cxn ang="0">
                <a:pos x="connsiteX2793" y="connsiteY2793"/>
              </a:cxn>
              <a:cxn ang="0">
                <a:pos x="connsiteX2794" y="connsiteY2794"/>
              </a:cxn>
              <a:cxn ang="0">
                <a:pos x="connsiteX2795" y="connsiteY2795"/>
              </a:cxn>
              <a:cxn ang="0">
                <a:pos x="connsiteX2796" y="connsiteY2796"/>
              </a:cxn>
              <a:cxn ang="0">
                <a:pos x="connsiteX2797" y="connsiteY2797"/>
              </a:cxn>
              <a:cxn ang="0">
                <a:pos x="connsiteX2798" y="connsiteY2798"/>
              </a:cxn>
              <a:cxn ang="0">
                <a:pos x="connsiteX2799" y="connsiteY2799"/>
              </a:cxn>
              <a:cxn ang="0">
                <a:pos x="connsiteX2800" y="connsiteY2800"/>
              </a:cxn>
              <a:cxn ang="0">
                <a:pos x="connsiteX2801" y="connsiteY2801"/>
              </a:cxn>
              <a:cxn ang="0">
                <a:pos x="connsiteX2802" y="connsiteY2802"/>
              </a:cxn>
              <a:cxn ang="0">
                <a:pos x="connsiteX2803" y="connsiteY2803"/>
              </a:cxn>
              <a:cxn ang="0">
                <a:pos x="connsiteX2804" y="connsiteY2804"/>
              </a:cxn>
              <a:cxn ang="0">
                <a:pos x="connsiteX2805" y="connsiteY2805"/>
              </a:cxn>
              <a:cxn ang="0">
                <a:pos x="connsiteX2806" y="connsiteY2806"/>
              </a:cxn>
              <a:cxn ang="0">
                <a:pos x="connsiteX2807" y="connsiteY2807"/>
              </a:cxn>
              <a:cxn ang="0">
                <a:pos x="connsiteX2808" y="connsiteY2808"/>
              </a:cxn>
              <a:cxn ang="0">
                <a:pos x="connsiteX2809" y="connsiteY2809"/>
              </a:cxn>
              <a:cxn ang="0">
                <a:pos x="connsiteX2810" y="connsiteY2810"/>
              </a:cxn>
              <a:cxn ang="0">
                <a:pos x="connsiteX2811" y="connsiteY2811"/>
              </a:cxn>
              <a:cxn ang="0">
                <a:pos x="connsiteX2812" y="connsiteY2812"/>
              </a:cxn>
              <a:cxn ang="0">
                <a:pos x="connsiteX2813" y="connsiteY2813"/>
              </a:cxn>
              <a:cxn ang="0">
                <a:pos x="connsiteX2814" y="connsiteY2814"/>
              </a:cxn>
              <a:cxn ang="0">
                <a:pos x="connsiteX2815" y="connsiteY2815"/>
              </a:cxn>
              <a:cxn ang="0">
                <a:pos x="connsiteX2816" y="connsiteY2816"/>
              </a:cxn>
              <a:cxn ang="0">
                <a:pos x="connsiteX2817" y="connsiteY2817"/>
              </a:cxn>
              <a:cxn ang="0">
                <a:pos x="connsiteX2818" y="connsiteY2818"/>
              </a:cxn>
              <a:cxn ang="0">
                <a:pos x="connsiteX2819" y="connsiteY2819"/>
              </a:cxn>
              <a:cxn ang="0">
                <a:pos x="connsiteX2820" y="connsiteY2820"/>
              </a:cxn>
              <a:cxn ang="0">
                <a:pos x="connsiteX2821" y="connsiteY2821"/>
              </a:cxn>
              <a:cxn ang="0">
                <a:pos x="connsiteX2822" y="connsiteY2822"/>
              </a:cxn>
              <a:cxn ang="0">
                <a:pos x="connsiteX2823" y="connsiteY2823"/>
              </a:cxn>
              <a:cxn ang="0">
                <a:pos x="connsiteX2824" y="connsiteY2824"/>
              </a:cxn>
              <a:cxn ang="0">
                <a:pos x="connsiteX2825" y="connsiteY2825"/>
              </a:cxn>
              <a:cxn ang="0">
                <a:pos x="connsiteX2826" y="connsiteY2826"/>
              </a:cxn>
              <a:cxn ang="0">
                <a:pos x="connsiteX2827" y="connsiteY2827"/>
              </a:cxn>
              <a:cxn ang="0">
                <a:pos x="connsiteX2828" y="connsiteY2828"/>
              </a:cxn>
              <a:cxn ang="0">
                <a:pos x="connsiteX2829" y="connsiteY2829"/>
              </a:cxn>
              <a:cxn ang="0">
                <a:pos x="connsiteX2830" y="connsiteY2830"/>
              </a:cxn>
              <a:cxn ang="0">
                <a:pos x="connsiteX2831" y="connsiteY2831"/>
              </a:cxn>
              <a:cxn ang="0">
                <a:pos x="connsiteX2832" y="connsiteY2832"/>
              </a:cxn>
              <a:cxn ang="0">
                <a:pos x="connsiteX2833" y="connsiteY2833"/>
              </a:cxn>
              <a:cxn ang="0">
                <a:pos x="connsiteX2834" y="connsiteY2834"/>
              </a:cxn>
              <a:cxn ang="0">
                <a:pos x="connsiteX2835" y="connsiteY2835"/>
              </a:cxn>
              <a:cxn ang="0">
                <a:pos x="connsiteX2836" y="connsiteY2836"/>
              </a:cxn>
              <a:cxn ang="0">
                <a:pos x="connsiteX2837" y="connsiteY2837"/>
              </a:cxn>
              <a:cxn ang="0">
                <a:pos x="connsiteX2838" y="connsiteY2838"/>
              </a:cxn>
              <a:cxn ang="0">
                <a:pos x="connsiteX2839" y="connsiteY2839"/>
              </a:cxn>
              <a:cxn ang="0">
                <a:pos x="connsiteX2840" y="connsiteY2840"/>
              </a:cxn>
              <a:cxn ang="0">
                <a:pos x="connsiteX2841" y="connsiteY2841"/>
              </a:cxn>
              <a:cxn ang="0">
                <a:pos x="connsiteX2842" y="connsiteY2842"/>
              </a:cxn>
              <a:cxn ang="0">
                <a:pos x="connsiteX2843" y="connsiteY2843"/>
              </a:cxn>
              <a:cxn ang="0">
                <a:pos x="connsiteX2844" y="connsiteY2844"/>
              </a:cxn>
              <a:cxn ang="0">
                <a:pos x="connsiteX2845" y="connsiteY2845"/>
              </a:cxn>
              <a:cxn ang="0">
                <a:pos x="connsiteX2846" y="connsiteY2846"/>
              </a:cxn>
              <a:cxn ang="0">
                <a:pos x="connsiteX2847" y="connsiteY2847"/>
              </a:cxn>
              <a:cxn ang="0">
                <a:pos x="connsiteX2848" y="connsiteY2848"/>
              </a:cxn>
              <a:cxn ang="0">
                <a:pos x="connsiteX2849" y="connsiteY2849"/>
              </a:cxn>
              <a:cxn ang="0">
                <a:pos x="connsiteX2850" y="connsiteY2850"/>
              </a:cxn>
              <a:cxn ang="0">
                <a:pos x="connsiteX2851" y="connsiteY2851"/>
              </a:cxn>
              <a:cxn ang="0">
                <a:pos x="connsiteX2852" y="connsiteY2852"/>
              </a:cxn>
              <a:cxn ang="0">
                <a:pos x="connsiteX2853" y="connsiteY2853"/>
              </a:cxn>
              <a:cxn ang="0">
                <a:pos x="connsiteX2854" y="connsiteY2854"/>
              </a:cxn>
              <a:cxn ang="0">
                <a:pos x="connsiteX2855" y="connsiteY2855"/>
              </a:cxn>
              <a:cxn ang="0">
                <a:pos x="connsiteX2856" y="connsiteY2856"/>
              </a:cxn>
            </a:cxnLst>
            <a:rect l="l" t="t" r="r" b="b"/>
            <a:pathLst>
              <a:path w="11505972" h="739466">
                <a:moveTo>
                  <a:pt x="254041" y="725737"/>
                </a:moveTo>
                <a:cubicBezTo>
                  <a:pt x="252443" y="725737"/>
                  <a:pt x="251645" y="726696"/>
                  <a:pt x="251645" y="728613"/>
                </a:cubicBezTo>
                <a:cubicBezTo>
                  <a:pt x="253242" y="728613"/>
                  <a:pt x="254201" y="728294"/>
                  <a:pt x="254520" y="727655"/>
                </a:cubicBezTo>
                <a:cubicBezTo>
                  <a:pt x="254520" y="727015"/>
                  <a:pt x="254441" y="726696"/>
                  <a:pt x="254281" y="726696"/>
                </a:cubicBezTo>
                <a:cubicBezTo>
                  <a:pt x="254121" y="726696"/>
                  <a:pt x="254041" y="726377"/>
                  <a:pt x="254041" y="725737"/>
                </a:cubicBezTo>
                <a:close/>
                <a:moveTo>
                  <a:pt x="81006" y="722382"/>
                </a:moveTo>
                <a:cubicBezTo>
                  <a:pt x="80367" y="722382"/>
                  <a:pt x="79727" y="723660"/>
                  <a:pt x="79088" y="726216"/>
                </a:cubicBezTo>
                <a:cubicBezTo>
                  <a:pt x="79727" y="726856"/>
                  <a:pt x="80367" y="727176"/>
                  <a:pt x="81006" y="727176"/>
                </a:cubicBezTo>
                <a:cubicBezTo>
                  <a:pt x="81645" y="726536"/>
                  <a:pt x="81805" y="725817"/>
                  <a:pt x="81485" y="725018"/>
                </a:cubicBezTo>
                <a:cubicBezTo>
                  <a:pt x="81165" y="724219"/>
                  <a:pt x="81006" y="723341"/>
                  <a:pt x="81006" y="722382"/>
                </a:cubicBezTo>
                <a:close/>
                <a:moveTo>
                  <a:pt x="63271" y="697937"/>
                </a:moveTo>
                <a:cubicBezTo>
                  <a:pt x="62632" y="697617"/>
                  <a:pt x="62072" y="698736"/>
                  <a:pt x="61593" y="701292"/>
                </a:cubicBezTo>
                <a:cubicBezTo>
                  <a:pt x="61114" y="703848"/>
                  <a:pt x="61513" y="705127"/>
                  <a:pt x="62792" y="705127"/>
                </a:cubicBezTo>
                <a:cubicBezTo>
                  <a:pt x="63431" y="702570"/>
                  <a:pt x="63591" y="700174"/>
                  <a:pt x="63271" y="697937"/>
                </a:cubicBezTo>
                <a:close/>
                <a:moveTo>
                  <a:pt x="279924" y="682598"/>
                </a:moveTo>
                <a:cubicBezTo>
                  <a:pt x="279285" y="683237"/>
                  <a:pt x="279125" y="683717"/>
                  <a:pt x="279445" y="684036"/>
                </a:cubicBezTo>
                <a:cubicBezTo>
                  <a:pt x="279765" y="684356"/>
                  <a:pt x="280084" y="684835"/>
                  <a:pt x="280404" y="685475"/>
                </a:cubicBezTo>
                <a:cubicBezTo>
                  <a:pt x="281043" y="685475"/>
                  <a:pt x="281282" y="684835"/>
                  <a:pt x="281123" y="683557"/>
                </a:cubicBezTo>
                <a:cubicBezTo>
                  <a:pt x="280963" y="682279"/>
                  <a:pt x="280563" y="681959"/>
                  <a:pt x="279924" y="682598"/>
                </a:cubicBezTo>
                <a:close/>
                <a:moveTo>
                  <a:pt x="85319" y="681640"/>
                </a:moveTo>
                <a:cubicBezTo>
                  <a:pt x="85000" y="682598"/>
                  <a:pt x="84840" y="683717"/>
                  <a:pt x="84840" y="684995"/>
                </a:cubicBezTo>
                <a:cubicBezTo>
                  <a:pt x="84840" y="686273"/>
                  <a:pt x="84840" y="687711"/>
                  <a:pt x="84840" y="689309"/>
                </a:cubicBezTo>
                <a:cubicBezTo>
                  <a:pt x="85479" y="687711"/>
                  <a:pt x="86278" y="686752"/>
                  <a:pt x="87237" y="686433"/>
                </a:cubicBezTo>
                <a:cubicBezTo>
                  <a:pt x="88196" y="686114"/>
                  <a:pt x="89314" y="685475"/>
                  <a:pt x="90592" y="684516"/>
                </a:cubicBezTo>
                <a:cubicBezTo>
                  <a:pt x="90592" y="682918"/>
                  <a:pt x="89953" y="682119"/>
                  <a:pt x="88675" y="682119"/>
                </a:cubicBezTo>
                <a:cubicBezTo>
                  <a:pt x="87397" y="682119"/>
                  <a:pt x="86278" y="681959"/>
                  <a:pt x="85319" y="681640"/>
                </a:cubicBezTo>
                <a:close/>
                <a:moveTo>
                  <a:pt x="248289" y="671574"/>
                </a:moveTo>
                <a:cubicBezTo>
                  <a:pt x="247011" y="671254"/>
                  <a:pt x="246611" y="672053"/>
                  <a:pt x="247091" y="673971"/>
                </a:cubicBezTo>
                <a:cubicBezTo>
                  <a:pt x="247570" y="675888"/>
                  <a:pt x="247650" y="677486"/>
                  <a:pt x="247331" y="678764"/>
                </a:cubicBezTo>
                <a:cubicBezTo>
                  <a:pt x="248289" y="678764"/>
                  <a:pt x="248609" y="677805"/>
                  <a:pt x="248289" y="675888"/>
                </a:cubicBezTo>
                <a:cubicBezTo>
                  <a:pt x="247969" y="673971"/>
                  <a:pt x="247969" y="672533"/>
                  <a:pt x="248289" y="671574"/>
                </a:cubicBezTo>
                <a:close/>
                <a:moveTo>
                  <a:pt x="179566" y="661269"/>
                </a:moveTo>
                <a:cubicBezTo>
                  <a:pt x="179127" y="661269"/>
                  <a:pt x="178628" y="661668"/>
                  <a:pt x="178069" y="662467"/>
                </a:cubicBezTo>
                <a:cubicBezTo>
                  <a:pt x="176950" y="664065"/>
                  <a:pt x="175911" y="664864"/>
                  <a:pt x="174953" y="664864"/>
                </a:cubicBezTo>
                <a:cubicBezTo>
                  <a:pt x="175911" y="665822"/>
                  <a:pt x="176870" y="665822"/>
                  <a:pt x="177829" y="664864"/>
                </a:cubicBezTo>
                <a:cubicBezTo>
                  <a:pt x="178787" y="663904"/>
                  <a:pt x="179746" y="663106"/>
                  <a:pt x="180704" y="662467"/>
                </a:cubicBezTo>
                <a:cubicBezTo>
                  <a:pt x="180385" y="661668"/>
                  <a:pt x="180006" y="661269"/>
                  <a:pt x="179566" y="661269"/>
                </a:cubicBezTo>
                <a:close/>
                <a:moveTo>
                  <a:pt x="277049" y="661029"/>
                </a:moveTo>
                <a:cubicBezTo>
                  <a:pt x="277049" y="663585"/>
                  <a:pt x="277368" y="666461"/>
                  <a:pt x="278007" y="669656"/>
                </a:cubicBezTo>
                <a:cubicBezTo>
                  <a:pt x="278646" y="669018"/>
                  <a:pt x="278886" y="667499"/>
                  <a:pt x="278726" y="665103"/>
                </a:cubicBezTo>
                <a:cubicBezTo>
                  <a:pt x="278566" y="662706"/>
                  <a:pt x="278007" y="661348"/>
                  <a:pt x="277049" y="661029"/>
                </a:cubicBezTo>
                <a:close/>
                <a:moveTo>
                  <a:pt x="34032" y="651442"/>
                </a:moveTo>
                <a:cubicBezTo>
                  <a:pt x="33074" y="651762"/>
                  <a:pt x="32594" y="652641"/>
                  <a:pt x="32594" y="654079"/>
                </a:cubicBezTo>
                <a:cubicBezTo>
                  <a:pt x="32594" y="655517"/>
                  <a:pt x="32594" y="656875"/>
                  <a:pt x="32594" y="658153"/>
                </a:cubicBezTo>
                <a:cubicBezTo>
                  <a:pt x="33233" y="657514"/>
                  <a:pt x="33633" y="656635"/>
                  <a:pt x="33793" y="655517"/>
                </a:cubicBezTo>
                <a:cubicBezTo>
                  <a:pt x="33952" y="654398"/>
                  <a:pt x="34032" y="653040"/>
                  <a:pt x="34032" y="651442"/>
                </a:cubicBezTo>
                <a:close/>
                <a:moveTo>
                  <a:pt x="240141" y="648567"/>
                </a:moveTo>
                <a:cubicBezTo>
                  <a:pt x="239821" y="648886"/>
                  <a:pt x="239661" y="649445"/>
                  <a:pt x="239661" y="650244"/>
                </a:cubicBezTo>
                <a:cubicBezTo>
                  <a:pt x="239661" y="651043"/>
                  <a:pt x="239661" y="651842"/>
                  <a:pt x="239661" y="652641"/>
                </a:cubicBezTo>
                <a:cubicBezTo>
                  <a:pt x="239661" y="653439"/>
                  <a:pt x="239821" y="654159"/>
                  <a:pt x="240141" y="654797"/>
                </a:cubicBezTo>
                <a:cubicBezTo>
                  <a:pt x="240460" y="655437"/>
                  <a:pt x="240940" y="655596"/>
                  <a:pt x="241578" y="655277"/>
                </a:cubicBezTo>
                <a:cubicBezTo>
                  <a:pt x="241578" y="653999"/>
                  <a:pt x="241419" y="652800"/>
                  <a:pt x="241099" y="651682"/>
                </a:cubicBezTo>
                <a:cubicBezTo>
                  <a:pt x="240780" y="650564"/>
                  <a:pt x="240460" y="649525"/>
                  <a:pt x="240141" y="648567"/>
                </a:cubicBezTo>
                <a:close/>
                <a:moveTo>
                  <a:pt x="279924" y="643773"/>
                </a:moveTo>
                <a:cubicBezTo>
                  <a:pt x="279285" y="644413"/>
                  <a:pt x="278806" y="645531"/>
                  <a:pt x="278487" y="647129"/>
                </a:cubicBezTo>
                <a:cubicBezTo>
                  <a:pt x="278167" y="648726"/>
                  <a:pt x="278806" y="649525"/>
                  <a:pt x="280404" y="649525"/>
                </a:cubicBezTo>
                <a:cubicBezTo>
                  <a:pt x="280404" y="646330"/>
                  <a:pt x="280244" y="644413"/>
                  <a:pt x="279924" y="643773"/>
                </a:cubicBezTo>
                <a:close/>
                <a:moveTo>
                  <a:pt x="263627" y="642335"/>
                </a:moveTo>
                <a:cubicBezTo>
                  <a:pt x="264267" y="645211"/>
                  <a:pt x="264426" y="648486"/>
                  <a:pt x="264107" y="652162"/>
                </a:cubicBezTo>
                <a:cubicBezTo>
                  <a:pt x="263787" y="655836"/>
                  <a:pt x="263947" y="658632"/>
                  <a:pt x="264586" y="660549"/>
                </a:cubicBezTo>
                <a:cubicBezTo>
                  <a:pt x="265225" y="659271"/>
                  <a:pt x="265545" y="656236"/>
                  <a:pt x="265545" y="651442"/>
                </a:cubicBezTo>
                <a:cubicBezTo>
                  <a:pt x="265545" y="646649"/>
                  <a:pt x="264906" y="643614"/>
                  <a:pt x="263627" y="642335"/>
                </a:cubicBezTo>
                <a:close/>
                <a:moveTo>
                  <a:pt x="276090" y="635385"/>
                </a:moveTo>
                <a:cubicBezTo>
                  <a:pt x="275770" y="634906"/>
                  <a:pt x="275451" y="634986"/>
                  <a:pt x="275131" y="635625"/>
                </a:cubicBezTo>
                <a:cubicBezTo>
                  <a:pt x="274812" y="636264"/>
                  <a:pt x="274731" y="637142"/>
                  <a:pt x="274892" y="638261"/>
                </a:cubicBezTo>
                <a:cubicBezTo>
                  <a:pt x="275051" y="639379"/>
                  <a:pt x="275451" y="640418"/>
                  <a:pt x="276090" y="641377"/>
                </a:cubicBezTo>
                <a:cubicBezTo>
                  <a:pt x="276090" y="640418"/>
                  <a:pt x="276250" y="639939"/>
                  <a:pt x="276569" y="639939"/>
                </a:cubicBezTo>
                <a:cubicBezTo>
                  <a:pt x="276569" y="637382"/>
                  <a:pt x="276409" y="635865"/>
                  <a:pt x="276090" y="635385"/>
                </a:cubicBezTo>
                <a:close/>
                <a:moveTo>
                  <a:pt x="181663" y="631311"/>
                </a:moveTo>
                <a:cubicBezTo>
                  <a:pt x="180385" y="633867"/>
                  <a:pt x="179826" y="636983"/>
                  <a:pt x="179986" y="640658"/>
                </a:cubicBezTo>
                <a:cubicBezTo>
                  <a:pt x="180145" y="644332"/>
                  <a:pt x="179906" y="647448"/>
                  <a:pt x="179267" y="650004"/>
                </a:cubicBezTo>
                <a:cubicBezTo>
                  <a:pt x="180864" y="649366"/>
                  <a:pt x="181503" y="647608"/>
                  <a:pt x="181184" y="644732"/>
                </a:cubicBezTo>
                <a:cubicBezTo>
                  <a:pt x="180864" y="641856"/>
                  <a:pt x="181503" y="639779"/>
                  <a:pt x="183101" y="638500"/>
                </a:cubicBezTo>
                <a:cubicBezTo>
                  <a:pt x="182462" y="637542"/>
                  <a:pt x="182223" y="636264"/>
                  <a:pt x="182382" y="634666"/>
                </a:cubicBezTo>
                <a:cubicBezTo>
                  <a:pt x="182542" y="633069"/>
                  <a:pt x="182302" y="631950"/>
                  <a:pt x="181663" y="631311"/>
                </a:cubicBezTo>
                <a:close/>
                <a:moveTo>
                  <a:pt x="133731" y="627956"/>
                </a:moveTo>
                <a:cubicBezTo>
                  <a:pt x="132773" y="629554"/>
                  <a:pt x="132852" y="630912"/>
                  <a:pt x="133971" y="632030"/>
                </a:cubicBezTo>
                <a:cubicBezTo>
                  <a:pt x="135089" y="633148"/>
                  <a:pt x="135968" y="633069"/>
                  <a:pt x="136607" y="631790"/>
                </a:cubicBezTo>
                <a:cubicBezTo>
                  <a:pt x="136607" y="629873"/>
                  <a:pt x="135648" y="628594"/>
                  <a:pt x="133731" y="627956"/>
                </a:cubicBezTo>
                <a:close/>
                <a:moveTo>
                  <a:pt x="186456" y="626518"/>
                </a:moveTo>
                <a:cubicBezTo>
                  <a:pt x="186456" y="627157"/>
                  <a:pt x="186297" y="627876"/>
                  <a:pt x="185977" y="628675"/>
                </a:cubicBezTo>
                <a:cubicBezTo>
                  <a:pt x="185658" y="629474"/>
                  <a:pt x="185498" y="630353"/>
                  <a:pt x="185498" y="631311"/>
                </a:cubicBezTo>
                <a:cubicBezTo>
                  <a:pt x="185498" y="632270"/>
                  <a:pt x="185578" y="633069"/>
                  <a:pt x="185738" y="633708"/>
                </a:cubicBezTo>
                <a:cubicBezTo>
                  <a:pt x="185897" y="634346"/>
                  <a:pt x="186297" y="634507"/>
                  <a:pt x="186936" y="634187"/>
                </a:cubicBezTo>
                <a:cubicBezTo>
                  <a:pt x="187255" y="632589"/>
                  <a:pt x="187176" y="631311"/>
                  <a:pt x="186696" y="630353"/>
                </a:cubicBezTo>
                <a:cubicBezTo>
                  <a:pt x="186217" y="629393"/>
                  <a:pt x="186137" y="628116"/>
                  <a:pt x="186456" y="626518"/>
                </a:cubicBezTo>
                <a:close/>
                <a:moveTo>
                  <a:pt x="37388" y="620286"/>
                </a:moveTo>
                <a:cubicBezTo>
                  <a:pt x="35790" y="622843"/>
                  <a:pt x="34831" y="626038"/>
                  <a:pt x="34511" y="629873"/>
                </a:cubicBezTo>
                <a:cubicBezTo>
                  <a:pt x="36109" y="629873"/>
                  <a:pt x="36908" y="628755"/>
                  <a:pt x="36908" y="626518"/>
                </a:cubicBezTo>
                <a:cubicBezTo>
                  <a:pt x="36908" y="624281"/>
                  <a:pt x="37068" y="622204"/>
                  <a:pt x="37388" y="620286"/>
                </a:cubicBezTo>
                <a:close/>
                <a:moveTo>
                  <a:pt x="104552" y="618669"/>
                </a:moveTo>
                <a:cubicBezTo>
                  <a:pt x="104273" y="619028"/>
                  <a:pt x="104013" y="619807"/>
                  <a:pt x="103773" y="621006"/>
                </a:cubicBezTo>
                <a:cubicBezTo>
                  <a:pt x="103294" y="623402"/>
                  <a:pt x="103374" y="624920"/>
                  <a:pt x="104013" y="625559"/>
                </a:cubicBezTo>
                <a:cubicBezTo>
                  <a:pt x="105611" y="625239"/>
                  <a:pt x="106090" y="624281"/>
                  <a:pt x="105451" y="622683"/>
                </a:cubicBezTo>
                <a:cubicBezTo>
                  <a:pt x="104812" y="621085"/>
                  <a:pt x="104812" y="619807"/>
                  <a:pt x="105451" y="618849"/>
                </a:cubicBezTo>
                <a:cubicBezTo>
                  <a:pt x="105131" y="618369"/>
                  <a:pt x="104832" y="618309"/>
                  <a:pt x="104552" y="618669"/>
                </a:cubicBezTo>
                <a:close/>
                <a:moveTo>
                  <a:pt x="90113" y="617890"/>
                </a:moveTo>
                <a:cubicBezTo>
                  <a:pt x="90752" y="616612"/>
                  <a:pt x="90592" y="616691"/>
                  <a:pt x="89633" y="618129"/>
                </a:cubicBezTo>
                <a:cubicBezTo>
                  <a:pt x="88675" y="619568"/>
                  <a:pt x="88355" y="620766"/>
                  <a:pt x="88675" y="621724"/>
                </a:cubicBezTo>
                <a:lnTo>
                  <a:pt x="90592" y="621724"/>
                </a:lnTo>
                <a:cubicBezTo>
                  <a:pt x="90912" y="620766"/>
                  <a:pt x="90832" y="620127"/>
                  <a:pt x="90353" y="619807"/>
                </a:cubicBezTo>
                <a:cubicBezTo>
                  <a:pt x="89873" y="619487"/>
                  <a:pt x="89793" y="618849"/>
                  <a:pt x="90113" y="617890"/>
                </a:cubicBezTo>
                <a:close/>
                <a:moveTo>
                  <a:pt x="100178" y="610700"/>
                </a:moveTo>
                <a:cubicBezTo>
                  <a:pt x="99220" y="610061"/>
                  <a:pt x="98581" y="610700"/>
                  <a:pt x="98261" y="612617"/>
                </a:cubicBezTo>
                <a:cubicBezTo>
                  <a:pt x="97941" y="614534"/>
                  <a:pt x="98261" y="615174"/>
                  <a:pt x="99220" y="614534"/>
                </a:cubicBezTo>
                <a:cubicBezTo>
                  <a:pt x="99859" y="613895"/>
                  <a:pt x="100178" y="612617"/>
                  <a:pt x="100178" y="610700"/>
                </a:cubicBezTo>
                <a:close/>
                <a:moveTo>
                  <a:pt x="116475" y="608304"/>
                </a:moveTo>
                <a:cubicBezTo>
                  <a:pt x="114878" y="608304"/>
                  <a:pt x="114079" y="609422"/>
                  <a:pt x="114079" y="611659"/>
                </a:cubicBezTo>
                <a:cubicBezTo>
                  <a:pt x="114718" y="612937"/>
                  <a:pt x="115437" y="613017"/>
                  <a:pt x="116236" y="611899"/>
                </a:cubicBezTo>
                <a:cubicBezTo>
                  <a:pt x="117035" y="610780"/>
                  <a:pt x="117115" y="609581"/>
                  <a:pt x="116475" y="608304"/>
                </a:cubicBezTo>
                <a:close/>
                <a:moveTo>
                  <a:pt x="92510" y="606866"/>
                </a:moveTo>
                <a:cubicBezTo>
                  <a:pt x="91231" y="607505"/>
                  <a:pt x="90512" y="608703"/>
                  <a:pt x="90353" y="610461"/>
                </a:cubicBezTo>
                <a:cubicBezTo>
                  <a:pt x="90192" y="612218"/>
                  <a:pt x="90113" y="614056"/>
                  <a:pt x="90113" y="615973"/>
                </a:cubicBezTo>
                <a:cubicBezTo>
                  <a:pt x="90752" y="615014"/>
                  <a:pt x="91391" y="613895"/>
                  <a:pt x="92030" y="612617"/>
                </a:cubicBezTo>
                <a:cubicBezTo>
                  <a:pt x="92669" y="611339"/>
                  <a:pt x="92829" y="609422"/>
                  <a:pt x="92510" y="606866"/>
                </a:cubicBezTo>
                <a:close/>
                <a:moveTo>
                  <a:pt x="13422" y="602072"/>
                </a:moveTo>
                <a:cubicBezTo>
                  <a:pt x="12782" y="601753"/>
                  <a:pt x="12303" y="602631"/>
                  <a:pt x="11983" y="604709"/>
                </a:cubicBezTo>
                <a:cubicBezTo>
                  <a:pt x="11664" y="606785"/>
                  <a:pt x="12143" y="607505"/>
                  <a:pt x="13422" y="606866"/>
                </a:cubicBezTo>
                <a:cubicBezTo>
                  <a:pt x="14060" y="605268"/>
                  <a:pt x="14060" y="603670"/>
                  <a:pt x="13422" y="602072"/>
                </a:cubicBezTo>
                <a:close/>
                <a:moveTo>
                  <a:pt x="291908" y="592007"/>
                </a:moveTo>
                <a:cubicBezTo>
                  <a:pt x="291268" y="592326"/>
                  <a:pt x="291029" y="593284"/>
                  <a:pt x="291189" y="594882"/>
                </a:cubicBezTo>
                <a:cubicBezTo>
                  <a:pt x="291348" y="596480"/>
                  <a:pt x="291588" y="597599"/>
                  <a:pt x="291908" y="598237"/>
                </a:cubicBezTo>
                <a:cubicBezTo>
                  <a:pt x="293505" y="597599"/>
                  <a:pt x="293825" y="596800"/>
                  <a:pt x="292866" y="595841"/>
                </a:cubicBezTo>
                <a:cubicBezTo>
                  <a:pt x="291908" y="594882"/>
                  <a:pt x="291588" y="593604"/>
                  <a:pt x="291908" y="592007"/>
                </a:cubicBezTo>
                <a:close/>
                <a:moveTo>
                  <a:pt x="273693" y="583379"/>
                </a:moveTo>
                <a:cubicBezTo>
                  <a:pt x="272735" y="586894"/>
                  <a:pt x="272575" y="590808"/>
                  <a:pt x="273214" y="595122"/>
                </a:cubicBezTo>
                <a:cubicBezTo>
                  <a:pt x="273853" y="599436"/>
                  <a:pt x="274652" y="603351"/>
                  <a:pt x="275611" y="606866"/>
                </a:cubicBezTo>
                <a:cubicBezTo>
                  <a:pt x="276250" y="603031"/>
                  <a:pt x="276170" y="599036"/>
                  <a:pt x="275371" y="594882"/>
                </a:cubicBezTo>
                <a:cubicBezTo>
                  <a:pt x="274572" y="590728"/>
                  <a:pt x="274013" y="586894"/>
                  <a:pt x="273693" y="583379"/>
                </a:cubicBezTo>
                <a:close/>
                <a:moveTo>
                  <a:pt x="260752" y="583379"/>
                </a:moveTo>
                <a:cubicBezTo>
                  <a:pt x="260112" y="585616"/>
                  <a:pt x="259953" y="588651"/>
                  <a:pt x="260272" y="592486"/>
                </a:cubicBezTo>
                <a:cubicBezTo>
                  <a:pt x="260592" y="596320"/>
                  <a:pt x="261230" y="598557"/>
                  <a:pt x="262190" y="599197"/>
                </a:cubicBezTo>
                <a:cubicBezTo>
                  <a:pt x="261550" y="596640"/>
                  <a:pt x="261230" y="594004"/>
                  <a:pt x="261230" y="591287"/>
                </a:cubicBezTo>
                <a:cubicBezTo>
                  <a:pt x="261230" y="588571"/>
                  <a:pt x="261071" y="585935"/>
                  <a:pt x="260752" y="583379"/>
                </a:cubicBezTo>
                <a:close/>
                <a:moveTo>
                  <a:pt x="154342" y="583379"/>
                </a:moveTo>
                <a:cubicBezTo>
                  <a:pt x="153383" y="584018"/>
                  <a:pt x="152984" y="585616"/>
                  <a:pt x="153143" y="588172"/>
                </a:cubicBezTo>
                <a:cubicBezTo>
                  <a:pt x="153303" y="590728"/>
                  <a:pt x="153064" y="592806"/>
                  <a:pt x="152425" y="594403"/>
                </a:cubicBezTo>
                <a:cubicBezTo>
                  <a:pt x="152744" y="594403"/>
                  <a:pt x="152984" y="594483"/>
                  <a:pt x="153143" y="594642"/>
                </a:cubicBezTo>
                <a:cubicBezTo>
                  <a:pt x="153303" y="594803"/>
                  <a:pt x="153703" y="594882"/>
                  <a:pt x="154342" y="594882"/>
                </a:cubicBezTo>
                <a:cubicBezTo>
                  <a:pt x="154662" y="593924"/>
                  <a:pt x="154662" y="592326"/>
                  <a:pt x="154342" y="590089"/>
                </a:cubicBezTo>
                <a:cubicBezTo>
                  <a:pt x="154023" y="587853"/>
                  <a:pt x="154023" y="585616"/>
                  <a:pt x="154342" y="583379"/>
                </a:cubicBezTo>
                <a:close/>
                <a:moveTo>
                  <a:pt x="261710" y="575230"/>
                </a:moveTo>
                <a:cubicBezTo>
                  <a:pt x="262349" y="576828"/>
                  <a:pt x="262509" y="578026"/>
                  <a:pt x="262190" y="578825"/>
                </a:cubicBezTo>
                <a:cubicBezTo>
                  <a:pt x="261870" y="579624"/>
                  <a:pt x="261710" y="580822"/>
                  <a:pt x="261710" y="582420"/>
                </a:cubicBezTo>
                <a:cubicBezTo>
                  <a:pt x="262349" y="583379"/>
                  <a:pt x="263148" y="583379"/>
                  <a:pt x="264107" y="582420"/>
                </a:cubicBezTo>
                <a:cubicBezTo>
                  <a:pt x="263468" y="581781"/>
                  <a:pt x="263148" y="580582"/>
                  <a:pt x="263148" y="578825"/>
                </a:cubicBezTo>
                <a:cubicBezTo>
                  <a:pt x="263148" y="577068"/>
                  <a:pt x="262669" y="575869"/>
                  <a:pt x="261710" y="575230"/>
                </a:cubicBezTo>
                <a:close/>
                <a:moveTo>
                  <a:pt x="36428" y="571396"/>
                </a:moveTo>
                <a:cubicBezTo>
                  <a:pt x="36109" y="572994"/>
                  <a:pt x="37068" y="573793"/>
                  <a:pt x="39305" y="573793"/>
                </a:cubicBezTo>
                <a:cubicBezTo>
                  <a:pt x="39305" y="572514"/>
                  <a:pt x="38985" y="571955"/>
                  <a:pt x="38346" y="572115"/>
                </a:cubicBezTo>
                <a:cubicBezTo>
                  <a:pt x="37707" y="572274"/>
                  <a:pt x="37068" y="572034"/>
                  <a:pt x="36428" y="571396"/>
                </a:cubicBezTo>
                <a:close/>
                <a:moveTo>
                  <a:pt x="88196" y="562768"/>
                </a:moveTo>
                <a:cubicBezTo>
                  <a:pt x="87876" y="563726"/>
                  <a:pt x="87956" y="564285"/>
                  <a:pt x="88435" y="564446"/>
                </a:cubicBezTo>
                <a:cubicBezTo>
                  <a:pt x="88915" y="564605"/>
                  <a:pt x="88994" y="565324"/>
                  <a:pt x="88675" y="566603"/>
                </a:cubicBezTo>
                <a:cubicBezTo>
                  <a:pt x="89314" y="566922"/>
                  <a:pt x="89713" y="566922"/>
                  <a:pt x="89873" y="566603"/>
                </a:cubicBezTo>
                <a:cubicBezTo>
                  <a:pt x="90033" y="566283"/>
                  <a:pt x="90432" y="566123"/>
                  <a:pt x="91071" y="566123"/>
                </a:cubicBezTo>
                <a:cubicBezTo>
                  <a:pt x="91391" y="564525"/>
                  <a:pt x="91231" y="563567"/>
                  <a:pt x="90592" y="563247"/>
                </a:cubicBezTo>
                <a:cubicBezTo>
                  <a:pt x="89953" y="562927"/>
                  <a:pt x="89154" y="562768"/>
                  <a:pt x="88196" y="562768"/>
                </a:cubicBezTo>
                <a:close/>
                <a:moveTo>
                  <a:pt x="255958" y="558933"/>
                </a:moveTo>
                <a:cubicBezTo>
                  <a:pt x="256597" y="561809"/>
                  <a:pt x="256837" y="564285"/>
                  <a:pt x="256677" y="566363"/>
                </a:cubicBezTo>
                <a:cubicBezTo>
                  <a:pt x="256517" y="568440"/>
                  <a:pt x="256757" y="570597"/>
                  <a:pt x="257396" y="572833"/>
                </a:cubicBezTo>
                <a:cubicBezTo>
                  <a:pt x="257716" y="572833"/>
                  <a:pt x="257955" y="572115"/>
                  <a:pt x="258115" y="570676"/>
                </a:cubicBezTo>
                <a:cubicBezTo>
                  <a:pt x="258275" y="569239"/>
                  <a:pt x="258275" y="567641"/>
                  <a:pt x="258115" y="565883"/>
                </a:cubicBezTo>
                <a:cubicBezTo>
                  <a:pt x="257955" y="564126"/>
                  <a:pt x="257716" y="562528"/>
                  <a:pt x="257396" y="561090"/>
                </a:cubicBezTo>
                <a:cubicBezTo>
                  <a:pt x="257077" y="559652"/>
                  <a:pt x="256597" y="558933"/>
                  <a:pt x="255958" y="558933"/>
                </a:cubicBezTo>
                <a:close/>
                <a:moveTo>
                  <a:pt x="173994" y="557974"/>
                </a:moveTo>
                <a:cubicBezTo>
                  <a:pt x="174313" y="560851"/>
                  <a:pt x="174313" y="562848"/>
                  <a:pt x="173994" y="563966"/>
                </a:cubicBezTo>
                <a:cubicBezTo>
                  <a:pt x="173675" y="565084"/>
                  <a:pt x="173675" y="567081"/>
                  <a:pt x="173994" y="569958"/>
                </a:cubicBezTo>
                <a:cubicBezTo>
                  <a:pt x="174313" y="568999"/>
                  <a:pt x="174793" y="566922"/>
                  <a:pt x="175432" y="563726"/>
                </a:cubicBezTo>
                <a:cubicBezTo>
                  <a:pt x="176071" y="560531"/>
                  <a:pt x="175592" y="558614"/>
                  <a:pt x="173994" y="557974"/>
                </a:cubicBezTo>
                <a:close/>
                <a:moveTo>
                  <a:pt x="95865" y="557495"/>
                </a:moveTo>
                <a:cubicBezTo>
                  <a:pt x="95225" y="557495"/>
                  <a:pt x="94826" y="558134"/>
                  <a:pt x="94666" y="559413"/>
                </a:cubicBezTo>
                <a:cubicBezTo>
                  <a:pt x="94507" y="560691"/>
                  <a:pt x="94586" y="561490"/>
                  <a:pt x="94906" y="561809"/>
                </a:cubicBezTo>
                <a:cubicBezTo>
                  <a:pt x="95545" y="561809"/>
                  <a:pt x="95865" y="561330"/>
                  <a:pt x="95865" y="560371"/>
                </a:cubicBezTo>
                <a:cubicBezTo>
                  <a:pt x="95865" y="559413"/>
                  <a:pt x="95865" y="558454"/>
                  <a:pt x="95865" y="557495"/>
                </a:cubicBezTo>
                <a:close/>
                <a:moveTo>
                  <a:pt x="151945" y="552702"/>
                </a:moveTo>
                <a:cubicBezTo>
                  <a:pt x="151306" y="552702"/>
                  <a:pt x="150827" y="553661"/>
                  <a:pt x="150507" y="555578"/>
                </a:cubicBezTo>
                <a:cubicBezTo>
                  <a:pt x="150188" y="557495"/>
                  <a:pt x="150667" y="558294"/>
                  <a:pt x="151945" y="557974"/>
                </a:cubicBezTo>
                <a:cubicBezTo>
                  <a:pt x="152585" y="557335"/>
                  <a:pt x="152744" y="556457"/>
                  <a:pt x="152425" y="555339"/>
                </a:cubicBezTo>
                <a:cubicBezTo>
                  <a:pt x="152105" y="554220"/>
                  <a:pt x="151945" y="553341"/>
                  <a:pt x="151945" y="552702"/>
                </a:cubicBezTo>
                <a:close/>
                <a:moveTo>
                  <a:pt x="133731" y="550785"/>
                </a:moveTo>
                <a:lnTo>
                  <a:pt x="133731" y="553181"/>
                </a:lnTo>
                <a:cubicBezTo>
                  <a:pt x="135010" y="553820"/>
                  <a:pt x="135968" y="553341"/>
                  <a:pt x="136607" y="551744"/>
                </a:cubicBezTo>
                <a:cubicBezTo>
                  <a:pt x="135648" y="550146"/>
                  <a:pt x="134690" y="549826"/>
                  <a:pt x="133731" y="550785"/>
                </a:cubicBezTo>
                <a:close/>
                <a:moveTo>
                  <a:pt x="74774" y="544554"/>
                </a:moveTo>
                <a:cubicBezTo>
                  <a:pt x="73497" y="544234"/>
                  <a:pt x="72857" y="544793"/>
                  <a:pt x="72857" y="546231"/>
                </a:cubicBezTo>
                <a:cubicBezTo>
                  <a:pt x="72857" y="547669"/>
                  <a:pt x="72857" y="549027"/>
                  <a:pt x="72857" y="550306"/>
                </a:cubicBezTo>
                <a:cubicBezTo>
                  <a:pt x="74135" y="549347"/>
                  <a:pt x="74774" y="547429"/>
                  <a:pt x="74774" y="544554"/>
                </a:cubicBezTo>
                <a:close/>
                <a:moveTo>
                  <a:pt x="33074" y="544554"/>
                </a:moveTo>
                <a:cubicBezTo>
                  <a:pt x="32115" y="544554"/>
                  <a:pt x="31556" y="545193"/>
                  <a:pt x="31396" y="546471"/>
                </a:cubicBezTo>
                <a:cubicBezTo>
                  <a:pt x="31236" y="547749"/>
                  <a:pt x="31476" y="548708"/>
                  <a:pt x="32115" y="549347"/>
                </a:cubicBezTo>
                <a:cubicBezTo>
                  <a:pt x="32754" y="549347"/>
                  <a:pt x="33074" y="547749"/>
                  <a:pt x="33074" y="544554"/>
                </a:cubicBezTo>
                <a:close/>
                <a:moveTo>
                  <a:pt x="46015" y="543595"/>
                </a:moveTo>
                <a:cubicBezTo>
                  <a:pt x="44417" y="545193"/>
                  <a:pt x="43459" y="547909"/>
                  <a:pt x="43139" y="551744"/>
                </a:cubicBezTo>
                <a:cubicBezTo>
                  <a:pt x="42820" y="555578"/>
                  <a:pt x="42341" y="558773"/>
                  <a:pt x="41701" y="561330"/>
                </a:cubicBezTo>
                <a:cubicBezTo>
                  <a:pt x="42660" y="558773"/>
                  <a:pt x="43779" y="556057"/>
                  <a:pt x="45056" y="553181"/>
                </a:cubicBezTo>
                <a:cubicBezTo>
                  <a:pt x="46335" y="550306"/>
                  <a:pt x="46654" y="547110"/>
                  <a:pt x="46015" y="543595"/>
                </a:cubicBezTo>
                <a:close/>
                <a:moveTo>
                  <a:pt x="49370" y="542157"/>
                </a:moveTo>
                <a:cubicBezTo>
                  <a:pt x="48092" y="542476"/>
                  <a:pt x="47373" y="543355"/>
                  <a:pt x="47213" y="544793"/>
                </a:cubicBezTo>
                <a:cubicBezTo>
                  <a:pt x="47054" y="546231"/>
                  <a:pt x="47772" y="546950"/>
                  <a:pt x="49370" y="546950"/>
                </a:cubicBezTo>
                <a:cubicBezTo>
                  <a:pt x="50010" y="546311"/>
                  <a:pt x="50169" y="545592"/>
                  <a:pt x="49850" y="544793"/>
                </a:cubicBezTo>
                <a:cubicBezTo>
                  <a:pt x="49530" y="543995"/>
                  <a:pt x="49370" y="543116"/>
                  <a:pt x="49370" y="542157"/>
                </a:cubicBezTo>
                <a:close/>
                <a:moveTo>
                  <a:pt x="277049" y="538322"/>
                </a:moveTo>
                <a:cubicBezTo>
                  <a:pt x="275770" y="538961"/>
                  <a:pt x="275371" y="539840"/>
                  <a:pt x="275850" y="540959"/>
                </a:cubicBezTo>
                <a:cubicBezTo>
                  <a:pt x="276329" y="542077"/>
                  <a:pt x="276569" y="543275"/>
                  <a:pt x="276569" y="544554"/>
                </a:cubicBezTo>
                <a:cubicBezTo>
                  <a:pt x="277208" y="543914"/>
                  <a:pt x="277448" y="543116"/>
                  <a:pt x="277289" y="542157"/>
                </a:cubicBezTo>
                <a:cubicBezTo>
                  <a:pt x="277128" y="541198"/>
                  <a:pt x="277049" y="539920"/>
                  <a:pt x="277049" y="538322"/>
                </a:cubicBezTo>
                <a:close/>
                <a:moveTo>
                  <a:pt x="152904" y="538322"/>
                </a:moveTo>
                <a:cubicBezTo>
                  <a:pt x="151306" y="538961"/>
                  <a:pt x="150747" y="540799"/>
                  <a:pt x="151226" y="543835"/>
                </a:cubicBezTo>
                <a:cubicBezTo>
                  <a:pt x="151705" y="546870"/>
                  <a:pt x="151786" y="549507"/>
                  <a:pt x="151466" y="551744"/>
                </a:cubicBezTo>
                <a:cubicBezTo>
                  <a:pt x="152105" y="550465"/>
                  <a:pt x="152665" y="548468"/>
                  <a:pt x="153143" y="545752"/>
                </a:cubicBezTo>
                <a:cubicBezTo>
                  <a:pt x="153623" y="543036"/>
                  <a:pt x="153543" y="540559"/>
                  <a:pt x="152904" y="538322"/>
                </a:cubicBezTo>
                <a:close/>
                <a:moveTo>
                  <a:pt x="178787" y="537843"/>
                </a:moveTo>
                <a:cubicBezTo>
                  <a:pt x="178148" y="537843"/>
                  <a:pt x="177749" y="538562"/>
                  <a:pt x="177589" y="540000"/>
                </a:cubicBezTo>
                <a:cubicBezTo>
                  <a:pt x="177430" y="541438"/>
                  <a:pt x="177190" y="541677"/>
                  <a:pt x="176870" y="540719"/>
                </a:cubicBezTo>
                <a:cubicBezTo>
                  <a:pt x="176231" y="541039"/>
                  <a:pt x="176151" y="541598"/>
                  <a:pt x="176631" y="542397"/>
                </a:cubicBezTo>
                <a:cubicBezTo>
                  <a:pt x="177109" y="543196"/>
                  <a:pt x="177669" y="543435"/>
                  <a:pt x="178308" y="543116"/>
                </a:cubicBezTo>
                <a:cubicBezTo>
                  <a:pt x="177669" y="541518"/>
                  <a:pt x="177829" y="540719"/>
                  <a:pt x="178787" y="540719"/>
                </a:cubicBezTo>
                <a:cubicBezTo>
                  <a:pt x="179746" y="540719"/>
                  <a:pt x="180065" y="539920"/>
                  <a:pt x="179746" y="538322"/>
                </a:cubicBezTo>
                <a:cubicBezTo>
                  <a:pt x="179107" y="538961"/>
                  <a:pt x="178787" y="538802"/>
                  <a:pt x="178787" y="537843"/>
                </a:cubicBezTo>
                <a:close/>
                <a:moveTo>
                  <a:pt x="136607" y="536885"/>
                </a:moveTo>
                <a:cubicBezTo>
                  <a:pt x="135648" y="537204"/>
                  <a:pt x="135249" y="538083"/>
                  <a:pt x="135409" y="539521"/>
                </a:cubicBezTo>
                <a:cubicBezTo>
                  <a:pt x="135569" y="540959"/>
                  <a:pt x="135648" y="542317"/>
                  <a:pt x="135648" y="543595"/>
                </a:cubicBezTo>
                <a:cubicBezTo>
                  <a:pt x="136287" y="543595"/>
                  <a:pt x="136767" y="542637"/>
                  <a:pt x="137086" y="540719"/>
                </a:cubicBezTo>
                <a:cubicBezTo>
                  <a:pt x="137406" y="538802"/>
                  <a:pt x="137246" y="537523"/>
                  <a:pt x="136607" y="536885"/>
                </a:cubicBezTo>
                <a:close/>
                <a:moveTo>
                  <a:pt x="48891" y="535447"/>
                </a:moveTo>
                <a:cubicBezTo>
                  <a:pt x="47613" y="535447"/>
                  <a:pt x="46974" y="536724"/>
                  <a:pt x="46974" y="539281"/>
                </a:cubicBezTo>
                <a:cubicBezTo>
                  <a:pt x="47294" y="539601"/>
                  <a:pt x="47932" y="539760"/>
                  <a:pt x="48891" y="539760"/>
                </a:cubicBezTo>
                <a:cubicBezTo>
                  <a:pt x="49211" y="539441"/>
                  <a:pt x="49450" y="538722"/>
                  <a:pt x="49610" y="537603"/>
                </a:cubicBezTo>
                <a:cubicBezTo>
                  <a:pt x="49770" y="536485"/>
                  <a:pt x="49530" y="535766"/>
                  <a:pt x="48891" y="535447"/>
                </a:cubicBezTo>
                <a:close/>
                <a:moveTo>
                  <a:pt x="167763" y="529695"/>
                </a:moveTo>
                <a:cubicBezTo>
                  <a:pt x="167124" y="530653"/>
                  <a:pt x="166565" y="531532"/>
                  <a:pt x="166085" y="532331"/>
                </a:cubicBezTo>
                <a:cubicBezTo>
                  <a:pt x="165606" y="533129"/>
                  <a:pt x="165367" y="534328"/>
                  <a:pt x="165367" y="535926"/>
                </a:cubicBezTo>
                <a:cubicBezTo>
                  <a:pt x="166005" y="536885"/>
                  <a:pt x="166804" y="536885"/>
                  <a:pt x="167763" y="535926"/>
                </a:cubicBezTo>
                <a:cubicBezTo>
                  <a:pt x="167443" y="539121"/>
                  <a:pt x="167204" y="543355"/>
                  <a:pt x="167044" y="548628"/>
                </a:cubicBezTo>
                <a:cubicBezTo>
                  <a:pt x="166884" y="553901"/>
                  <a:pt x="166964" y="557815"/>
                  <a:pt x="167284" y="560371"/>
                </a:cubicBezTo>
                <a:cubicBezTo>
                  <a:pt x="168561" y="556537"/>
                  <a:pt x="169121" y="551663"/>
                  <a:pt x="168961" y="545752"/>
                </a:cubicBezTo>
                <a:cubicBezTo>
                  <a:pt x="168801" y="539840"/>
                  <a:pt x="168402" y="534488"/>
                  <a:pt x="167763" y="529695"/>
                </a:cubicBezTo>
                <a:close/>
                <a:moveTo>
                  <a:pt x="64230" y="529695"/>
                </a:moveTo>
                <a:cubicBezTo>
                  <a:pt x="61673" y="530653"/>
                  <a:pt x="60395" y="533449"/>
                  <a:pt x="60395" y="538083"/>
                </a:cubicBezTo>
                <a:cubicBezTo>
                  <a:pt x="60395" y="542716"/>
                  <a:pt x="60075" y="546791"/>
                  <a:pt x="59437" y="550306"/>
                </a:cubicBezTo>
                <a:cubicBezTo>
                  <a:pt x="60714" y="547429"/>
                  <a:pt x="61913" y="544473"/>
                  <a:pt x="63031" y="541438"/>
                </a:cubicBezTo>
                <a:cubicBezTo>
                  <a:pt x="64150" y="538402"/>
                  <a:pt x="64549" y="534488"/>
                  <a:pt x="64230" y="529695"/>
                </a:cubicBezTo>
                <a:close/>
                <a:moveTo>
                  <a:pt x="114079" y="529215"/>
                </a:moveTo>
                <a:cubicBezTo>
                  <a:pt x="113440" y="528896"/>
                  <a:pt x="112880" y="529615"/>
                  <a:pt x="112401" y="531372"/>
                </a:cubicBezTo>
                <a:cubicBezTo>
                  <a:pt x="111922" y="533129"/>
                  <a:pt x="112322" y="533849"/>
                  <a:pt x="113599" y="533529"/>
                </a:cubicBezTo>
                <a:cubicBezTo>
                  <a:pt x="113919" y="532890"/>
                  <a:pt x="114079" y="531452"/>
                  <a:pt x="114079" y="529215"/>
                </a:cubicBezTo>
                <a:close/>
                <a:moveTo>
                  <a:pt x="146673" y="527298"/>
                </a:moveTo>
                <a:cubicBezTo>
                  <a:pt x="145395" y="527298"/>
                  <a:pt x="144915" y="528097"/>
                  <a:pt x="145235" y="529695"/>
                </a:cubicBezTo>
                <a:cubicBezTo>
                  <a:pt x="145874" y="529695"/>
                  <a:pt x="146274" y="529854"/>
                  <a:pt x="146433" y="530174"/>
                </a:cubicBezTo>
                <a:cubicBezTo>
                  <a:pt x="146593" y="530494"/>
                  <a:pt x="146992" y="530334"/>
                  <a:pt x="147631" y="529695"/>
                </a:cubicBezTo>
                <a:cubicBezTo>
                  <a:pt x="148271" y="528097"/>
                  <a:pt x="147951" y="527298"/>
                  <a:pt x="146673" y="527298"/>
                </a:cubicBezTo>
                <a:close/>
                <a:moveTo>
                  <a:pt x="275611" y="525381"/>
                </a:moveTo>
                <a:cubicBezTo>
                  <a:pt x="274652" y="526020"/>
                  <a:pt x="274412" y="526899"/>
                  <a:pt x="274892" y="528017"/>
                </a:cubicBezTo>
                <a:cubicBezTo>
                  <a:pt x="275371" y="529136"/>
                  <a:pt x="275611" y="530174"/>
                  <a:pt x="275611" y="531133"/>
                </a:cubicBezTo>
                <a:cubicBezTo>
                  <a:pt x="276250" y="531133"/>
                  <a:pt x="276409" y="530334"/>
                  <a:pt x="276090" y="528736"/>
                </a:cubicBezTo>
                <a:cubicBezTo>
                  <a:pt x="275770" y="527138"/>
                  <a:pt x="275611" y="526020"/>
                  <a:pt x="275611" y="525381"/>
                </a:cubicBezTo>
                <a:close/>
                <a:moveTo>
                  <a:pt x="165846" y="518670"/>
                </a:moveTo>
                <a:cubicBezTo>
                  <a:pt x="166485" y="521226"/>
                  <a:pt x="166485" y="523144"/>
                  <a:pt x="165846" y="524422"/>
                </a:cubicBezTo>
                <a:cubicBezTo>
                  <a:pt x="165206" y="525700"/>
                  <a:pt x="164887" y="527458"/>
                  <a:pt x="164887" y="529695"/>
                </a:cubicBezTo>
                <a:cubicBezTo>
                  <a:pt x="166165" y="529695"/>
                  <a:pt x="166964" y="528017"/>
                  <a:pt x="167284" y="524662"/>
                </a:cubicBezTo>
                <a:cubicBezTo>
                  <a:pt x="167603" y="521306"/>
                  <a:pt x="167124" y="519309"/>
                  <a:pt x="165846" y="518670"/>
                </a:cubicBezTo>
                <a:close/>
                <a:moveTo>
                  <a:pt x="142359" y="518191"/>
                </a:moveTo>
                <a:cubicBezTo>
                  <a:pt x="141400" y="517871"/>
                  <a:pt x="141001" y="518271"/>
                  <a:pt x="141161" y="519389"/>
                </a:cubicBezTo>
                <a:cubicBezTo>
                  <a:pt x="141320" y="520508"/>
                  <a:pt x="140601" y="520747"/>
                  <a:pt x="139003" y="520108"/>
                </a:cubicBezTo>
                <a:cubicBezTo>
                  <a:pt x="140282" y="520747"/>
                  <a:pt x="140841" y="522345"/>
                  <a:pt x="140681" y="524901"/>
                </a:cubicBezTo>
                <a:cubicBezTo>
                  <a:pt x="140522" y="527458"/>
                  <a:pt x="141240" y="528896"/>
                  <a:pt x="142838" y="529215"/>
                </a:cubicBezTo>
                <a:cubicBezTo>
                  <a:pt x="142199" y="527298"/>
                  <a:pt x="141880" y="525620"/>
                  <a:pt x="141880" y="524183"/>
                </a:cubicBezTo>
                <a:cubicBezTo>
                  <a:pt x="141880" y="522745"/>
                  <a:pt x="142039" y="520747"/>
                  <a:pt x="142359" y="518191"/>
                </a:cubicBezTo>
                <a:close/>
                <a:moveTo>
                  <a:pt x="73336" y="518191"/>
                </a:moveTo>
                <a:cubicBezTo>
                  <a:pt x="72698" y="517552"/>
                  <a:pt x="72378" y="517711"/>
                  <a:pt x="72378" y="518670"/>
                </a:cubicBezTo>
                <a:cubicBezTo>
                  <a:pt x="72378" y="519629"/>
                  <a:pt x="72058" y="520108"/>
                  <a:pt x="71419" y="520108"/>
                </a:cubicBezTo>
                <a:cubicBezTo>
                  <a:pt x="71419" y="521067"/>
                  <a:pt x="71738" y="521626"/>
                  <a:pt x="72378" y="521786"/>
                </a:cubicBezTo>
                <a:cubicBezTo>
                  <a:pt x="73017" y="521946"/>
                  <a:pt x="73656" y="521706"/>
                  <a:pt x="74295" y="521067"/>
                </a:cubicBezTo>
                <a:cubicBezTo>
                  <a:pt x="74295" y="520427"/>
                  <a:pt x="73976" y="519469"/>
                  <a:pt x="73336" y="518191"/>
                </a:cubicBezTo>
                <a:close/>
                <a:moveTo>
                  <a:pt x="264586" y="507646"/>
                </a:moveTo>
                <a:cubicBezTo>
                  <a:pt x="263308" y="508285"/>
                  <a:pt x="262989" y="509004"/>
                  <a:pt x="263627" y="509803"/>
                </a:cubicBezTo>
                <a:cubicBezTo>
                  <a:pt x="264267" y="510602"/>
                  <a:pt x="264426" y="511800"/>
                  <a:pt x="264107" y="513398"/>
                </a:cubicBezTo>
                <a:cubicBezTo>
                  <a:pt x="265065" y="512758"/>
                  <a:pt x="265305" y="512040"/>
                  <a:pt x="264825" y="511241"/>
                </a:cubicBezTo>
                <a:cubicBezTo>
                  <a:pt x="264347" y="510442"/>
                  <a:pt x="264267" y="509244"/>
                  <a:pt x="264586" y="507646"/>
                </a:cubicBezTo>
                <a:close/>
                <a:moveTo>
                  <a:pt x="258835" y="506208"/>
                </a:moveTo>
                <a:cubicBezTo>
                  <a:pt x="257237" y="507806"/>
                  <a:pt x="256917" y="509962"/>
                  <a:pt x="257875" y="512679"/>
                </a:cubicBezTo>
                <a:cubicBezTo>
                  <a:pt x="258835" y="515395"/>
                  <a:pt x="259154" y="517871"/>
                  <a:pt x="258835" y="520108"/>
                </a:cubicBezTo>
                <a:cubicBezTo>
                  <a:pt x="257237" y="520747"/>
                  <a:pt x="256438" y="520188"/>
                  <a:pt x="256438" y="518431"/>
                </a:cubicBezTo>
                <a:cubicBezTo>
                  <a:pt x="256438" y="516673"/>
                  <a:pt x="256118" y="515155"/>
                  <a:pt x="255479" y="513877"/>
                </a:cubicBezTo>
                <a:cubicBezTo>
                  <a:pt x="255159" y="517072"/>
                  <a:pt x="255079" y="520827"/>
                  <a:pt x="255240" y="525141"/>
                </a:cubicBezTo>
                <a:cubicBezTo>
                  <a:pt x="255399" y="529455"/>
                  <a:pt x="256118" y="532251"/>
                  <a:pt x="257396" y="533529"/>
                </a:cubicBezTo>
                <a:cubicBezTo>
                  <a:pt x="257396" y="532570"/>
                  <a:pt x="257396" y="531612"/>
                  <a:pt x="257396" y="530653"/>
                </a:cubicBezTo>
                <a:cubicBezTo>
                  <a:pt x="257396" y="529695"/>
                  <a:pt x="257237" y="528896"/>
                  <a:pt x="256917" y="528257"/>
                </a:cubicBezTo>
                <a:cubicBezTo>
                  <a:pt x="256917" y="527617"/>
                  <a:pt x="257077" y="527218"/>
                  <a:pt x="257396" y="527058"/>
                </a:cubicBezTo>
                <a:cubicBezTo>
                  <a:pt x="257716" y="526899"/>
                  <a:pt x="257875" y="526499"/>
                  <a:pt x="257875" y="525860"/>
                </a:cubicBezTo>
                <a:cubicBezTo>
                  <a:pt x="259473" y="526818"/>
                  <a:pt x="259793" y="526899"/>
                  <a:pt x="258835" y="526100"/>
                </a:cubicBezTo>
                <a:cubicBezTo>
                  <a:pt x="257875" y="525301"/>
                  <a:pt x="257716" y="523783"/>
                  <a:pt x="258355" y="521546"/>
                </a:cubicBezTo>
                <a:cubicBezTo>
                  <a:pt x="258674" y="520907"/>
                  <a:pt x="258914" y="520747"/>
                  <a:pt x="259074" y="521067"/>
                </a:cubicBezTo>
                <a:cubicBezTo>
                  <a:pt x="259234" y="521387"/>
                  <a:pt x="259313" y="521866"/>
                  <a:pt x="259313" y="522505"/>
                </a:cubicBezTo>
                <a:cubicBezTo>
                  <a:pt x="258994" y="519309"/>
                  <a:pt x="259074" y="516194"/>
                  <a:pt x="259553" y="513158"/>
                </a:cubicBezTo>
                <a:cubicBezTo>
                  <a:pt x="260033" y="510122"/>
                  <a:pt x="259793" y="507806"/>
                  <a:pt x="258835" y="506208"/>
                </a:cubicBezTo>
                <a:close/>
                <a:moveTo>
                  <a:pt x="88675" y="505249"/>
                </a:moveTo>
                <a:cubicBezTo>
                  <a:pt x="87397" y="505888"/>
                  <a:pt x="86518" y="507566"/>
                  <a:pt x="86038" y="510282"/>
                </a:cubicBezTo>
                <a:cubicBezTo>
                  <a:pt x="85559" y="512998"/>
                  <a:pt x="85479" y="514996"/>
                  <a:pt x="85799" y="516273"/>
                </a:cubicBezTo>
                <a:cubicBezTo>
                  <a:pt x="86758" y="516273"/>
                  <a:pt x="87397" y="515954"/>
                  <a:pt x="87716" y="515315"/>
                </a:cubicBezTo>
                <a:cubicBezTo>
                  <a:pt x="88035" y="514676"/>
                  <a:pt x="88675" y="514197"/>
                  <a:pt x="89633" y="513877"/>
                </a:cubicBezTo>
                <a:cubicBezTo>
                  <a:pt x="89953" y="512280"/>
                  <a:pt x="90033" y="511161"/>
                  <a:pt x="89873" y="510521"/>
                </a:cubicBezTo>
                <a:cubicBezTo>
                  <a:pt x="89713" y="509883"/>
                  <a:pt x="89474" y="509403"/>
                  <a:pt x="89154" y="509084"/>
                </a:cubicBezTo>
                <a:cubicBezTo>
                  <a:pt x="88834" y="508764"/>
                  <a:pt x="88595" y="508445"/>
                  <a:pt x="88435" y="508125"/>
                </a:cubicBezTo>
                <a:cubicBezTo>
                  <a:pt x="88275" y="507806"/>
                  <a:pt x="88355" y="506847"/>
                  <a:pt x="88675" y="505249"/>
                </a:cubicBezTo>
                <a:close/>
                <a:moveTo>
                  <a:pt x="69502" y="501894"/>
                </a:moveTo>
                <a:cubicBezTo>
                  <a:pt x="68544" y="501894"/>
                  <a:pt x="67984" y="502693"/>
                  <a:pt x="67824" y="504291"/>
                </a:cubicBezTo>
                <a:cubicBezTo>
                  <a:pt x="67665" y="505888"/>
                  <a:pt x="68224" y="506528"/>
                  <a:pt x="69502" y="506208"/>
                </a:cubicBezTo>
                <a:close/>
                <a:moveTo>
                  <a:pt x="264107" y="499018"/>
                </a:moveTo>
                <a:cubicBezTo>
                  <a:pt x="262828" y="499657"/>
                  <a:pt x="262509" y="500616"/>
                  <a:pt x="263148" y="501894"/>
                </a:cubicBezTo>
                <a:cubicBezTo>
                  <a:pt x="263787" y="503172"/>
                  <a:pt x="263947" y="504610"/>
                  <a:pt x="263627" y="506208"/>
                </a:cubicBezTo>
                <a:cubicBezTo>
                  <a:pt x="264906" y="505569"/>
                  <a:pt x="265225" y="504610"/>
                  <a:pt x="264586" y="503332"/>
                </a:cubicBezTo>
                <a:cubicBezTo>
                  <a:pt x="263947" y="502054"/>
                  <a:pt x="263787" y="500616"/>
                  <a:pt x="264107" y="499018"/>
                </a:cubicBezTo>
                <a:close/>
                <a:moveTo>
                  <a:pt x="174953" y="498539"/>
                </a:moveTo>
                <a:cubicBezTo>
                  <a:pt x="174313" y="498858"/>
                  <a:pt x="173994" y="499977"/>
                  <a:pt x="173994" y="501894"/>
                </a:cubicBezTo>
                <a:cubicBezTo>
                  <a:pt x="173994" y="503811"/>
                  <a:pt x="174474" y="504770"/>
                  <a:pt x="175432" y="504770"/>
                </a:cubicBezTo>
                <a:cubicBezTo>
                  <a:pt x="175432" y="503172"/>
                  <a:pt x="175273" y="502054"/>
                  <a:pt x="174953" y="501414"/>
                </a:cubicBezTo>
                <a:cubicBezTo>
                  <a:pt x="174633" y="500776"/>
                  <a:pt x="174633" y="499817"/>
                  <a:pt x="174953" y="498539"/>
                </a:cubicBezTo>
                <a:close/>
                <a:moveTo>
                  <a:pt x="259553" y="496861"/>
                </a:moveTo>
                <a:cubicBezTo>
                  <a:pt x="258115" y="497021"/>
                  <a:pt x="257716" y="498059"/>
                  <a:pt x="258355" y="499977"/>
                </a:cubicBezTo>
                <a:cubicBezTo>
                  <a:pt x="258994" y="499977"/>
                  <a:pt x="259953" y="499657"/>
                  <a:pt x="261230" y="499018"/>
                </a:cubicBezTo>
                <a:cubicBezTo>
                  <a:pt x="261550" y="497420"/>
                  <a:pt x="260991" y="496701"/>
                  <a:pt x="259553" y="496861"/>
                </a:cubicBezTo>
                <a:close/>
                <a:moveTo>
                  <a:pt x="98261" y="493506"/>
                </a:moveTo>
                <a:cubicBezTo>
                  <a:pt x="96983" y="494625"/>
                  <a:pt x="96664" y="495983"/>
                  <a:pt x="97303" y="497580"/>
                </a:cubicBezTo>
                <a:cubicBezTo>
                  <a:pt x="97941" y="497580"/>
                  <a:pt x="98341" y="497021"/>
                  <a:pt x="98501" y="495902"/>
                </a:cubicBezTo>
                <a:cubicBezTo>
                  <a:pt x="98661" y="494784"/>
                  <a:pt x="99220" y="494225"/>
                  <a:pt x="100178" y="494225"/>
                </a:cubicBezTo>
                <a:cubicBezTo>
                  <a:pt x="100178" y="492627"/>
                  <a:pt x="99539" y="492388"/>
                  <a:pt x="98261" y="493506"/>
                </a:cubicBezTo>
                <a:close/>
                <a:moveTo>
                  <a:pt x="179746" y="492787"/>
                </a:moveTo>
                <a:cubicBezTo>
                  <a:pt x="178787" y="492467"/>
                  <a:pt x="178308" y="493106"/>
                  <a:pt x="178308" y="494704"/>
                </a:cubicBezTo>
                <a:cubicBezTo>
                  <a:pt x="178308" y="496302"/>
                  <a:pt x="178787" y="496941"/>
                  <a:pt x="179746" y="496621"/>
                </a:cubicBezTo>
                <a:close/>
                <a:moveTo>
                  <a:pt x="97782" y="489432"/>
                </a:moveTo>
                <a:cubicBezTo>
                  <a:pt x="95865" y="489432"/>
                  <a:pt x="94906" y="490550"/>
                  <a:pt x="94906" y="492787"/>
                </a:cubicBezTo>
                <a:cubicBezTo>
                  <a:pt x="95545" y="494065"/>
                  <a:pt x="96264" y="494385"/>
                  <a:pt x="97063" y="493746"/>
                </a:cubicBezTo>
                <a:cubicBezTo>
                  <a:pt x="97862" y="493106"/>
                  <a:pt x="98102" y="491668"/>
                  <a:pt x="97782" y="489432"/>
                </a:cubicBezTo>
                <a:close/>
                <a:moveTo>
                  <a:pt x="269379" y="488952"/>
                </a:moveTo>
                <a:cubicBezTo>
                  <a:pt x="269379" y="491828"/>
                  <a:pt x="269539" y="493826"/>
                  <a:pt x="269859" y="494944"/>
                </a:cubicBezTo>
                <a:cubicBezTo>
                  <a:pt x="270178" y="496062"/>
                  <a:pt x="270498" y="496461"/>
                  <a:pt x="270817" y="496142"/>
                </a:cubicBezTo>
                <a:cubicBezTo>
                  <a:pt x="271137" y="495822"/>
                  <a:pt x="271297" y="495024"/>
                  <a:pt x="271297" y="493746"/>
                </a:cubicBezTo>
                <a:cubicBezTo>
                  <a:pt x="271297" y="492467"/>
                  <a:pt x="270658" y="490869"/>
                  <a:pt x="269379" y="488952"/>
                </a:cubicBezTo>
                <a:close/>
                <a:moveTo>
                  <a:pt x="118632" y="485597"/>
                </a:moveTo>
                <a:cubicBezTo>
                  <a:pt x="117194" y="485597"/>
                  <a:pt x="116635" y="486396"/>
                  <a:pt x="116955" y="487994"/>
                </a:cubicBezTo>
                <a:cubicBezTo>
                  <a:pt x="117594" y="488633"/>
                  <a:pt x="118153" y="488873"/>
                  <a:pt x="118632" y="488712"/>
                </a:cubicBezTo>
                <a:cubicBezTo>
                  <a:pt x="119112" y="488553"/>
                  <a:pt x="119671" y="488313"/>
                  <a:pt x="120310" y="487994"/>
                </a:cubicBezTo>
                <a:cubicBezTo>
                  <a:pt x="120630" y="486396"/>
                  <a:pt x="120070" y="485597"/>
                  <a:pt x="118632" y="485597"/>
                </a:cubicBezTo>
                <a:close/>
                <a:moveTo>
                  <a:pt x="276569" y="485117"/>
                </a:moveTo>
                <a:cubicBezTo>
                  <a:pt x="275930" y="486715"/>
                  <a:pt x="275850" y="488712"/>
                  <a:pt x="276329" y="491109"/>
                </a:cubicBezTo>
                <a:cubicBezTo>
                  <a:pt x="276809" y="493506"/>
                  <a:pt x="276889" y="495983"/>
                  <a:pt x="276569" y="498539"/>
                </a:cubicBezTo>
                <a:cubicBezTo>
                  <a:pt x="277208" y="496941"/>
                  <a:pt x="277368" y="494944"/>
                  <a:pt x="277049" y="492547"/>
                </a:cubicBezTo>
                <a:cubicBezTo>
                  <a:pt x="276729" y="490151"/>
                  <a:pt x="276569" y="487674"/>
                  <a:pt x="276569" y="485117"/>
                </a:cubicBezTo>
                <a:close/>
                <a:moveTo>
                  <a:pt x="169680" y="480804"/>
                </a:moveTo>
                <a:cubicBezTo>
                  <a:pt x="169360" y="481443"/>
                  <a:pt x="168961" y="482881"/>
                  <a:pt x="168482" y="485117"/>
                </a:cubicBezTo>
                <a:cubicBezTo>
                  <a:pt x="168002" y="487354"/>
                  <a:pt x="168402" y="488633"/>
                  <a:pt x="169680" y="488952"/>
                </a:cubicBezTo>
                <a:cubicBezTo>
                  <a:pt x="170639" y="487674"/>
                  <a:pt x="170958" y="486316"/>
                  <a:pt x="170639" y="484878"/>
                </a:cubicBezTo>
                <a:cubicBezTo>
                  <a:pt x="170320" y="483440"/>
                  <a:pt x="170000" y="482082"/>
                  <a:pt x="169680" y="480804"/>
                </a:cubicBezTo>
                <a:close/>
                <a:moveTo>
                  <a:pt x="98261" y="480804"/>
                </a:moveTo>
                <a:cubicBezTo>
                  <a:pt x="96664" y="480804"/>
                  <a:pt x="96184" y="481923"/>
                  <a:pt x="96823" y="484159"/>
                </a:cubicBezTo>
                <a:cubicBezTo>
                  <a:pt x="97143" y="484479"/>
                  <a:pt x="97782" y="484159"/>
                  <a:pt x="98740" y="483200"/>
                </a:cubicBezTo>
                <a:cubicBezTo>
                  <a:pt x="98740" y="482561"/>
                  <a:pt x="98661" y="482162"/>
                  <a:pt x="98501" y="482002"/>
                </a:cubicBezTo>
                <a:cubicBezTo>
                  <a:pt x="98341" y="481842"/>
                  <a:pt x="98261" y="481443"/>
                  <a:pt x="98261" y="480804"/>
                </a:cubicBezTo>
                <a:close/>
                <a:moveTo>
                  <a:pt x="101617" y="480325"/>
                </a:moveTo>
                <a:cubicBezTo>
                  <a:pt x="101936" y="481603"/>
                  <a:pt x="102016" y="482401"/>
                  <a:pt x="101856" y="482721"/>
                </a:cubicBezTo>
                <a:cubicBezTo>
                  <a:pt x="101696" y="483041"/>
                  <a:pt x="101457" y="483200"/>
                  <a:pt x="101137" y="483200"/>
                </a:cubicBezTo>
                <a:cubicBezTo>
                  <a:pt x="100818" y="483200"/>
                  <a:pt x="100418" y="483280"/>
                  <a:pt x="99939" y="483440"/>
                </a:cubicBezTo>
                <a:cubicBezTo>
                  <a:pt x="99460" y="483600"/>
                  <a:pt x="99220" y="484159"/>
                  <a:pt x="99220" y="485117"/>
                </a:cubicBezTo>
                <a:cubicBezTo>
                  <a:pt x="100178" y="485117"/>
                  <a:pt x="100658" y="484798"/>
                  <a:pt x="100658" y="484159"/>
                </a:cubicBezTo>
                <a:cubicBezTo>
                  <a:pt x="101297" y="484479"/>
                  <a:pt x="101617" y="485278"/>
                  <a:pt x="101617" y="486556"/>
                </a:cubicBezTo>
                <a:cubicBezTo>
                  <a:pt x="102256" y="485916"/>
                  <a:pt x="102815" y="484718"/>
                  <a:pt x="103294" y="482961"/>
                </a:cubicBezTo>
                <a:cubicBezTo>
                  <a:pt x="103773" y="481203"/>
                  <a:pt x="103214" y="480325"/>
                  <a:pt x="101617" y="480325"/>
                </a:cubicBezTo>
                <a:close/>
                <a:moveTo>
                  <a:pt x="256917" y="476490"/>
                </a:moveTo>
                <a:cubicBezTo>
                  <a:pt x="255958" y="477768"/>
                  <a:pt x="255718" y="479605"/>
                  <a:pt x="256198" y="482002"/>
                </a:cubicBezTo>
                <a:cubicBezTo>
                  <a:pt x="256677" y="484399"/>
                  <a:pt x="257396" y="486077"/>
                  <a:pt x="258355" y="487035"/>
                </a:cubicBezTo>
                <a:cubicBezTo>
                  <a:pt x="257716" y="485757"/>
                  <a:pt x="257476" y="483919"/>
                  <a:pt x="257636" y="481523"/>
                </a:cubicBezTo>
                <a:cubicBezTo>
                  <a:pt x="257796" y="479126"/>
                  <a:pt x="257556" y="477448"/>
                  <a:pt x="256917" y="476490"/>
                </a:cubicBezTo>
                <a:close/>
                <a:moveTo>
                  <a:pt x="255479" y="469780"/>
                </a:moveTo>
                <a:cubicBezTo>
                  <a:pt x="255799" y="470738"/>
                  <a:pt x="255799" y="472016"/>
                  <a:pt x="255479" y="473614"/>
                </a:cubicBezTo>
                <a:cubicBezTo>
                  <a:pt x="255159" y="475211"/>
                  <a:pt x="255639" y="475851"/>
                  <a:pt x="256917" y="475531"/>
                </a:cubicBezTo>
                <a:cubicBezTo>
                  <a:pt x="257237" y="474892"/>
                  <a:pt x="257316" y="473853"/>
                  <a:pt x="257157" y="472415"/>
                </a:cubicBezTo>
                <a:cubicBezTo>
                  <a:pt x="256997" y="470978"/>
                  <a:pt x="256438" y="470099"/>
                  <a:pt x="255479" y="469780"/>
                </a:cubicBezTo>
                <a:close/>
                <a:moveTo>
                  <a:pt x="167763" y="462590"/>
                </a:moveTo>
                <a:cubicBezTo>
                  <a:pt x="167124" y="465785"/>
                  <a:pt x="166725" y="468102"/>
                  <a:pt x="166565" y="469540"/>
                </a:cubicBezTo>
                <a:cubicBezTo>
                  <a:pt x="166405" y="470978"/>
                  <a:pt x="166005" y="472975"/>
                  <a:pt x="165367" y="475531"/>
                </a:cubicBezTo>
                <a:cubicBezTo>
                  <a:pt x="166325" y="475851"/>
                  <a:pt x="166884" y="475771"/>
                  <a:pt x="167044" y="475292"/>
                </a:cubicBezTo>
                <a:cubicBezTo>
                  <a:pt x="167204" y="474812"/>
                  <a:pt x="167603" y="474573"/>
                  <a:pt x="168242" y="474573"/>
                </a:cubicBezTo>
                <a:cubicBezTo>
                  <a:pt x="168242" y="472975"/>
                  <a:pt x="168642" y="470738"/>
                  <a:pt x="169441" y="467862"/>
                </a:cubicBezTo>
                <a:cubicBezTo>
                  <a:pt x="170239" y="464986"/>
                  <a:pt x="169680" y="463229"/>
                  <a:pt x="167763" y="462590"/>
                </a:cubicBezTo>
                <a:close/>
                <a:moveTo>
                  <a:pt x="161532" y="453483"/>
                </a:moveTo>
                <a:cubicBezTo>
                  <a:pt x="159934" y="456039"/>
                  <a:pt x="159295" y="459634"/>
                  <a:pt x="159615" y="464268"/>
                </a:cubicBezTo>
                <a:cubicBezTo>
                  <a:pt x="159934" y="468901"/>
                  <a:pt x="159934" y="472336"/>
                  <a:pt x="159615" y="474573"/>
                </a:cubicBezTo>
                <a:cubicBezTo>
                  <a:pt x="160253" y="472016"/>
                  <a:pt x="161052" y="468581"/>
                  <a:pt x="162011" y="464268"/>
                </a:cubicBezTo>
                <a:cubicBezTo>
                  <a:pt x="162970" y="459953"/>
                  <a:pt x="162810" y="456358"/>
                  <a:pt x="161532" y="453483"/>
                </a:cubicBezTo>
                <a:close/>
                <a:moveTo>
                  <a:pt x="118872" y="452524"/>
                </a:moveTo>
                <a:cubicBezTo>
                  <a:pt x="117594" y="451885"/>
                  <a:pt x="117115" y="452524"/>
                  <a:pt x="117434" y="454441"/>
                </a:cubicBezTo>
                <a:cubicBezTo>
                  <a:pt x="117754" y="456358"/>
                  <a:pt x="117754" y="457796"/>
                  <a:pt x="117434" y="458755"/>
                </a:cubicBezTo>
                <a:cubicBezTo>
                  <a:pt x="117754" y="457796"/>
                  <a:pt x="118233" y="456758"/>
                  <a:pt x="118872" y="455639"/>
                </a:cubicBezTo>
                <a:cubicBezTo>
                  <a:pt x="119511" y="454521"/>
                  <a:pt x="119511" y="453483"/>
                  <a:pt x="118872" y="452524"/>
                </a:cubicBezTo>
                <a:close/>
                <a:moveTo>
                  <a:pt x="299696" y="441284"/>
                </a:moveTo>
                <a:lnTo>
                  <a:pt x="299337" y="442219"/>
                </a:lnTo>
                <a:lnTo>
                  <a:pt x="299696" y="444015"/>
                </a:lnTo>
                <a:close/>
                <a:moveTo>
                  <a:pt x="292866" y="441020"/>
                </a:moveTo>
                <a:cubicBezTo>
                  <a:pt x="292227" y="441659"/>
                  <a:pt x="292067" y="442857"/>
                  <a:pt x="292386" y="444615"/>
                </a:cubicBezTo>
                <a:cubicBezTo>
                  <a:pt x="292707" y="446373"/>
                  <a:pt x="293026" y="447731"/>
                  <a:pt x="293346" y="448689"/>
                </a:cubicBezTo>
                <a:cubicBezTo>
                  <a:pt x="293984" y="448050"/>
                  <a:pt x="293984" y="447011"/>
                  <a:pt x="293346" y="445574"/>
                </a:cubicBezTo>
                <a:cubicBezTo>
                  <a:pt x="292707" y="444136"/>
                  <a:pt x="292547" y="442618"/>
                  <a:pt x="292866" y="441020"/>
                </a:cubicBezTo>
                <a:close/>
                <a:moveTo>
                  <a:pt x="262190" y="433830"/>
                </a:moveTo>
                <a:cubicBezTo>
                  <a:pt x="262190" y="435428"/>
                  <a:pt x="262749" y="436306"/>
                  <a:pt x="263867" y="436467"/>
                </a:cubicBezTo>
                <a:cubicBezTo>
                  <a:pt x="264986" y="436626"/>
                  <a:pt x="265864" y="437026"/>
                  <a:pt x="266503" y="437665"/>
                </a:cubicBezTo>
                <a:cubicBezTo>
                  <a:pt x="265864" y="434789"/>
                  <a:pt x="264426" y="433511"/>
                  <a:pt x="262190" y="433830"/>
                </a:cubicBezTo>
                <a:close/>
                <a:moveTo>
                  <a:pt x="262190" y="420409"/>
                </a:moveTo>
                <a:cubicBezTo>
                  <a:pt x="262190" y="420090"/>
                  <a:pt x="262029" y="420329"/>
                  <a:pt x="261710" y="421128"/>
                </a:cubicBezTo>
                <a:cubicBezTo>
                  <a:pt x="261391" y="421927"/>
                  <a:pt x="261230" y="422806"/>
                  <a:pt x="261230" y="423765"/>
                </a:cubicBezTo>
                <a:cubicBezTo>
                  <a:pt x="261230" y="424723"/>
                  <a:pt x="261311" y="425602"/>
                  <a:pt x="261470" y="426401"/>
                </a:cubicBezTo>
                <a:cubicBezTo>
                  <a:pt x="261630" y="427199"/>
                  <a:pt x="262029" y="427599"/>
                  <a:pt x="262669" y="427599"/>
                </a:cubicBezTo>
                <a:cubicBezTo>
                  <a:pt x="263627" y="426321"/>
                  <a:pt x="263627" y="425282"/>
                  <a:pt x="262669" y="424483"/>
                </a:cubicBezTo>
                <a:cubicBezTo>
                  <a:pt x="261710" y="423685"/>
                  <a:pt x="261550" y="422327"/>
                  <a:pt x="262190" y="420409"/>
                </a:cubicBezTo>
                <a:close/>
                <a:moveTo>
                  <a:pt x="298138" y="417293"/>
                </a:moveTo>
                <a:cubicBezTo>
                  <a:pt x="297500" y="417453"/>
                  <a:pt x="296860" y="417533"/>
                  <a:pt x="296221" y="417533"/>
                </a:cubicBezTo>
                <a:cubicBezTo>
                  <a:pt x="295582" y="421687"/>
                  <a:pt x="295902" y="424963"/>
                  <a:pt x="297180" y="427360"/>
                </a:cubicBezTo>
                <a:cubicBezTo>
                  <a:pt x="298458" y="429756"/>
                  <a:pt x="299257" y="433031"/>
                  <a:pt x="299576" y="437185"/>
                </a:cubicBezTo>
                <a:lnTo>
                  <a:pt x="299696" y="435032"/>
                </a:lnTo>
                <a:lnTo>
                  <a:pt x="299696" y="431372"/>
                </a:lnTo>
                <a:lnTo>
                  <a:pt x="299337" y="426880"/>
                </a:lnTo>
                <a:cubicBezTo>
                  <a:pt x="299177" y="424803"/>
                  <a:pt x="299098" y="422886"/>
                  <a:pt x="299098" y="421128"/>
                </a:cubicBezTo>
                <a:cubicBezTo>
                  <a:pt x="299098" y="419371"/>
                  <a:pt x="299098" y="418332"/>
                  <a:pt x="299098" y="418013"/>
                </a:cubicBezTo>
                <a:cubicBezTo>
                  <a:pt x="299098" y="417374"/>
                  <a:pt x="298778" y="417134"/>
                  <a:pt x="298138" y="417293"/>
                </a:cubicBezTo>
                <a:close/>
                <a:moveTo>
                  <a:pt x="272255" y="392129"/>
                </a:moveTo>
                <a:cubicBezTo>
                  <a:pt x="273533" y="395964"/>
                  <a:pt x="274412" y="400038"/>
                  <a:pt x="274892" y="404352"/>
                </a:cubicBezTo>
                <a:cubicBezTo>
                  <a:pt x="275371" y="408666"/>
                  <a:pt x="275611" y="412740"/>
                  <a:pt x="275611" y="416575"/>
                </a:cubicBezTo>
                <a:cubicBezTo>
                  <a:pt x="274971" y="412421"/>
                  <a:pt x="273933" y="408027"/>
                  <a:pt x="272495" y="403393"/>
                </a:cubicBezTo>
                <a:cubicBezTo>
                  <a:pt x="271057" y="398760"/>
                  <a:pt x="270977" y="395005"/>
                  <a:pt x="272255" y="392129"/>
                </a:cubicBezTo>
                <a:close/>
                <a:moveTo>
                  <a:pt x="228637" y="388294"/>
                </a:moveTo>
                <a:cubicBezTo>
                  <a:pt x="228637" y="390212"/>
                  <a:pt x="228877" y="391570"/>
                  <a:pt x="229356" y="392369"/>
                </a:cubicBezTo>
                <a:cubicBezTo>
                  <a:pt x="229835" y="393168"/>
                  <a:pt x="230314" y="393967"/>
                  <a:pt x="230794" y="394766"/>
                </a:cubicBezTo>
                <a:cubicBezTo>
                  <a:pt x="231273" y="395565"/>
                  <a:pt x="231672" y="396523"/>
                  <a:pt x="231992" y="397641"/>
                </a:cubicBezTo>
                <a:cubicBezTo>
                  <a:pt x="232312" y="398760"/>
                  <a:pt x="232312" y="400437"/>
                  <a:pt x="231992" y="402674"/>
                </a:cubicBezTo>
                <a:cubicBezTo>
                  <a:pt x="230395" y="401077"/>
                  <a:pt x="229116" y="398840"/>
                  <a:pt x="228157" y="395964"/>
                </a:cubicBezTo>
                <a:cubicBezTo>
                  <a:pt x="227199" y="393088"/>
                  <a:pt x="227359" y="390531"/>
                  <a:pt x="228637" y="388294"/>
                </a:cubicBezTo>
                <a:close/>
                <a:moveTo>
                  <a:pt x="281362" y="387336"/>
                </a:moveTo>
                <a:cubicBezTo>
                  <a:pt x="280404" y="387656"/>
                  <a:pt x="279845" y="388375"/>
                  <a:pt x="279684" y="389493"/>
                </a:cubicBezTo>
                <a:cubicBezTo>
                  <a:pt x="279525" y="390612"/>
                  <a:pt x="279285" y="391810"/>
                  <a:pt x="278966" y="393088"/>
                </a:cubicBezTo>
                <a:cubicBezTo>
                  <a:pt x="280563" y="394366"/>
                  <a:pt x="281362" y="396443"/>
                  <a:pt x="281362" y="399319"/>
                </a:cubicBezTo>
                <a:cubicBezTo>
                  <a:pt x="281362" y="402195"/>
                  <a:pt x="282161" y="404751"/>
                  <a:pt x="283759" y="406988"/>
                </a:cubicBezTo>
                <a:cubicBezTo>
                  <a:pt x="284718" y="404751"/>
                  <a:pt x="284398" y="402035"/>
                  <a:pt x="282801" y="398840"/>
                </a:cubicBezTo>
                <a:cubicBezTo>
                  <a:pt x="281203" y="395644"/>
                  <a:pt x="280723" y="391810"/>
                  <a:pt x="281362" y="387336"/>
                </a:cubicBezTo>
                <a:close/>
                <a:moveTo>
                  <a:pt x="270338" y="384460"/>
                </a:moveTo>
                <a:lnTo>
                  <a:pt x="270338" y="391171"/>
                </a:lnTo>
                <a:cubicBezTo>
                  <a:pt x="270658" y="389573"/>
                  <a:pt x="270577" y="388135"/>
                  <a:pt x="270098" y="386857"/>
                </a:cubicBezTo>
                <a:cubicBezTo>
                  <a:pt x="269619" y="385578"/>
                  <a:pt x="269699" y="384780"/>
                  <a:pt x="270338" y="384460"/>
                </a:cubicBezTo>
                <a:close/>
                <a:moveTo>
                  <a:pt x="170159" y="383022"/>
                </a:moveTo>
                <a:cubicBezTo>
                  <a:pt x="168881" y="382703"/>
                  <a:pt x="168482" y="383341"/>
                  <a:pt x="168961" y="384939"/>
                </a:cubicBezTo>
                <a:cubicBezTo>
                  <a:pt x="169441" y="386537"/>
                  <a:pt x="169680" y="387815"/>
                  <a:pt x="169680" y="388774"/>
                </a:cubicBezTo>
                <a:cubicBezTo>
                  <a:pt x="170320" y="388455"/>
                  <a:pt x="170559" y="387576"/>
                  <a:pt x="170399" y="386138"/>
                </a:cubicBezTo>
                <a:cubicBezTo>
                  <a:pt x="170239" y="384699"/>
                  <a:pt x="170159" y="383661"/>
                  <a:pt x="170159" y="383022"/>
                </a:cubicBezTo>
                <a:close/>
                <a:moveTo>
                  <a:pt x="243975" y="377749"/>
                </a:moveTo>
                <a:cubicBezTo>
                  <a:pt x="242697" y="378708"/>
                  <a:pt x="242377" y="379986"/>
                  <a:pt x="243016" y="381584"/>
                </a:cubicBezTo>
                <a:cubicBezTo>
                  <a:pt x="243656" y="383182"/>
                  <a:pt x="243975" y="384939"/>
                  <a:pt x="243975" y="386857"/>
                </a:cubicBezTo>
                <a:cubicBezTo>
                  <a:pt x="244934" y="383661"/>
                  <a:pt x="244934" y="380625"/>
                  <a:pt x="243975" y="377749"/>
                </a:cubicBezTo>
                <a:close/>
                <a:moveTo>
                  <a:pt x="173036" y="376312"/>
                </a:moveTo>
                <a:cubicBezTo>
                  <a:pt x="172396" y="376951"/>
                  <a:pt x="171917" y="378149"/>
                  <a:pt x="171597" y="379907"/>
                </a:cubicBezTo>
                <a:cubicBezTo>
                  <a:pt x="171278" y="381664"/>
                  <a:pt x="171917" y="382703"/>
                  <a:pt x="173515" y="383022"/>
                </a:cubicBezTo>
                <a:cubicBezTo>
                  <a:pt x="173835" y="381424"/>
                  <a:pt x="173754" y="380306"/>
                  <a:pt x="173275" y="379667"/>
                </a:cubicBezTo>
                <a:cubicBezTo>
                  <a:pt x="172796" y="379028"/>
                  <a:pt x="172716" y="377910"/>
                  <a:pt x="173036" y="376312"/>
                </a:cubicBezTo>
                <a:close/>
                <a:moveTo>
                  <a:pt x="211382" y="375832"/>
                </a:moveTo>
                <a:cubicBezTo>
                  <a:pt x="210423" y="375193"/>
                  <a:pt x="210103" y="375672"/>
                  <a:pt x="210423" y="377270"/>
                </a:cubicBezTo>
                <a:cubicBezTo>
                  <a:pt x="210742" y="378868"/>
                  <a:pt x="210742" y="380146"/>
                  <a:pt x="210423" y="381105"/>
                </a:cubicBezTo>
                <a:lnTo>
                  <a:pt x="211382" y="381105"/>
                </a:lnTo>
                <a:close/>
                <a:moveTo>
                  <a:pt x="197001" y="373435"/>
                </a:moveTo>
                <a:cubicBezTo>
                  <a:pt x="197001" y="374714"/>
                  <a:pt x="197161" y="375592"/>
                  <a:pt x="197481" y="376072"/>
                </a:cubicBezTo>
                <a:cubicBezTo>
                  <a:pt x="197800" y="376552"/>
                  <a:pt x="198120" y="377111"/>
                  <a:pt x="198440" y="377749"/>
                </a:cubicBezTo>
                <a:cubicBezTo>
                  <a:pt x="199717" y="377430"/>
                  <a:pt x="200037" y="376552"/>
                  <a:pt x="199398" y="375113"/>
                </a:cubicBezTo>
                <a:cubicBezTo>
                  <a:pt x="198759" y="373675"/>
                  <a:pt x="197960" y="373116"/>
                  <a:pt x="197001" y="373435"/>
                </a:cubicBezTo>
                <a:close/>
                <a:moveTo>
                  <a:pt x="168722" y="373435"/>
                </a:moveTo>
                <a:cubicBezTo>
                  <a:pt x="167124" y="374075"/>
                  <a:pt x="166165" y="375273"/>
                  <a:pt x="165846" y="377030"/>
                </a:cubicBezTo>
                <a:cubicBezTo>
                  <a:pt x="165526" y="378788"/>
                  <a:pt x="165367" y="380785"/>
                  <a:pt x="165367" y="383022"/>
                </a:cubicBezTo>
                <a:cubicBezTo>
                  <a:pt x="166644" y="382383"/>
                  <a:pt x="167683" y="381025"/>
                  <a:pt x="168482" y="378948"/>
                </a:cubicBezTo>
                <a:cubicBezTo>
                  <a:pt x="169281" y="376871"/>
                  <a:pt x="169360" y="375033"/>
                  <a:pt x="168722" y="373435"/>
                </a:cubicBezTo>
                <a:close/>
                <a:moveTo>
                  <a:pt x="156738" y="372477"/>
                </a:moveTo>
                <a:cubicBezTo>
                  <a:pt x="154182" y="375672"/>
                  <a:pt x="152904" y="380625"/>
                  <a:pt x="152904" y="387336"/>
                </a:cubicBezTo>
                <a:cubicBezTo>
                  <a:pt x="154182" y="386697"/>
                  <a:pt x="154821" y="386857"/>
                  <a:pt x="154821" y="387815"/>
                </a:cubicBezTo>
                <a:cubicBezTo>
                  <a:pt x="154821" y="388774"/>
                  <a:pt x="155141" y="389093"/>
                  <a:pt x="155780" y="388774"/>
                </a:cubicBezTo>
                <a:cubicBezTo>
                  <a:pt x="155460" y="385259"/>
                  <a:pt x="155940" y="382303"/>
                  <a:pt x="157218" y="379907"/>
                </a:cubicBezTo>
                <a:cubicBezTo>
                  <a:pt x="158496" y="377510"/>
                  <a:pt x="158336" y="375033"/>
                  <a:pt x="156738" y="372477"/>
                </a:cubicBezTo>
                <a:close/>
                <a:moveTo>
                  <a:pt x="236306" y="370560"/>
                </a:moveTo>
                <a:cubicBezTo>
                  <a:pt x="235987" y="375033"/>
                  <a:pt x="235907" y="380306"/>
                  <a:pt x="236066" y="386377"/>
                </a:cubicBezTo>
                <a:cubicBezTo>
                  <a:pt x="236226" y="392448"/>
                  <a:pt x="237105" y="398361"/>
                  <a:pt x="238703" y="404112"/>
                </a:cubicBezTo>
                <a:cubicBezTo>
                  <a:pt x="240940" y="402515"/>
                  <a:pt x="241739" y="399479"/>
                  <a:pt x="241099" y="395005"/>
                </a:cubicBezTo>
                <a:cubicBezTo>
                  <a:pt x="240460" y="390531"/>
                  <a:pt x="240141" y="386697"/>
                  <a:pt x="240141" y="383501"/>
                </a:cubicBezTo>
                <a:cubicBezTo>
                  <a:pt x="240141" y="382223"/>
                  <a:pt x="240540" y="380226"/>
                  <a:pt x="241339" y="377510"/>
                </a:cubicBezTo>
                <a:cubicBezTo>
                  <a:pt x="242138" y="374793"/>
                  <a:pt x="241419" y="373116"/>
                  <a:pt x="239182" y="372477"/>
                </a:cubicBezTo>
                <a:cubicBezTo>
                  <a:pt x="238862" y="375033"/>
                  <a:pt x="239022" y="376711"/>
                  <a:pt x="239661" y="377510"/>
                </a:cubicBezTo>
                <a:cubicBezTo>
                  <a:pt x="240300" y="378309"/>
                  <a:pt x="240460" y="379827"/>
                  <a:pt x="240141" y="382064"/>
                </a:cubicBezTo>
                <a:cubicBezTo>
                  <a:pt x="238543" y="381424"/>
                  <a:pt x="237744" y="379746"/>
                  <a:pt x="237744" y="377030"/>
                </a:cubicBezTo>
                <a:cubicBezTo>
                  <a:pt x="237744" y="374315"/>
                  <a:pt x="237265" y="372158"/>
                  <a:pt x="236306" y="370560"/>
                </a:cubicBezTo>
                <a:close/>
                <a:moveTo>
                  <a:pt x="221447" y="370560"/>
                </a:moveTo>
                <a:cubicBezTo>
                  <a:pt x="220169" y="370240"/>
                  <a:pt x="219370" y="371039"/>
                  <a:pt x="219050" y="372957"/>
                </a:cubicBezTo>
                <a:cubicBezTo>
                  <a:pt x="218731" y="374874"/>
                  <a:pt x="218651" y="377190"/>
                  <a:pt x="218811" y="379907"/>
                </a:cubicBezTo>
                <a:cubicBezTo>
                  <a:pt x="218970" y="382623"/>
                  <a:pt x="219210" y="385259"/>
                  <a:pt x="219530" y="387815"/>
                </a:cubicBezTo>
                <a:cubicBezTo>
                  <a:pt x="219849" y="390372"/>
                  <a:pt x="220329" y="392289"/>
                  <a:pt x="220967" y="393567"/>
                </a:cubicBezTo>
                <a:cubicBezTo>
                  <a:pt x="221607" y="389413"/>
                  <a:pt x="221527" y="385498"/>
                  <a:pt x="220728" y="381824"/>
                </a:cubicBezTo>
                <a:cubicBezTo>
                  <a:pt x="219929" y="378149"/>
                  <a:pt x="220329" y="375033"/>
                  <a:pt x="221927" y="372477"/>
                </a:cubicBezTo>
                <a:cubicBezTo>
                  <a:pt x="222246" y="371838"/>
                  <a:pt x="222086" y="371198"/>
                  <a:pt x="221447" y="370560"/>
                </a:cubicBezTo>
                <a:close/>
                <a:moveTo>
                  <a:pt x="191250" y="367684"/>
                </a:moveTo>
                <a:cubicBezTo>
                  <a:pt x="190291" y="369281"/>
                  <a:pt x="190291" y="371359"/>
                  <a:pt x="191250" y="373915"/>
                </a:cubicBezTo>
                <a:cubicBezTo>
                  <a:pt x="192847" y="374234"/>
                  <a:pt x="193646" y="373196"/>
                  <a:pt x="193646" y="370800"/>
                </a:cubicBezTo>
                <a:cubicBezTo>
                  <a:pt x="193646" y="368403"/>
                  <a:pt x="192847" y="367364"/>
                  <a:pt x="191250" y="367684"/>
                </a:cubicBezTo>
                <a:close/>
                <a:moveTo>
                  <a:pt x="207067" y="365287"/>
                </a:moveTo>
                <a:cubicBezTo>
                  <a:pt x="206429" y="366565"/>
                  <a:pt x="206109" y="368962"/>
                  <a:pt x="206109" y="372477"/>
                </a:cubicBezTo>
                <a:cubicBezTo>
                  <a:pt x="207067" y="372796"/>
                  <a:pt x="207387" y="371997"/>
                  <a:pt x="207067" y="370080"/>
                </a:cubicBezTo>
                <a:cubicBezTo>
                  <a:pt x="206748" y="368163"/>
                  <a:pt x="206748" y="366565"/>
                  <a:pt x="207067" y="365287"/>
                </a:cubicBezTo>
                <a:close/>
                <a:moveTo>
                  <a:pt x="238223" y="364808"/>
                </a:moveTo>
                <a:cubicBezTo>
                  <a:pt x="237584" y="364808"/>
                  <a:pt x="237265" y="365846"/>
                  <a:pt x="237265" y="367923"/>
                </a:cubicBezTo>
                <a:cubicBezTo>
                  <a:pt x="237265" y="370001"/>
                  <a:pt x="237744" y="370720"/>
                  <a:pt x="238703" y="370080"/>
                </a:cubicBezTo>
                <a:cubicBezTo>
                  <a:pt x="239342" y="369441"/>
                  <a:pt x="239421" y="368642"/>
                  <a:pt x="238943" y="367684"/>
                </a:cubicBezTo>
                <a:cubicBezTo>
                  <a:pt x="238463" y="366725"/>
                  <a:pt x="238223" y="365767"/>
                  <a:pt x="238223" y="364808"/>
                </a:cubicBezTo>
                <a:close/>
                <a:moveTo>
                  <a:pt x="157218" y="362411"/>
                </a:moveTo>
                <a:cubicBezTo>
                  <a:pt x="156579" y="362411"/>
                  <a:pt x="156099" y="363610"/>
                  <a:pt x="155780" y="366006"/>
                </a:cubicBezTo>
                <a:cubicBezTo>
                  <a:pt x="155460" y="368403"/>
                  <a:pt x="155780" y="369761"/>
                  <a:pt x="156738" y="370080"/>
                </a:cubicBezTo>
                <a:cubicBezTo>
                  <a:pt x="157378" y="369441"/>
                  <a:pt x="157618" y="368323"/>
                  <a:pt x="157457" y="366725"/>
                </a:cubicBezTo>
                <a:cubicBezTo>
                  <a:pt x="157298" y="365127"/>
                  <a:pt x="157218" y="363689"/>
                  <a:pt x="157218" y="362411"/>
                </a:cubicBezTo>
                <a:close/>
                <a:moveTo>
                  <a:pt x="216175" y="359535"/>
                </a:moveTo>
                <a:lnTo>
                  <a:pt x="216175" y="365287"/>
                </a:lnTo>
                <a:cubicBezTo>
                  <a:pt x="217133" y="365287"/>
                  <a:pt x="217612" y="364409"/>
                  <a:pt x="217612" y="362651"/>
                </a:cubicBezTo>
                <a:cubicBezTo>
                  <a:pt x="217612" y="360893"/>
                  <a:pt x="217133" y="359855"/>
                  <a:pt x="216175" y="359535"/>
                </a:cubicBezTo>
                <a:close/>
                <a:moveTo>
                  <a:pt x="230554" y="358098"/>
                </a:moveTo>
                <a:cubicBezTo>
                  <a:pt x="229596" y="359375"/>
                  <a:pt x="229356" y="361213"/>
                  <a:pt x="229835" y="363610"/>
                </a:cubicBezTo>
                <a:cubicBezTo>
                  <a:pt x="230314" y="366006"/>
                  <a:pt x="230554" y="367044"/>
                  <a:pt x="230554" y="366725"/>
                </a:cubicBezTo>
                <a:cubicBezTo>
                  <a:pt x="231193" y="368642"/>
                  <a:pt x="231433" y="368163"/>
                  <a:pt x="231273" y="365287"/>
                </a:cubicBezTo>
                <a:cubicBezTo>
                  <a:pt x="231113" y="362411"/>
                  <a:pt x="230873" y="360015"/>
                  <a:pt x="230554" y="358098"/>
                </a:cubicBezTo>
                <a:close/>
                <a:moveTo>
                  <a:pt x="200357" y="358098"/>
                </a:moveTo>
                <a:cubicBezTo>
                  <a:pt x="198759" y="358736"/>
                  <a:pt x="197960" y="359216"/>
                  <a:pt x="197960" y="359535"/>
                </a:cubicBezTo>
                <a:cubicBezTo>
                  <a:pt x="198599" y="362091"/>
                  <a:pt x="199398" y="363530"/>
                  <a:pt x="200357" y="363850"/>
                </a:cubicBezTo>
                <a:close/>
                <a:moveTo>
                  <a:pt x="207067" y="356659"/>
                </a:moveTo>
                <a:lnTo>
                  <a:pt x="207181" y="357000"/>
                </a:lnTo>
                <a:lnTo>
                  <a:pt x="207067" y="358098"/>
                </a:lnTo>
                <a:close/>
                <a:moveTo>
                  <a:pt x="253562" y="355221"/>
                </a:moveTo>
                <a:lnTo>
                  <a:pt x="253562" y="362411"/>
                </a:lnTo>
                <a:cubicBezTo>
                  <a:pt x="252922" y="362091"/>
                  <a:pt x="252603" y="360893"/>
                  <a:pt x="252603" y="358816"/>
                </a:cubicBezTo>
                <a:cubicBezTo>
                  <a:pt x="252603" y="356739"/>
                  <a:pt x="252922" y="355541"/>
                  <a:pt x="253562" y="355221"/>
                </a:cubicBezTo>
                <a:close/>
                <a:moveTo>
                  <a:pt x="187415" y="355221"/>
                </a:moveTo>
                <a:cubicBezTo>
                  <a:pt x="186776" y="358098"/>
                  <a:pt x="186616" y="361293"/>
                  <a:pt x="186936" y="364808"/>
                </a:cubicBezTo>
                <a:cubicBezTo>
                  <a:pt x="187255" y="368323"/>
                  <a:pt x="187415" y="371359"/>
                  <a:pt x="187415" y="373915"/>
                </a:cubicBezTo>
                <a:cubicBezTo>
                  <a:pt x="187735" y="373595"/>
                  <a:pt x="188054" y="372557"/>
                  <a:pt x="188374" y="370800"/>
                </a:cubicBezTo>
                <a:cubicBezTo>
                  <a:pt x="188693" y="369042"/>
                  <a:pt x="188933" y="367125"/>
                  <a:pt x="189093" y="365047"/>
                </a:cubicBezTo>
                <a:cubicBezTo>
                  <a:pt x="189253" y="362970"/>
                  <a:pt x="189173" y="360973"/>
                  <a:pt x="188853" y="359056"/>
                </a:cubicBezTo>
                <a:cubicBezTo>
                  <a:pt x="188534" y="357138"/>
                  <a:pt x="188054" y="355861"/>
                  <a:pt x="187415" y="355221"/>
                </a:cubicBezTo>
                <a:close/>
                <a:moveTo>
                  <a:pt x="206109" y="353783"/>
                </a:moveTo>
                <a:cubicBezTo>
                  <a:pt x="207067" y="353144"/>
                  <a:pt x="207387" y="353543"/>
                  <a:pt x="207067" y="354982"/>
                </a:cubicBezTo>
                <a:lnTo>
                  <a:pt x="207067" y="356659"/>
                </a:lnTo>
                <a:close/>
                <a:moveTo>
                  <a:pt x="165846" y="352825"/>
                </a:moveTo>
                <a:cubicBezTo>
                  <a:pt x="164248" y="355701"/>
                  <a:pt x="163289" y="359695"/>
                  <a:pt x="162970" y="364808"/>
                </a:cubicBezTo>
                <a:cubicBezTo>
                  <a:pt x="162650" y="369921"/>
                  <a:pt x="162650" y="374075"/>
                  <a:pt x="162970" y="377270"/>
                </a:cubicBezTo>
                <a:cubicBezTo>
                  <a:pt x="163929" y="375992"/>
                  <a:pt x="164248" y="374394"/>
                  <a:pt x="163929" y="372477"/>
                </a:cubicBezTo>
                <a:cubicBezTo>
                  <a:pt x="163609" y="370560"/>
                  <a:pt x="163609" y="368642"/>
                  <a:pt x="163929" y="366725"/>
                </a:cubicBezTo>
                <a:cubicBezTo>
                  <a:pt x="164248" y="364808"/>
                  <a:pt x="164807" y="362731"/>
                  <a:pt x="165606" y="360494"/>
                </a:cubicBezTo>
                <a:cubicBezTo>
                  <a:pt x="166405" y="358257"/>
                  <a:pt x="166485" y="355701"/>
                  <a:pt x="165846" y="352825"/>
                </a:cubicBezTo>
                <a:close/>
                <a:moveTo>
                  <a:pt x="152425" y="351387"/>
                </a:moveTo>
                <a:lnTo>
                  <a:pt x="152425" y="356660"/>
                </a:lnTo>
                <a:cubicBezTo>
                  <a:pt x="152744" y="356340"/>
                  <a:pt x="153143" y="355302"/>
                  <a:pt x="153623" y="353543"/>
                </a:cubicBezTo>
                <a:cubicBezTo>
                  <a:pt x="154102" y="351786"/>
                  <a:pt x="153703" y="351067"/>
                  <a:pt x="152425" y="351387"/>
                </a:cubicBezTo>
                <a:close/>
                <a:moveTo>
                  <a:pt x="146673" y="350428"/>
                </a:moveTo>
                <a:cubicBezTo>
                  <a:pt x="145075" y="351707"/>
                  <a:pt x="144276" y="352266"/>
                  <a:pt x="144276" y="352106"/>
                </a:cubicBezTo>
                <a:cubicBezTo>
                  <a:pt x="144276" y="351946"/>
                  <a:pt x="143956" y="353144"/>
                  <a:pt x="143318" y="355701"/>
                </a:cubicBezTo>
                <a:cubicBezTo>
                  <a:pt x="144915" y="358257"/>
                  <a:pt x="145475" y="361453"/>
                  <a:pt x="144995" y="365287"/>
                </a:cubicBezTo>
                <a:cubicBezTo>
                  <a:pt x="144516" y="369122"/>
                  <a:pt x="144915" y="372637"/>
                  <a:pt x="146193" y="375832"/>
                </a:cubicBezTo>
                <a:cubicBezTo>
                  <a:pt x="146833" y="372317"/>
                  <a:pt x="146913" y="367923"/>
                  <a:pt x="146433" y="362651"/>
                </a:cubicBezTo>
                <a:cubicBezTo>
                  <a:pt x="145953" y="357378"/>
                  <a:pt x="146034" y="353304"/>
                  <a:pt x="146673" y="350428"/>
                </a:cubicBezTo>
                <a:close/>
                <a:moveTo>
                  <a:pt x="184539" y="349470"/>
                </a:moveTo>
                <a:cubicBezTo>
                  <a:pt x="182302" y="351707"/>
                  <a:pt x="181025" y="355141"/>
                  <a:pt x="180704" y="359775"/>
                </a:cubicBezTo>
                <a:cubicBezTo>
                  <a:pt x="180385" y="364409"/>
                  <a:pt x="180545" y="368642"/>
                  <a:pt x="181184" y="372477"/>
                </a:cubicBezTo>
                <a:cubicBezTo>
                  <a:pt x="182143" y="372477"/>
                  <a:pt x="182622" y="372078"/>
                  <a:pt x="182622" y="371279"/>
                </a:cubicBezTo>
                <a:cubicBezTo>
                  <a:pt x="182622" y="370480"/>
                  <a:pt x="182542" y="369521"/>
                  <a:pt x="182382" y="368403"/>
                </a:cubicBezTo>
                <a:cubicBezTo>
                  <a:pt x="182223" y="367284"/>
                  <a:pt x="182143" y="366245"/>
                  <a:pt x="182143" y="365287"/>
                </a:cubicBezTo>
                <a:cubicBezTo>
                  <a:pt x="182143" y="364328"/>
                  <a:pt x="182622" y="363530"/>
                  <a:pt x="183581" y="362890"/>
                </a:cubicBezTo>
                <a:cubicBezTo>
                  <a:pt x="184859" y="362571"/>
                  <a:pt x="185258" y="363290"/>
                  <a:pt x="184779" y="365047"/>
                </a:cubicBezTo>
                <a:cubicBezTo>
                  <a:pt x="184299" y="366805"/>
                  <a:pt x="184380" y="368004"/>
                  <a:pt x="185019" y="368642"/>
                </a:cubicBezTo>
                <a:cubicBezTo>
                  <a:pt x="185658" y="366086"/>
                  <a:pt x="186057" y="362890"/>
                  <a:pt x="186217" y="359056"/>
                </a:cubicBezTo>
                <a:cubicBezTo>
                  <a:pt x="186377" y="355221"/>
                  <a:pt x="185818" y="352026"/>
                  <a:pt x="184539" y="349470"/>
                </a:cubicBezTo>
                <a:close/>
                <a:moveTo>
                  <a:pt x="196523" y="347073"/>
                </a:moveTo>
                <a:cubicBezTo>
                  <a:pt x="196523" y="348351"/>
                  <a:pt x="196523" y="349550"/>
                  <a:pt x="196523" y="350668"/>
                </a:cubicBezTo>
                <a:cubicBezTo>
                  <a:pt x="196523" y="351786"/>
                  <a:pt x="197001" y="352185"/>
                  <a:pt x="197960" y="351866"/>
                </a:cubicBezTo>
                <a:cubicBezTo>
                  <a:pt x="197960" y="352505"/>
                  <a:pt x="197481" y="352825"/>
                  <a:pt x="196523" y="352825"/>
                </a:cubicBezTo>
                <a:cubicBezTo>
                  <a:pt x="196203" y="354103"/>
                  <a:pt x="196362" y="354742"/>
                  <a:pt x="197001" y="354742"/>
                </a:cubicBezTo>
                <a:cubicBezTo>
                  <a:pt x="197641" y="354742"/>
                  <a:pt x="197960" y="355062"/>
                  <a:pt x="197960" y="355701"/>
                </a:cubicBezTo>
                <a:cubicBezTo>
                  <a:pt x="198599" y="355062"/>
                  <a:pt x="198999" y="354023"/>
                  <a:pt x="199158" y="352585"/>
                </a:cubicBezTo>
                <a:cubicBezTo>
                  <a:pt x="199318" y="351147"/>
                  <a:pt x="199398" y="349629"/>
                  <a:pt x="199398" y="348031"/>
                </a:cubicBezTo>
                <a:cubicBezTo>
                  <a:pt x="198759" y="348351"/>
                  <a:pt x="198280" y="348191"/>
                  <a:pt x="197960" y="347552"/>
                </a:cubicBezTo>
                <a:cubicBezTo>
                  <a:pt x="197641" y="346913"/>
                  <a:pt x="197161" y="346754"/>
                  <a:pt x="196523" y="347073"/>
                </a:cubicBezTo>
                <a:close/>
                <a:moveTo>
                  <a:pt x="238703" y="345156"/>
                </a:moveTo>
                <a:cubicBezTo>
                  <a:pt x="238063" y="345156"/>
                  <a:pt x="237584" y="345715"/>
                  <a:pt x="237265" y="346833"/>
                </a:cubicBezTo>
                <a:cubicBezTo>
                  <a:pt x="236945" y="347952"/>
                  <a:pt x="237105" y="348830"/>
                  <a:pt x="237744" y="349470"/>
                </a:cubicBezTo>
                <a:cubicBezTo>
                  <a:pt x="238063" y="349150"/>
                  <a:pt x="238543" y="348990"/>
                  <a:pt x="239182" y="348990"/>
                </a:cubicBezTo>
                <a:cubicBezTo>
                  <a:pt x="239182" y="346754"/>
                  <a:pt x="239022" y="345475"/>
                  <a:pt x="238703" y="345156"/>
                </a:cubicBezTo>
                <a:close/>
                <a:moveTo>
                  <a:pt x="174953" y="345156"/>
                </a:moveTo>
                <a:cubicBezTo>
                  <a:pt x="173994" y="344517"/>
                  <a:pt x="173515" y="344836"/>
                  <a:pt x="173515" y="346114"/>
                </a:cubicBezTo>
                <a:cubicBezTo>
                  <a:pt x="173515" y="347392"/>
                  <a:pt x="173036" y="348031"/>
                  <a:pt x="172077" y="348031"/>
                </a:cubicBezTo>
                <a:cubicBezTo>
                  <a:pt x="173355" y="352505"/>
                  <a:pt x="173515" y="356899"/>
                  <a:pt x="172556" y="361213"/>
                </a:cubicBezTo>
                <a:cubicBezTo>
                  <a:pt x="171597" y="365527"/>
                  <a:pt x="170958" y="370080"/>
                  <a:pt x="170639" y="374874"/>
                </a:cubicBezTo>
                <a:cubicBezTo>
                  <a:pt x="171917" y="375513"/>
                  <a:pt x="172476" y="374954"/>
                  <a:pt x="172317" y="373196"/>
                </a:cubicBezTo>
                <a:cubicBezTo>
                  <a:pt x="172157" y="371438"/>
                  <a:pt x="172556" y="370560"/>
                  <a:pt x="173515" y="370560"/>
                </a:cubicBezTo>
                <a:cubicBezTo>
                  <a:pt x="174154" y="371518"/>
                  <a:pt x="174633" y="372317"/>
                  <a:pt x="174953" y="372957"/>
                </a:cubicBezTo>
                <a:cubicBezTo>
                  <a:pt x="175273" y="373595"/>
                  <a:pt x="175273" y="374714"/>
                  <a:pt x="174953" y="376312"/>
                </a:cubicBezTo>
                <a:cubicBezTo>
                  <a:pt x="175592" y="374714"/>
                  <a:pt x="176071" y="372957"/>
                  <a:pt x="176391" y="371039"/>
                </a:cubicBezTo>
                <a:cubicBezTo>
                  <a:pt x="176710" y="369122"/>
                  <a:pt x="176550" y="367205"/>
                  <a:pt x="175911" y="365287"/>
                </a:cubicBezTo>
                <a:cubicBezTo>
                  <a:pt x="175592" y="365287"/>
                  <a:pt x="175352" y="365447"/>
                  <a:pt x="175192" y="365767"/>
                </a:cubicBezTo>
                <a:cubicBezTo>
                  <a:pt x="175033" y="366086"/>
                  <a:pt x="174793" y="366245"/>
                  <a:pt x="174474" y="366245"/>
                </a:cubicBezTo>
                <a:cubicBezTo>
                  <a:pt x="174474" y="362411"/>
                  <a:pt x="174713" y="358816"/>
                  <a:pt x="175192" y="355461"/>
                </a:cubicBezTo>
                <a:cubicBezTo>
                  <a:pt x="175672" y="352106"/>
                  <a:pt x="175592" y="348671"/>
                  <a:pt x="174953" y="345156"/>
                </a:cubicBezTo>
                <a:close/>
                <a:moveTo>
                  <a:pt x="169201" y="330776"/>
                </a:moveTo>
                <a:cubicBezTo>
                  <a:pt x="169521" y="332374"/>
                  <a:pt x="169521" y="334131"/>
                  <a:pt x="169201" y="336049"/>
                </a:cubicBezTo>
                <a:cubicBezTo>
                  <a:pt x="168881" y="337966"/>
                  <a:pt x="168561" y="339883"/>
                  <a:pt x="168242" y="341801"/>
                </a:cubicBezTo>
                <a:cubicBezTo>
                  <a:pt x="167923" y="343718"/>
                  <a:pt x="167843" y="345396"/>
                  <a:pt x="168002" y="346833"/>
                </a:cubicBezTo>
                <a:cubicBezTo>
                  <a:pt x="168162" y="348271"/>
                  <a:pt x="168722" y="349150"/>
                  <a:pt x="169680" y="349470"/>
                </a:cubicBezTo>
                <a:cubicBezTo>
                  <a:pt x="169041" y="348191"/>
                  <a:pt x="168961" y="346514"/>
                  <a:pt x="169441" y="344436"/>
                </a:cubicBezTo>
                <a:cubicBezTo>
                  <a:pt x="169920" y="342360"/>
                  <a:pt x="170399" y="340362"/>
                  <a:pt x="170879" y="338445"/>
                </a:cubicBezTo>
                <a:cubicBezTo>
                  <a:pt x="171358" y="336528"/>
                  <a:pt x="171518" y="334850"/>
                  <a:pt x="171358" y="333412"/>
                </a:cubicBezTo>
                <a:cubicBezTo>
                  <a:pt x="171198" y="331974"/>
                  <a:pt x="170479" y="331096"/>
                  <a:pt x="169201" y="330776"/>
                </a:cubicBezTo>
                <a:close/>
                <a:moveTo>
                  <a:pt x="189812" y="327421"/>
                </a:moveTo>
                <a:cubicBezTo>
                  <a:pt x="188214" y="328060"/>
                  <a:pt x="187655" y="328938"/>
                  <a:pt x="188134" y="330057"/>
                </a:cubicBezTo>
                <a:cubicBezTo>
                  <a:pt x="188613" y="331175"/>
                  <a:pt x="188693" y="332533"/>
                  <a:pt x="188374" y="334131"/>
                </a:cubicBezTo>
                <a:cubicBezTo>
                  <a:pt x="189013" y="334131"/>
                  <a:pt x="189572" y="333172"/>
                  <a:pt x="190051" y="331255"/>
                </a:cubicBezTo>
                <a:cubicBezTo>
                  <a:pt x="190531" y="329338"/>
                  <a:pt x="190451" y="328060"/>
                  <a:pt x="189812" y="327421"/>
                </a:cubicBezTo>
                <a:close/>
                <a:moveTo>
                  <a:pt x="253562" y="322148"/>
                </a:moveTo>
                <a:cubicBezTo>
                  <a:pt x="253562" y="323107"/>
                  <a:pt x="253402" y="324385"/>
                  <a:pt x="253083" y="325983"/>
                </a:cubicBezTo>
                <a:cubicBezTo>
                  <a:pt x="252763" y="327580"/>
                  <a:pt x="253242" y="328060"/>
                  <a:pt x="254520" y="327421"/>
                </a:cubicBezTo>
                <a:cubicBezTo>
                  <a:pt x="254840" y="326781"/>
                  <a:pt x="255079" y="325663"/>
                  <a:pt x="255240" y="324065"/>
                </a:cubicBezTo>
                <a:cubicBezTo>
                  <a:pt x="255399" y="322468"/>
                  <a:pt x="254840" y="321828"/>
                  <a:pt x="253562" y="322148"/>
                </a:cubicBezTo>
                <a:close/>
                <a:moveTo>
                  <a:pt x="201315" y="322148"/>
                </a:moveTo>
                <a:cubicBezTo>
                  <a:pt x="200677" y="323746"/>
                  <a:pt x="200437" y="326063"/>
                  <a:pt x="200597" y="329099"/>
                </a:cubicBezTo>
                <a:cubicBezTo>
                  <a:pt x="200756" y="332134"/>
                  <a:pt x="200516" y="334451"/>
                  <a:pt x="199878" y="336049"/>
                </a:cubicBezTo>
                <a:cubicBezTo>
                  <a:pt x="199878" y="337007"/>
                  <a:pt x="200117" y="337167"/>
                  <a:pt x="200597" y="336528"/>
                </a:cubicBezTo>
                <a:cubicBezTo>
                  <a:pt x="201076" y="335888"/>
                  <a:pt x="201635" y="335569"/>
                  <a:pt x="202275" y="335569"/>
                </a:cubicBezTo>
                <a:cubicBezTo>
                  <a:pt x="201635" y="332374"/>
                  <a:pt x="201476" y="329977"/>
                  <a:pt x="201795" y="328379"/>
                </a:cubicBezTo>
                <a:cubicBezTo>
                  <a:pt x="202114" y="326781"/>
                  <a:pt x="201955" y="324705"/>
                  <a:pt x="201315" y="322148"/>
                </a:cubicBezTo>
                <a:close/>
                <a:moveTo>
                  <a:pt x="184539" y="315917"/>
                </a:moveTo>
                <a:cubicBezTo>
                  <a:pt x="183581" y="316556"/>
                  <a:pt x="182861" y="317834"/>
                  <a:pt x="182382" y="319752"/>
                </a:cubicBezTo>
                <a:cubicBezTo>
                  <a:pt x="181903" y="321669"/>
                  <a:pt x="181583" y="323666"/>
                  <a:pt x="181424" y="325743"/>
                </a:cubicBezTo>
                <a:cubicBezTo>
                  <a:pt x="181264" y="327820"/>
                  <a:pt x="181184" y="329897"/>
                  <a:pt x="181184" y="331974"/>
                </a:cubicBezTo>
                <a:cubicBezTo>
                  <a:pt x="181184" y="334052"/>
                  <a:pt x="181025" y="335569"/>
                  <a:pt x="180704" y="336528"/>
                </a:cubicBezTo>
                <a:cubicBezTo>
                  <a:pt x="183261" y="330457"/>
                  <a:pt x="184539" y="323586"/>
                  <a:pt x="184539" y="315917"/>
                </a:cubicBezTo>
                <a:close/>
                <a:moveTo>
                  <a:pt x="258835" y="313520"/>
                </a:moveTo>
                <a:lnTo>
                  <a:pt x="261710" y="313520"/>
                </a:lnTo>
                <a:cubicBezTo>
                  <a:pt x="262349" y="315118"/>
                  <a:pt x="262349" y="317674"/>
                  <a:pt x="261710" y="321190"/>
                </a:cubicBezTo>
                <a:cubicBezTo>
                  <a:pt x="260752" y="320551"/>
                  <a:pt x="260192" y="319512"/>
                  <a:pt x="260033" y="318074"/>
                </a:cubicBezTo>
                <a:cubicBezTo>
                  <a:pt x="259873" y="316636"/>
                  <a:pt x="259473" y="315118"/>
                  <a:pt x="258835" y="313520"/>
                </a:cubicBezTo>
                <a:close/>
                <a:moveTo>
                  <a:pt x="235347" y="307768"/>
                </a:moveTo>
                <a:cubicBezTo>
                  <a:pt x="235028" y="308727"/>
                  <a:pt x="235267" y="309766"/>
                  <a:pt x="236066" y="310884"/>
                </a:cubicBezTo>
                <a:cubicBezTo>
                  <a:pt x="236865" y="312003"/>
                  <a:pt x="236786" y="312881"/>
                  <a:pt x="235826" y="313520"/>
                </a:cubicBezTo>
                <a:cubicBezTo>
                  <a:pt x="235826" y="312881"/>
                  <a:pt x="235347" y="312562"/>
                  <a:pt x="234389" y="312562"/>
                </a:cubicBezTo>
                <a:cubicBezTo>
                  <a:pt x="234389" y="311603"/>
                  <a:pt x="234389" y="310565"/>
                  <a:pt x="234389" y="309446"/>
                </a:cubicBezTo>
                <a:cubicBezTo>
                  <a:pt x="234389" y="308327"/>
                  <a:pt x="234708" y="307768"/>
                  <a:pt x="235347" y="307768"/>
                </a:cubicBezTo>
                <a:close/>
                <a:moveTo>
                  <a:pt x="169201" y="307289"/>
                </a:moveTo>
                <a:cubicBezTo>
                  <a:pt x="168561" y="309846"/>
                  <a:pt x="167923" y="313121"/>
                  <a:pt x="167284" y="317115"/>
                </a:cubicBezTo>
                <a:cubicBezTo>
                  <a:pt x="166644" y="321110"/>
                  <a:pt x="166644" y="324385"/>
                  <a:pt x="167284" y="326942"/>
                </a:cubicBezTo>
                <a:cubicBezTo>
                  <a:pt x="167923" y="324705"/>
                  <a:pt x="168561" y="321349"/>
                  <a:pt x="169201" y="316875"/>
                </a:cubicBezTo>
                <a:cubicBezTo>
                  <a:pt x="169840" y="312402"/>
                  <a:pt x="169840" y="309207"/>
                  <a:pt x="169201" y="307289"/>
                </a:cubicBezTo>
                <a:close/>
                <a:moveTo>
                  <a:pt x="213778" y="306330"/>
                </a:moveTo>
                <a:lnTo>
                  <a:pt x="216175" y="306330"/>
                </a:lnTo>
                <a:cubicBezTo>
                  <a:pt x="216494" y="307609"/>
                  <a:pt x="216414" y="308488"/>
                  <a:pt x="215935" y="308967"/>
                </a:cubicBezTo>
                <a:cubicBezTo>
                  <a:pt x="215455" y="309446"/>
                  <a:pt x="214896" y="310005"/>
                  <a:pt x="214257" y="310645"/>
                </a:cubicBezTo>
                <a:cubicBezTo>
                  <a:pt x="213938" y="309685"/>
                  <a:pt x="213778" y="308248"/>
                  <a:pt x="213778" y="306330"/>
                </a:cubicBezTo>
                <a:close/>
                <a:moveTo>
                  <a:pt x="197960" y="306330"/>
                </a:moveTo>
                <a:cubicBezTo>
                  <a:pt x="197321" y="306330"/>
                  <a:pt x="196762" y="307768"/>
                  <a:pt x="196283" y="310645"/>
                </a:cubicBezTo>
                <a:cubicBezTo>
                  <a:pt x="195803" y="313520"/>
                  <a:pt x="196203" y="315278"/>
                  <a:pt x="197481" y="315917"/>
                </a:cubicBezTo>
                <a:cubicBezTo>
                  <a:pt x="198120" y="314958"/>
                  <a:pt x="198360" y="313520"/>
                  <a:pt x="198200" y="311603"/>
                </a:cubicBezTo>
                <a:cubicBezTo>
                  <a:pt x="198040" y="309685"/>
                  <a:pt x="197960" y="307928"/>
                  <a:pt x="197960" y="306330"/>
                </a:cubicBezTo>
                <a:close/>
                <a:moveTo>
                  <a:pt x="299098" y="302496"/>
                </a:moveTo>
                <a:cubicBezTo>
                  <a:pt x="298778" y="304413"/>
                  <a:pt x="298778" y="305851"/>
                  <a:pt x="299098" y="306810"/>
                </a:cubicBezTo>
                <a:lnTo>
                  <a:pt x="299696" y="309205"/>
                </a:lnTo>
                <a:lnTo>
                  <a:pt x="299696" y="303694"/>
                </a:lnTo>
                <a:close/>
                <a:moveTo>
                  <a:pt x="150987" y="301538"/>
                </a:moveTo>
                <a:cubicBezTo>
                  <a:pt x="149389" y="305052"/>
                  <a:pt x="148111" y="309685"/>
                  <a:pt x="147152" y="315437"/>
                </a:cubicBezTo>
                <a:cubicBezTo>
                  <a:pt x="146193" y="321190"/>
                  <a:pt x="146034" y="325983"/>
                  <a:pt x="146673" y="329817"/>
                </a:cubicBezTo>
                <a:cubicBezTo>
                  <a:pt x="145395" y="332374"/>
                  <a:pt x="144596" y="335569"/>
                  <a:pt x="144276" y="339404"/>
                </a:cubicBezTo>
                <a:cubicBezTo>
                  <a:pt x="143956" y="343238"/>
                  <a:pt x="143797" y="346913"/>
                  <a:pt x="143797" y="350428"/>
                </a:cubicBezTo>
                <a:cubicBezTo>
                  <a:pt x="144436" y="347872"/>
                  <a:pt x="145075" y="344517"/>
                  <a:pt x="145714" y="340362"/>
                </a:cubicBezTo>
                <a:cubicBezTo>
                  <a:pt x="146353" y="336208"/>
                  <a:pt x="146992" y="332533"/>
                  <a:pt x="147631" y="329338"/>
                </a:cubicBezTo>
                <a:cubicBezTo>
                  <a:pt x="148590" y="330616"/>
                  <a:pt x="148830" y="332054"/>
                  <a:pt x="148350" y="333652"/>
                </a:cubicBezTo>
                <a:cubicBezTo>
                  <a:pt x="147871" y="335250"/>
                  <a:pt x="147631" y="336848"/>
                  <a:pt x="147631" y="338445"/>
                </a:cubicBezTo>
                <a:cubicBezTo>
                  <a:pt x="149229" y="335888"/>
                  <a:pt x="150347" y="332773"/>
                  <a:pt x="150987" y="329099"/>
                </a:cubicBezTo>
                <a:cubicBezTo>
                  <a:pt x="151626" y="325423"/>
                  <a:pt x="152105" y="321828"/>
                  <a:pt x="152425" y="318314"/>
                </a:cubicBezTo>
                <a:cubicBezTo>
                  <a:pt x="151146" y="317994"/>
                  <a:pt x="150347" y="318233"/>
                  <a:pt x="150028" y="319032"/>
                </a:cubicBezTo>
                <a:cubicBezTo>
                  <a:pt x="149709" y="319831"/>
                  <a:pt x="149229" y="320391"/>
                  <a:pt x="148590" y="320710"/>
                </a:cubicBezTo>
                <a:cubicBezTo>
                  <a:pt x="149229" y="318473"/>
                  <a:pt x="149629" y="316236"/>
                  <a:pt x="149788" y="314000"/>
                </a:cubicBezTo>
                <a:cubicBezTo>
                  <a:pt x="149948" y="311763"/>
                  <a:pt x="150827" y="310165"/>
                  <a:pt x="152425" y="309207"/>
                </a:cubicBezTo>
                <a:cubicBezTo>
                  <a:pt x="151146" y="307609"/>
                  <a:pt x="150827" y="306251"/>
                  <a:pt x="151466" y="305132"/>
                </a:cubicBezTo>
                <a:cubicBezTo>
                  <a:pt x="152105" y="304014"/>
                  <a:pt x="151945" y="302815"/>
                  <a:pt x="150987" y="301538"/>
                </a:cubicBezTo>
                <a:close/>
                <a:moveTo>
                  <a:pt x="182143" y="297703"/>
                </a:moveTo>
                <a:cubicBezTo>
                  <a:pt x="181503" y="297703"/>
                  <a:pt x="181025" y="298022"/>
                  <a:pt x="180704" y="298661"/>
                </a:cubicBezTo>
                <a:cubicBezTo>
                  <a:pt x="180385" y="299301"/>
                  <a:pt x="180226" y="300099"/>
                  <a:pt x="180226" y="301058"/>
                </a:cubicBezTo>
                <a:cubicBezTo>
                  <a:pt x="180226" y="302017"/>
                  <a:pt x="180465" y="302815"/>
                  <a:pt x="180944" y="303455"/>
                </a:cubicBezTo>
                <a:cubicBezTo>
                  <a:pt x="181424" y="304094"/>
                  <a:pt x="182143" y="304254"/>
                  <a:pt x="183101" y="303934"/>
                </a:cubicBezTo>
                <a:cubicBezTo>
                  <a:pt x="182782" y="302337"/>
                  <a:pt x="182702" y="301298"/>
                  <a:pt x="182861" y="300818"/>
                </a:cubicBezTo>
                <a:cubicBezTo>
                  <a:pt x="183022" y="300339"/>
                  <a:pt x="182782" y="299301"/>
                  <a:pt x="182143" y="297703"/>
                </a:cubicBezTo>
                <a:close/>
                <a:moveTo>
                  <a:pt x="160094" y="297703"/>
                </a:moveTo>
                <a:cubicBezTo>
                  <a:pt x="158816" y="302815"/>
                  <a:pt x="158177" y="307928"/>
                  <a:pt x="158177" y="313041"/>
                </a:cubicBezTo>
                <a:cubicBezTo>
                  <a:pt x="158177" y="318154"/>
                  <a:pt x="157378" y="323267"/>
                  <a:pt x="155780" y="328379"/>
                </a:cubicBezTo>
                <a:cubicBezTo>
                  <a:pt x="156738" y="329018"/>
                  <a:pt x="157298" y="329099"/>
                  <a:pt x="157457" y="328619"/>
                </a:cubicBezTo>
                <a:cubicBezTo>
                  <a:pt x="157618" y="328139"/>
                  <a:pt x="158017" y="327580"/>
                  <a:pt x="158656" y="326942"/>
                </a:cubicBezTo>
                <a:cubicBezTo>
                  <a:pt x="158976" y="328859"/>
                  <a:pt x="158656" y="330376"/>
                  <a:pt x="157697" y="331495"/>
                </a:cubicBezTo>
                <a:cubicBezTo>
                  <a:pt x="156738" y="332613"/>
                  <a:pt x="156579" y="333971"/>
                  <a:pt x="157218" y="335569"/>
                </a:cubicBezTo>
                <a:cubicBezTo>
                  <a:pt x="156259" y="335250"/>
                  <a:pt x="155460" y="335410"/>
                  <a:pt x="154821" y="336049"/>
                </a:cubicBezTo>
                <a:cubicBezTo>
                  <a:pt x="154821" y="338285"/>
                  <a:pt x="155460" y="339404"/>
                  <a:pt x="156738" y="339404"/>
                </a:cubicBezTo>
                <a:cubicBezTo>
                  <a:pt x="157378" y="338125"/>
                  <a:pt x="157537" y="336848"/>
                  <a:pt x="157218" y="335569"/>
                </a:cubicBezTo>
                <a:lnTo>
                  <a:pt x="159135" y="335569"/>
                </a:lnTo>
                <a:cubicBezTo>
                  <a:pt x="159454" y="333971"/>
                  <a:pt x="159774" y="332374"/>
                  <a:pt x="160094" y="330776"/>
                </a:cubicBezTo>
                <a:cubicBezTo>
                  <a:pt x="160414" y="329178"/>
                  <a:pt x="160893" y="327900"/>
                  <a:pt x="161532" y="326942"/>
                </a:cubicBezTo>
                <a:cubicBezTo>
                  <a:pt x="161532" y="328539"/>
                  <a:pt x="161532" y="330616"/>
                  <a:pt x="161532" y="333172"/>
                </a:cubicBezTo>
                <a:cubicBezTo>
                  <a:pt x="161532" y="335729"/>
                  <a:pt x="161452" y="338285"/>
                  <a:pt x="161292" y="340841"/>
                </a:cubicBezTo>
                <a:cubicBezTo>
                  <a:pt x="161132" y="343398"/>
                  <a:pt x="160653" y="345555"/>
                  <a:pt x="159854" y="347313"/>
                </a:cubicBezTo>
                <a:cubicBezTo>
                  <a:pt x="159055" y="349070"/>
                  <a:pt x="158017" y="349629"/>
                  <a:pt x="156738" y="348990"/>
                </a:cubicBezTo>
                <a:cubicBezTo>
                  <a:pt x="157058" y="350588"/>
                  <a:pt x="156978" y="352026"/>
                  <a:pt x="156499" y="353304"/>
                </a:cubicBezTo>
                <a:cubicBezTo>
                  <a:pt x="156020" y="354582"/>
                  <a:pt x="156099" y="355701"/>
                  <a:pt x="156738" y="356660"/>
                </a:cubicBezTo>
                <a:cubicBezTo>
                  <a:pt x="157378" y="356020"/>
                  <a:pt x="157937" y="355381"/>
                  <a:pt x="158416" y="354742"/>
                </a:cubicBezTo>
                <a:cubicBezTo>
                  <a:pt x="158895" y="354103"/>
                  <a:pt x="159454" y="353464"/>
                  <a:pt x="160094" y="352825"/>
                </a:cubicBezTo>
                <a:cubicBezTo>
                  <a:pt x="160733" y="355381"/>
                  <a:pt x="160813" y="358736"/>
                  <a:pt x="160333" y="362890"/>
                </a:cubicBezTo>
                <a:cubicBezTo>
                  <a:pt x="159854" y="367044"/>
                  <a:pt x="159774" y="370560"/>
                  <a:pt x="160094" y="373435"/>
                </a:cubicBezTo>
                <a:cubicBezTo>
                  <a:pt x="162011" y="366086"/>
                  <a:pt x="162970" y="358337"/>
                  <a:pt x="162970" y="350188"/>
                </a:cubicBezTo>
                <a:cubicBezTo>
                  <a:pt x="162970" y="342040"/>
                  <a:pt x="162970" y="333172"/>
                  <a:pt x="162970" y="323586"/>
                </a:cubicBezTo>
                <a:cubicBezTo>
                  <a:pt x="162970" y="324225"/>
                  <a:pt x="162650" y="324545"/>
                  <a:pt x="162011" y="324545"/>
                </a:cubicBezTo>
                <a:cubicBezTo>
                  <a:pt x="161691" y="323267"/>
                  <a:pt x="161851" y="322707"/>
                  <a:pt x="162490" y="322867"/>
                </a:cubicBezTo>
                <a:cubicBezTo>
                  <a:pt x="163130" y="323027"/>
                  <a:pt x="163609" y="322787"/>
                  <a:pt x="163929" y="322148"/>
                </a:cubicBezTo>
                <a:cubicBezTo>
                  <a:pt x="162650" y="320551"/>
                  <a:pt x="162011" y="318473"/>
                  <a:pt x="162011" y="315917"/>
                </a:cubicBezTo>
                <a:cubicBezTo>
                  <a:pt x="162011" y="313361"/>
                  <a:pt x="161052" y="312082"/>
                  <a:pt x="159135" y="312082"/>
                </a:cubicBezTo>
                <a:cubicBezTo>
                  <a:pt x="159135" y="311444"/>
                  <a:pt x="159295" y="310085"/>
                  <a:pt x="159615" y="308008"/>
                </a:cubicBezTo>
                <a:cubicBezTo>
                  <a:pt x="159934" y="305931"/>
                  <a:pt x="160253" y="305851"/>
                  <a:pt x="160573" y="307768"/>
                </a:cubicBezTo>
                <a:cubicBezTo>
                  <a:pt x="161532" y="306491"/>
                  <a:pt x="161532" y="305132"/>
                  <a:pt x="160573" y="303694"/>
                </a:cubicBezTo>
                <a:cubicBezTo>
                  <a:pt x="159615" y="302256"/>
                  <a:pt x="159454" y="300259"/>
                  <a:pt x="160094" y="297703"/>
                </a:cubicBezTo>
                <a:close/>
                <a:moveTo>
                  <a:pt x="215695" y="294827"/>
                </a:moveTo>
                <a:cubicBezTo>
                  <a:pt x="215695" y="296105"/>
                  <a:pt x="215775" y="297543"/>
                  <a:pt x="215935" y="299141"/>
                </a:cubicBezTo>
                <a:cubicBezTo>
                  <a:pt x="216095" y="300739"/>
                  <a:pt x="215536" y="301857"/>
                  <a:pt x="214257" y="302496"/>
                </a:cubicBezTo>
                <a:cubicBezTo>
                  <a:pt x="214577" y="300898"/>
                  <a:pt x="214497" y="299220"/>
                  <a:pt x="214017" y="297463"/>
                </a:cubicBezTo>
                <a:cubicBezTo>
                  <a:pt x="213538" y="295706"/>
                  <a:pt x="214098" y="294827"/>
                  <a:pt x="215695" y="294827"/>
                </a:cubicBezTo>
                <a:close/>
                <a:moveTo>
                  <a:pt x="147631" y="294827"/>
                </a:moveTo>
                <a:cubicBezTo>
                  <a:pt x="147631" y="295466"/>
                  <a:pt x="147631" y="296185"/>
                  <a:pt x="147631" y="296983"/>
                </a:cubicBezTo>
                <a:cubicBezTo>
                  <a:pt x="147631" y="297782"/>
                  <a:pt x="148111" y="298342"/>
                  <a:pt x="149070" y="298661"/>
                </a:cubicBezTo>
                <a:cubicBezTo>
                  <a:pt x="149709" y="298022"/>
                  <a:pt x="149948" y="297064"/>
                  <a:pt x="149788" y="295786"/>
                </a:cubicBezTo>
                <a:cubicBezTo>
                  <a:pt x="149629" y="294507"/>
                  <a:pt x="148910" y="294188"/>
                  <a:pt x="147631" y="294827"/>
                </a:cubicBezTo>
                <a:close/>
                <a:moveTo>
                  <a:pt x="296221" y="289075"/>
                </a:moveTo>
                <a:cubicBezTo>
                  <a:pt x="295582" y="290034"/>
                  <a:pt x="295503" y="291392"/>
                  <a:pt x="295981" y="293149"/>
                </a:cubicBezTo>
                <a:cubicBezTo>
                  <a:pt x="296461" y="294907"/>
                  <a:pt x="297020" y="296105"/>
                  <a:pt x="297659" y="296744"/>
                </a:cubicBezTo>
                <a:cubicBezTo>
                  <a:pt x="297340" y="295466"/>
                  <a:pt x="297100" y="294188"/>
                  <a:pt x="296941" y="292910"/>
                </a:cubicBezTo>
                <a:cubicBezTo>
                  <a:pt x="296780" y="291631"/>
                  <a:pt x="296541" y="290353"/>
                  <a:pt x="296221" y="289075"/>
                </a:cubicBezTo>
                <a:close/>
                <a:moveTo>
                  <a:pt x="208505" y="289075"/>
                </a:moveTo>
                <a:cubicBezTo>
                  <a:pt x="209144" y="294507"/>
                  <a:pt x="209384" y="301058"/>
                  <a:pt x="209225" y="308727"/>
                </a:cubicBezTo>
                <a:cubicBezTo>
                  <a:pt x="209064" y="316397"/>
                  <a:pt x="208665" y="322947"/>
                  <a:pt x="208026" y="328379"/>
                </a:cubicBezTo>
                <a:cubicBezTo>
                  <a:pt x="207067" y="321988"/>
                  <a:pt x="206828" y="315837"/>
                  <a:pt x="207307" y="309925"/>
                </a:cubicBezTo>
                <a:cubicBezTo>
                  <a:pt x="207787" y="304014"/>
                  <a:pt x="207547" y="298342"/>
                  <a:pt x="206588" y="292910"/>
                </a:cubicBezTo>
                <a:cubicBezTo>
                  <a:pt x="207866" y="293549"/>
                  <a:pt x="208346" y="293149"/>
                  <a:pt x="208026" y="291711"/>
                </a:cubicBezTo>
                <a:cubicBezTo>
                  <a:pt x="207706" y="290273"/>
                  <a:pt x="207866" y="289395"/>
                  <a:pt x="208505" y="289075"/>
                </a:cubicBezTo>
                <a:close/>
                <a:moveTo>
                  <a:pt x="155300" y="288116"/>
                </a:moveTo>
                <a:cubicBezTo>
                  <a:pt x="154662" y="288116"/>
                  <a:pt x="154262" y="288596"/>
                  <a:pt x="154102" y="289554"/>
                </a:cubicBezTo>
                <a:cubicBezTo>
                  <a:pt x="153942" y="290513"/>
                  <a:pt x="153703" y="291471"/>
                  <a:pt x="153383" y="292430"/>
                </a:cubicBezTo>
                <a:cubicBezTo>
                  <a:pt x="154342" y="292430"/>
                  <a:pt x="154821" y="291871"/>
                  <a:pt x="154821" y="290753"/>
                </a:cubicBezTo>
                <a:cubicBezTo>
                  <a:pt x="154821" y="289634"/>
                  <a:pt x="154981" y="288755"/>
                  <a:pt x="155300" y="288116"/>
                </a:cubicBezTo>
                <a:close/>
                <a:moveTo>
                  <a:pt x="280883" y="285720"/>
                </a:moveTo>
                <a:cubicBezTo>
                  <a:pt x="282801" y="288276"/>
                  <a:pt x="284158" y="291392"/>
                  <a:pt x="284957" y="295066"/>
                </a:cubicBezTo>
                <a:cubicBezTo>
                  <a:pt x="285756" y="298742"/>
                  <a:pt x="286795" y="302176"/>
                  <a:pt x="288073" y="305372"/>
                </a:cubicBezTo>
                <a:cubicBezTo>
                  <a:pt x="286475" y="308567"/>
                  <a:pt x="286235" y="311843"/>
                  <a:pt x="287354" y="315198"/>
                </a:cubicBezTo>
                <a:cubicBezTo>
                  <a:pt x="288472" y="318553"/>
                  <a:pt x="288712" y="321349"/>
                  <a:pt x="288073" y="323586"/>
                </a:cubicBezTo>
                <a:cubicBezTo>
                  <a:pt x="286475" y="317515"/>
                  <a:pt x="285117" y="311283"/>
                  <a:pt x="283999" y="304893"/>
                </a:cubicBezTo>
                <a:cubicBezTo>
                  <a:pt x="282880" y="298502"/>
                  <a:pt x="281842" y="292111"/>
                  <a:pt x="280883" y="285720"/>
                </a:cubicBezTo>
                <a:close/>
                <a:moveTo>
                  <a:pt x="145714" y="285720"/>
                </a:moveTo>
                <a:cubicBezTo>
                  <a:pt x="144117" y="286359"/>
                  <a:pt x="143397" y="288516"/>
                  <a:pt x="143558" y="292191"/>
                </a:cubicBezTo>
                <a:cubicBezTo>
                  <a:pt x="143717" y="295865"/>
                  <a:pt x="143477" y="298821"/>
                  <a:pt x="142838" y="301058"/>
                </a:cubicBezTo>
                <a:cubicBezTo>
                  <a:pt x="143157" y="302017"/>
                  <a:pt x="143477" y="301937"/>
                  <a:pt x="143797" y="300818"/>
                </a:cubicBezTo>
                <a:cubicBezTo>
                  <a:pt x="144117" y="299700"/>
                  <a:pt x="144596" y="299460"/>
                  <a:pt x="145235" y="300099"/>
                </a:cubicBezTo>
                <a:cubicBezTo>
                  <a:pt x="145554" y="300099"/>
                  <a:pt x="145714" y="300419"/>
                  <a:pt x="145714" y="301058"/>
                </a:cubicBezTo>
                <a:cubicBezTo>
                  <a:pt x="146353" y="300099"/>
                  <a:pt x="146193" y="298661"/>
                  <a:pt x="145235" y="296744"/>
                </a:cubicBezTo>
                <a:cubicBezTo>
                  <a:pt x="144276" y="294827"/>
                  <a:pt x="144596" y="293549"/>
                  <a:pt x="146193" y="292910"/>
                </a:cubicBezTo>
                <a:cubicBezTo>
                  <a:pt x="145554" y="291312"/>
                  <a:pt x="145235" y="290273"/>
                  <a:pt x="145235" y="289794"/>
                </a:cubicBezTo>
                <a:cubicBezTo>
                  <a:pt x="145235" y="289315"/>
                  <a:pt x="145395" y="287957"/>
                  <a:pt x="145714" y="285720"/>
                </a:cubicBezTo>
                <a:close/>
                <a:moveTo>
                  <a:pt x="211382" y="280447"/>
                </a:moveTo>
                <a:cubicBezTo>
                  <a:pt x="213299" y="281725"/>
                  <a:pt x="214737" y="282524"/>
                  <a:pt x="215695" y="282844"/>
                </a:cubicBezTo>
                <a:cubicBezTo>
                  <a:pt x="215056" y="285400"/>
                  <a:pt x="214816" y="287317"/>
                  <a:pt x="214977" y="288596"/>
                </a:cubicBezTo>
                <a:cubicBezTo>
                  <a:pt x="215136" y="289874"/>
                  <a:pt x="214896" y="291631"/>
                  <a:pt x="214257" y="293868"/>
                </a:cubicBezTo>
                <a:cubicBezTo>
                  <a:pt x="214257" y="293229"/>
                  <a:pt x="213938" y="293229"/>
                  <a:pt x="213299" y="293868"/>
                </a:cubicBezTo>
                <a:cubicBezTo>
                  <a:pt x="213938" y="291312"/>
                  <a:pt x="213938" y="289075"/>
                  <a:pt x="213299" y="287158"/>
                </a:cubicBezTo>
                <a:cubicBezTo>
                  <a:pt x="212659" y="285241"/>
                  <a:pt x="212020" y="283004"/>
                  <a:pt x="211382" y="280447"/>
                </a:cubicBezTo>
                <a:close/>
                <a:moveTo>
                  <a:pt x="199878" y="280447"/>
                </a:moveTo>
                <a:lnTo>
                  <a:pt x="202753" y="280447"/>
                </a:lnTo>
                <a:cubicBezTo>
                  <a:pt x="204351" y="284601"/>
                  <a:pt x="204670" y="289315"/>
                  <a:pt x="203712" y="294587"/>
                </a:cubicBezTo>
                <a:cubicBezTo>
                  <a:pt x="202753" y="299860"/>
                  <a:pt x="202594" y="304733"/>
                  <a:pt x="203233" y="309207"/>
                </a:cubicBezTo>
                <a:cubicBezTo>
                  <a:pt x="203872" y="313680"/>
                  <a:pt x="204591" y="318314"/>
                  <a:pt x="205390" y="323107"/>
                </a:cubicBezTo>
                <a:cubicBezTo>
                  <a:pt x="206189" y="327900"/>
                  <a:pt x="205310" y="332054"/>
                  <a:pt x="202753" y="335569"/>
                </a:cubicBezTo>
                <a:cubicBezTo>
                  <a:pt x="203073" y="336208"/>
                  <a:pt x="203233" y="337486"/>
                  <a:pt x="203233" y="339404"/>
                </a:cubicBezTo>
                <a:cubicBezTo>
                  <a:pt x="202594" y="340682"/>
                  <a:pt x="201955" y="341481"/>
                  <a:pt x="201315" y="341801"/>
                </a:cubicBezTo>
                <a:cubicBezTo>
                  <a:pt x="201315" y="343398"/>
                  <a:pt x="201635" y="344597"/>
                  <a:pt x="202275" y="345396"/>
                </a:cubicBezTo>
                <a:cubicBezTo>
                  <a:pt x="202913" y="346194"/>
                  <a:pt x="202913" y="347392"/>
                  <a:pt x="202275" y="348990"/>
                </a:cubicBezTo>
                <a:cubicBezTo>
                  <a:pt x="202913" y="348990"/>
                  <a:pt x="203233" y="348351"/>
                  <a:pt x="203233" y="347073"/>
                </a:cubicBezTo>
                <a:cubicBezTo>
                  <a:pt x="204511" y="349629"/>
                  <a:pt x="204990" y="352106"/>
                  <a:pt x="204670" y="354503"/>
                </a:cubicBezTo>
                <a:cubicBezTo>
                  <a:pt x="204351" y="356899"/>
                  <a:pt x="203872" y="359535"/>
                  <a:pt x="203233" y="362411"/>
                </a:cubicBezTo>
                <a:cubicBezTo>
                  <a:pt x="204511" y="360494"/>
                  <a:pt x="205070" y="360334"/>
                  <a:pt x="204910" y="361932"/>
                </a:cubicBezTo>
                <a:cubicBezTo>
                  <a:pt x="204751" y="363530"/>
                  <a:pt x="205469" y="364169"/>
                  <a:pt x="207067" y="363850"/>
                </a:cubicBezTo>
                <a:cubicBezTo>
                  <a:pt x="207706" y="363210"/>
                  <a:pt x="207706" y="362411"/>
                  <a:pt x="207067" y="361453"/>
                </a:cubicBezTo>
                <a:cubicBezTo>
                  <a:pt x="206429" y="360494"/>
                  <a:pt x="206748" y="359855"/>
                  <a:pt x="208026" y="359535"/>
                </a:cubicBezTo>
                <a:lnTo>
                  <a:pt x="207181" y="357000"/>
                </a:lnTo>
                <a:lnTo>
                  <a:pt x="208505" y="344197"/>
                </a:lnTo>
                <a:cubicBezTo>
                  <a:pt x="207227" y="343877"/>
                  <a:pt x="206748" y="344597"/>
                  <a:pt x="207067" y="346354"/>
                </a:cubicBezTo>
                <a:cubicBezTo>
                  <a:pt x="207387" y="348112"/>
                  <a:pt x="207387" y="349789"/>
                  <a:pt x="207067" y="351387"/>
                </a:cubicBezTo>
                <a:cubicBezTo>
                  <a:pt x="205469" y="350748"/>
                  <a:pt x="204990" y="348990"/>
                  <a:pt x="205630" y="346114"/>
                </a:cubicBezTo>
                <a:cubicBezTo>
                  <a:pt x="206268" y="343238"/>
                  <a:pt x="206588" y="341002"/>
                  <a:pt x="206588" y="339404"/>
                </a:cubicBezTo>
                <a:cubicBezTo>
                  <a:pt x="208505" y="337806"/>
                  <a:pt x="209624" y="335410"/>
                  <a:pt x="209943" y="332214"/>
                </a:cubicBezTo>
                <a:cubicBezTo>
                  <a:pt x="210263" y="329018"/>
                  <a:pt x="211221" y="326143"/>
                  <a:pt x="212819" y="323586"/>
                </a:cubicBezTo>
                <a:cubicBezTo>
                  <a:pt x="212180" y="321988"/>
                  <a:pt x="212100" y="320151"/>
                  <a:pt x="212580" y="318074"/>
                </a:cubicBezTo>
                <a:cubicBezTo>
                  <a:pt x="213059" y="315997"/>
                  <a:pt x="213458" y="314160"/>
                  <a:pt x="213778" y="312562"/>
                </a:cubicBezTo>
                <a:cubicBezTo>
                  <a:pt x="214417" y="314479"/>
                  <a:pt x="215296" y="315757"/>
                  <a:pt x="216414" y="316397"/>
                </a:cubicBezTo>
                <a:cubicBezTo>
                  <a:pt x="217533" y="317035"/>
                  <a:pt x="218411" y="318154"/>
                  <a:pt x="219050" y="319752"/>
                </a:cubicBezTo>
                <a:cubicBezTo>
                  <a:pt x="218411" y="314319"/>
                  <a:pt x="218012" y="310085"/>
                  <a:pt x="217852" y="307050"/>
                </a:cubicBezTo>
                <a:cubicBezTo>
                  <a:pt x="217693" y="304014"/>
                  <a:pt x="218411" y="300419"/>
                  <a:pt x="220009" y="296265"/>
                </a:cubicBezTo>
                <a:cubicBezTo>
                  <a:pt x="220648" y="297862"/>
                  <a:pt x="221207" y="300019"/>
                  <a:pt x="221687" y="302736"/>
                </a:cubicBezTo>
                <a:cubicBezTo>
                  <a:pt x="222166" y="305452"/>
                  <a:pt x="222486" y="308168"/>
                  <a:pt x="222645" y="310884"/>
                </a:cubicBezTo>
                <a:cubicBezTo>
                  <a:pt x="222805" y="313600"/>
                  <a:pt x="222726" y="316157"/>
                  <a:pt x="222406" y="318553"/>
                </a:cubicBezTo>
                <a:cubicBezTo>
                  <a:pt x="222086" y="320950"/>
                  <a:pt x="221447" y="322627"/>
                  <a:pt x="220489" y="323586"/>
                </a:cubicBezTo>
                <a:cubicBezTo>
                  <a:pt x="220169" y="325184"/>
                  <a:pt x="220489" y="325823"/>
                  <a:pt x="221447" y="325504"/>
                </a:cubicBezTo>
                <a:cubicBezTo>
                  <a:pt x="222406" y="325184"/>
                  <a:pt x="222565" y="325823"/>
                  <a:pt x="221927" y="327421"/>
                </a:cubicBezTo>
                <a:cubicBezTo>
                  <a:pt x="222885" y="327740"/>
                  <a:pt x="223285" y="327501"/>
                  <a:pt x="223124" y="326702"/>
                </a:cubicBezTo>
                <a:cubicBezTo>
                  <a:pt x="222965" y="325903"/>
                  <a:pt x="223205" y="325504"/>
                  <a:pt x="223844" y="325504"/>
                </a:cubicBezTo>
                <a:cubicBezTo>
                  <a:pt x="224483" y="326143"/>
                  <a:pt x="224403" y="326781"/>
                  <a:pt x="223604" y="327421"/>
                </a:cubicBezTo>
                <a:cubicBezTo>
                  <a:pt x="222805" y="328060"/>
                  <a:pt x="222086" y="328699"/>
                  <a:pt x="221447" y="329338"/>
                </a:cubicBezTo>
                <a:cubicBezTo>
                  <a:pt x="220489" y="341801"/>
                  <a:pt x="220967" y="354183"/>
                  <a:pt x="222885" y="366485"/>
                </a:cubicBezTo>
                <a:cubicBezTo>
                  <a:pt x="224802" y="378788"/>
                  <a:pt x="225282" y="391011"/>
                  <a:pt x="224323" y="403153"/>
                </a:cubicBezTo>
                <a:cubicBezTo>
                  <a:pt x="222726" y="402515"/>
                  <a:pt x="221367" y="401716"/>
                  <a:pt x="220249" y="400757"/>
                </a:cubicBezTo>
                <a:cubicBezTo>
                  <a:pt x="219131" y="399798"/>
                  <a:pt x="217772" y="398999"/>
                  <a:pt x="216175" y="398361"/>
                </a:cubicBezTo>
                <a:cubicBezTo>
                  <a:pt x="215536" y="398041"/>
                  <a:pt x="214896" y="397881"/>
                  <a:pt x="214257" y="397881"/>
                </a:cubicBezTo>
                <a:cubicBezTo>
                  <a:pt x="213618" y="397881"/>
                  <a:pt x="213139" y="397881"/>
                  <a:pt x="212819" y="397881"/>
                </a:cubicBezTo>
                <a:cubicBezTo>
                  <a:pt x="213458" y="394685"/>
                  <a:pt x="214257" y="392448"/>
                  <a:pt x="215216" y="391171"/>
                </a:cubicBezTo>
                <a:cubicBezTo>
                  <a:pt x="214896" y="386058"/>
                  <a:pt x="215056" y="380865"/>
                  <a:pt x="215695" y="375592"/>
                </a:cubicBezTo>
                <a:cubicBezTo>
                  <a:pt x="216334" y="370320"/>
                  <a:pt x="215855" y="365287"/>
                  <a:pt x="214257" y="360494"/>
                </a:cubicBezTo>
                <a:cubicBezTo>
                  <a:pt x="212659" y="363051"/>
                  <a:pt x="212180" y="366565"/>
                  <a:pt x="212819" y="371039"/>
                </a:cubicBezTo>
                <a:cubicBezTo>
                  <a:pt x="213458" y="375513"/>
                  <a:pt x="213618" y="379986"/>
                  <a:pt x="213299" y="384460"/>
                </a:cubicBezTo>
                <a:cubicBezTo>
                  <a:pt x="212659" y="385738"/>
                  <a:pt x="212180" y="385738"/>
                  <a:pt x="211860" y="384460"/>
                </a:cubicBezTo>
                <a:cubicBezTo>
                  <a:pt x="211541" y="383182"/>
                  <a:pt x="211062" y="383182"/>
                  <a:pt x="210423" y="384460"/>
                </a:cubicBezTo>
                <a:cubicBezTo>
                  <a:pt x="210423" y="386058"/>
                  <a:pt x="210103" y="386857"/>
                  <a:pt x="209464" y="386857"/>
                </a:cubicBezTo>
                <a:lnTo>
                  <a:pt x="209464" y="397401"/>
                </a:lnTo>
                <a:cubicBezTo>
                  <a:pt x="202753" y="395484"/>
                  <a:pt x="193327" y="394046"/>
                  <a:pt x="181184" y="393088"/>
                </a:cubicBezTo>
                <a:cubicBezTo>
                  <a:pt x="181823" y="388934"/>
                  <a:pt x="181344" y="386218"/>
                  <a:pt x="179746" y="384939"/>
                </a:cubicBezTo>
                <a:cubicBezTo>
                  <a:pt x="179746" y="386537"/>
                  <a:pt x="179746" y="387895"/>
                  <a:pt x="179746" y="389014"/>
                </a:cubicBezTo>
                <a:cubicBezTo>
                  <a:pt x="179746" y="390132"/>
                  <a:pt x="179586" y="391490"/>
                  <a:pt x="179267" y="393088"/>
                </a:cubicBezTo>
                <a:cubicBezTo>
                  <a:pt x="177669" y="392768"/>
                  <a:pt x="175672" y="392609"/>
                  <a:pt x="173275" y="392609"/>
                </a:cubicBezTo>
                <a:cubicBezTo>
                  <a:pt x="170879" y="392609"/>
                  <a:pt x="168722" y="392609"/>
                  <a:pt x="166804" y="392609"/>
                </a:cubicBezTo>
                <a:cubicBezTo>
                  <a:pt x="167124" y="391011"/>
                  <a:pt x="167284" y="389493"/>
                  <a:pt x="167284" y="388055"/>
                </a:cubicBezTo>
                <a:cubicBezTo>
                  <a:pt x="167284" y="386617"/>
                  <a:pt x="166964" y="385898"/>
                  <a:pt x="166325" y="385898"/>
                </a:cubicBezTo>
                <a:cubicBezTo>
                  <a:pt x="166644" y="387176"/>
                  <a:pt x="166644" y="388294"/>
                  <a:pt x="166325" y="389254"/>
                </a:cubicBezTo>
                <a:cubicBezTo>
                  <a:pt x="166005" y="390212"/>
                  <a:pt x="165846" y="391330"/>
                  <a:pt x="165846" y="392609"/>
                </a:cubicBezTo>
                <a:cubicBezTo>
                  <a:pt x="161691" y="392289"/>
                  <a:pt x="157937" y="391970"/>
                  <a:pt x="154582" y="391650"/>
                </a:cubicBezTo>
                <a:cubicBezTo>
                  <a:pt x="151226" y="391330"/>
                  <a:pt x="147152" y="391171"/>
                  <a:pt x="142359" y="391171"/>
                </a:cubicBezTo>
                <a:lnTo>
                  <a:pt x="142359" y="325983"/>
                </a:lnTo>
                <a:cubicBezTo>
                  <a:pt x="142679" y="325344"/>
                  <a:pt x="142838" y="324065"/>
                  <a:pt x="142838" y="322148"/>
                </a:cubicBezTo>
                <a:cubicBezTo>
                  <a:pt x="142838" y="322148"/>
                  <a:pt x="142679" y="322308"/>
                  <a:pt x="142359" y="322627"/>
                </a:cubicBezTo>
                <a:lnTo>
                  <a:pt x="142359" y="313520"/>
                </a:lnTo>
                <a:cubicBezTo>
                  <a:pt x="143318" y="314479"/>
                  <a:pt x="144117" y="314799"/>
                  <a:pt x="144755" y="314479"/>
                </a:cubicBezTo>
                <a:cubicBezTo>
                  <a:pt x="144436" y="312562"/>
                  <a:pt x="144676" y="311124"/>
                  <a:pt x="145475" y="310165"/>
                </a:cubicBezTo>
                <a:cubicBezTo>
                  <a:pt x="146274" y="309207"/>
                  <a:pt x="146353" y="307928"/>
                  <a:pt x="145714" y="306330"/>
                </a:cubicBezTo>
                <a:cubicBezTo>
                  <a:pt x="144436" y="306330"/>
                  <a:pt x="143877" y="307289"/>
                  <a:pt x="144036" y="309207"/>
                </a:cubicBezTo>
                <a:cubicBezTo>
                  <a:pt x="144196" y="311124"/>
                  <a:pt x="143956" y="312562"/>
                  <a:pt x="143318" y="313520"/>
                </a:cubicBezTo>
                <a:cubicBezTo>
                  <a:pt x="142679" y="312562"/>
                  <a:pt x="142519" y="311044"/>
                  <a:pt x="142838" y="308967"/>
                </a:cubicBezTo>
                <a:cubicBezTo>
                  <a:pt x="143157" y="306890"/>
                  <a:pt x="143318" y="305212"/>
                  <a:pt x="143318" y="303934"/>
                </a:cubicBezTo>
                <a:cubicBezTo>
                  <a:pt x="142679" y="304573"/>
                  <a:pt x="142359" y="305692"/>
                  <a:pt x="142359" y="307289"/>
                </a:cubicBezTo>
                <a:lnTo>
                  <a:pt x="142359" y="282364"/>
                </a:lnTo>
                <a:cubicBezTo>
                  <a:pt x="144915" y="282364"/>
                  <a:pt x="147152" y="282285"/>
                  <a:pt x="149070" y="282125"/>
                </a:cubicBezTo>
                <a:cubicBezTo>
                  <a:pt x="150987" y="281965"/>
                  <a:pt x="153064" y="281885"/>
                  <a:pt x="155300" y="281885"/>
                </a:cubicBezTo>
                <a:lnTo>
                  <a:pt x="155300" y="285241"/>
                </a:lnTo>
                <a:cubicBezTo>
                  <a:pt x="156259" y="285241"/>
                  <a:pt x="156738" y="284841"/>
                  <a:pt x="156738" y="284042"/>
                </a:cubicBezTo>
                <a:cubicBezTo>
                  <a:pt x="156738" y="283243"/>
                  <a:pt x="156738" y="282524"/>
                  <a:pt x="156738" y="281885"/>
                </a:cubicBezTo>
                <a:lnTo>
                  <a:pt x="157697" y="281885"/>
                </a:lnTo>
                <a:cubicBezTo>
                  <a:pt x="158017" y="282205"/>
                  <a:pt x="158336" y="282364"/>
                  <a:pt x="158656" y="282364"/>
                </a:cubicBezTo>
                <a:cubicBezTo>
                  <a:pt x="158976" y="282364"/>
                  <a:pt x="159135" y="282684"/>
                  <a:pt x="159135" y="283323"/>
                </a:cubicBezTo>
                <a:cubicBezTo>
                  <a:pt x="159454" y="283323"/>
                  <a:pt x="159535" y="283163"/>
                  <a:pt x="159375" y="282844"/>
                </a:cubicBezTo>
                <a:cubicBezTo>
                  <a:pt x="159215" y="282524"/>
                  <a:pt x="159295" y="282205"/>
                  <a:pt x="159615" y="281885"/>
                </a:cubicBezTo>
                <a:lnTo>
                  <a:pt x="171119" y="281885"/>
                </a:lnTo>
                <a:cubicBezTo>
                  <a:pt x="172077" y="284442"/>
                  <a:pt x="172476" y="287637"/>
                  <a:pt x="172317" y="291471"/>
                </a:cubicBezTo>
                <a:cubicBezTo>
                  <a:pt x="172157" y="295306"/>
                  <a:pt x="172077" y="298182"/>
                  <a:pt x="172077" y="300099"/>
                </a:cubicBezTo>
                <a:cubicBezTo>
                  <a:pt x="173675" y="301697"/>
                  <a:pt x="175273" y="302496"/>
                  <a:pt x="176870" y="302496"/>
                </a:cubicBezTo>
                <a:cubicBezTo>
                  <a:pt x="176231" y="305052"/>
                  <a:pt x="175911" y="307609"/>
                  <a:pt x="175911" y="310165"/>
                </a:cubicBezTo>
                <a:cubicBezTo>
                  <a:pt x="175911" y="312721"/>
                  <a:pt x="175112" y="314319"/>
                  <a:pt x="173515" y="314958"/>
                </a:cubicBezTo>
                <a:cubicBezTo>
                  <a:pt x="173195" y="315917"/>
                  <a:pt x="172955" y="316796"/>
                  <a:pt x="172796" y="317595"/>
                </a:cubicBezTo>
                <a:cubicBezTo>
                  <a:pt x="172636" y="318394"/>
                  <a:pt x="172716" y="319592"/>
                  <a:pt x="173036" y="321190"/>
                </a:cubicBezTo>
                <a:cubicBezTo>
                  <a:pt x="173675" y="321828"/>
                  <a:pt x="173914" y="321509"/>
                  <a:pt x="173754" y="320231"/>
                </a:cubicBezTo>
                <a:cubicBezTo>
                  <a:pt x="173595" y="318953"/>
                  <a:pt x="173675" y="317994"/>
                  <a:pt x="173994" y="317355"/>
                </a:cubicBezTo>
                <a:cubicBezTo>
                  <a:pt x="174633" y="317355"/>
                  <a:pt x="174953" y="317994"/>
                  <a:pt x="174953" y="319272"/>
                </a:cubicBezTo>
                <a:cubicBezTo>
                  <a:pt x="174953" y="320551"/>
                  <a:pt x="175273" y="321190"/>
                  <a:pt x="175911" y="321190"/>
                </a:cubicBezTo>
                <a:cubicBezTo>
                  <a:pt x="176870" y="321509"/>
                  <a:pt x="177430" y="321190"/>
                  <a:pt x="177589" y="320231"/>
                </a:cubicBezTo>
                <a:cubicBezTo>
                  <a:pt x="177749" y="319272"/>
                  <a:pt x="178148" y="318633"/>
                  <a:pt x="178787" y="318314"/>
                </a:cubicBezTo>
                <a:cubicBezTo>
                  <a:pt x="177190" y="312242"/>
                  <a:pt x="177190" y="306410"/>
                  <a:pt x="178787" y="300818"/>
                </a:cubicBezTo>
                <a:cubicBezTo>
                  <a:pt x="180385" y="295226"/>
                  <a:pt x="180864" y="288755"/>
                  <a:pt x="180226" y="281406"/>
                </a:cubicBezTo>
                <a:lnTo>
                  <a:pt x="185498" y="281406"/>
                </a:lnTo>
                <a:cubicBezTo>
                  <a:pt x="185178" y="284921"/>
                  <a:pt x="185019" y="288516"/>
                  <a:pt x="185019" y="292191"/>
                </a:cubicBezTo>
                <a:cubicBezTo>
                  <a:pt x="185019" y="295865"/>
                  <a:pt x="184699" y="299301"/>
                  <a:pt x="184060" y="302496"/>
                </a:cubicBezTo>
                <a:cubicBezTo>
                  <a:pt x="185338" y="303135"/>
                  <a:pt x="186137" y="304094"/>
                  <a:pt x="186456" y="305372"/>
                </a:cubicBezTo>
                <a:cubicBezTo>
                  <a:pt x="186456" y="307928"/>
                  <a:pt x="186057" y="309047"/>
                  <a:pt x="185258" y="308727"/>
                </a:cubicBezTo>
                <a:cubicBezTo>
                  <a:pt x="184459" y="308408"/>
                  <a:pt x="183900" y="309047"/>
                  <a:pt x="183581" y="310645"/>
                </a:cubicBezTo>
                <a:cubicBezTo>
                  <a:pt x="184539" y="310005"/>
                  <a:pt x="185338" y="309925"/>
                  <a:pt x="185977" y="310405"/>
                </a:cubicBezTo>
                <a:cubicBezTo>
                  <a:pt x="186616" y="310884"/>
                  <a:pt x="187255" y="311444"/>
                  <a:pt x="187894" y="312082"/>
                </a:cubicBezTo>
                <a:cubicBezTo>
                  <a:pt x="187575" y="314639"/>
                  <a:pt x="187575" y="316796"/>
                  <a:pt x="187894" y="318553"/>
                </a:cubicBezTo>
                <a:cubicBezTo>
                  <a:pt x="188214" y="320311"/>
                  <a:pt x="188054" y="321988"/>
                  <a:pt x="187415" y="323586"/>
                </a:cubicBezTo>
                <a:cubicBezTo>
                  <a:pt x="186776" y="323267"/>
                  <a:pt x="186537" y="322627"/>
                  <a:pt x="186696" y="321669"/>
                </a:cubicBezTo>
                <a:cubicBezTo>
                  <a:pt x="186856" y="320710"/>
                  <a:pt x="187015" y="319672"/>
                  <a:pt x="187176" y="318553"/>
                </a:cubicBezTo>
                <a:cubicBezTo>
                  <a:pt x="187335" y="317435"/>
                  <a:pt x="187335" y="316476"/>
                  <a:pt x="187176" y="315677"/>
                </a:cubicBezTo>
                <a:cubicBezTo>
                  <a:pt x="187015" y="314878"/>
                  <a:pt x="186297" y="314479"/>
                  <a:pt x="185019" y="314479"/>
                </a:cubicBezTo>
                <a:cubicBezTo>
                  <a:pt x="186297" y="316077"/>
                  <a:pt x="186616" y="317914"/>
                  <a:pt x="185977" y="319992"/>
                </a:cubicBezTo>
                <a:cubicBezTo>
                  <a:pt x="185338" y="322068"/>
                  <a:pt x="185178" y="324545"/>
                  <a:pt x="185498" y="327421"/>
                </a:cubicBezTo>
                <a:cubicBezTo>
                  <a:pt x="187096" y="326462"/>
                  <a:pt x="187814" y="325823"/>
                  <a:pt x="187655" y="325504"/>
                </a:cubicBezTo>
                <a:cubicBezTo>
                  <a:pt x="187495" y="325184"/>
                  <a:pt x="188374" y="325344"/>
                  <a:pt x="190291" y="325983"/>
                </a:cubicBezTo>
                <a:cubicBezTo>
                  <a:pt x="190930" y="322787"/>
                  <a:pt x="190850" y="319352"/>
                  <a:pt x="190051" y="315677"/>
                </a:cubicBezTo>
                <a:cubicBezTo>
                  <a:pt x="189253" y="312003"/>
                  <a:pt x="189652" y="308887"/>
                  <a:pt x="191250" y="306330"/>
                </a:cubicBezTo>
                <a:cubicBezTo>
                  <a:pt x="192208" y="306970"/>
                  <a:pt x="192528" y="307689"/>
                  <a:pt x="192208" y="308488"/>
                </a:cubicBezTo>
                <a:cubicBezTo>
                  <a:pt x="191889" y="309286"/>
                  <a:pt x="192208" y="310484"/>
                  <a:pt x="193167" y="312082"/>
                </a:cubicBezTo>
                <a:cubicBezTo>
                  <a:pt x="193806" y="311763"/>
                  <a:pt x="194046" y="310964"/>
                  <a:pt x="193886" y="309685"/>
                </a:cubicBezTo>
                <a:cubicBezTo>
                  <a:pt x="193727" y="308408"/>
                  <a:pt x="194126" y="308088"/>
                  <a:pt x="195084" y="308727"/>
                </a:cubicBezTo>
                <a:cubicBezTo>
                  <a:pt x="194445" y="303614"/>
                  <a:pt x="194365" y="298901"/>
                  <a:pt x="194845" y="294587"/>
                </a:cubicBezTo>
                <a:cubicBezTo>
                  <a:pt x="195324" y="290273"/>
                  <a:pt x="195563" y="285720"/>
                  <a:pt x="195563" y="280926"/>
                </a:cubicBezTo>
                <a:lnTo>
                  <a:pt x="196043" y="280926"/>
                </a:lnTo>
                <a:cubicBezTo>
                  <a:pt x="196682" y="283163"/>
                  <a:pt x="197161" y="286119"/>
                  <a:pt x="197481" y="289794"/>
                </a:cubicBezTo>
                <a:cubicBezTo>
                  <a:pt x="197800" y="293469"/>
                  <a:pt x="197321" y="296105"/>
                  <a:pt x="196043" y="297703"/>
                </a:cubicBezTo>
                <a:cubicBezTo>
                  <a:pt x="197641" y="298022"/>
                  <a:pt x="198679" y="297623"/>
                  <a:pt x="199158" y="296505"/>
                </a:cubicBezTo>
                <a:cubicBezTo>
                  <a:pt x="199638" y="295386"/>
                  <a:pt x="200197" y="294507"/>
                  <a:pt x="200836" y="293868"/>
                </a:cubicBezTo>
                <a:cubicBezTo>
                  <a:pt x="200516" y="291631"/>
                  <a:pt x="200357" y="289474"/>
                  <a:pt x="200357" y="287397"/>
                </a:cubicBezTo>
                <a:cubicBezTo>
                  <a:pt x="200357" y="285320"/>
                  <a:pt x="200197" y="283004"/>
                  <a:pt x="199878" y="280447"/>
                </a:cubicBezTo>
                <a:close/>
                <a:moveTo>
                  <a:pt x="229116" y="274216"/>
                </a:moveTo>
                <a:cubicBezTo>
                  <a:pt x="229116" y="277092"/>
                  <a:pt x="229037" y="279888"/>
                  <a:pt x="228877" y="282604"/>
                </a:cubicBezTo>
                <a:cubicBezTo>
                  <a:pt x="228717" y="285320"/>
                  <a:pt x="228477" y="288116"/>
                  <a:pt x="228157" y="290992"/>
                </a:cubicBezTo>
                <a:cubicBezTo>
                  <a:pt x="226880" y="290353"/>
                  <a:pt x="225841" y="289634"/>
                  <a:pt x="225042" y="288836"/>
                </a:cubicBezTo>
                <a:cubicBezTo>
                  <a:pt x="224243" y="288037"/>
                  <a:pt x="223524" y="288436"/>
                  <a:pt x="222885" y="290034"/>
                </a:cubicBezTo>
                <a:cubicBezTo>
                  <a:pt x="222246" y="288116"/>
                  <a:pt x="222246" y="286199"/>
                  <a:pt x="222885" y="284282"/>
                </a:cubicBezTo>
                <a:cubicBezTo>
                  <a:pt x="223844" y="283643"/>
                  <a:pt x="224323" y="283962"/>
                  <a:pt x="224323" y="285241"/>
                </a:cubicBezTo>
                <a:cubicBezTo>
                  <a:pt x="224323" y="286518"/>
                  <a:pt x="224643" y="287317"/>
                  <a:pt x="225282" y="287637"/>
                </a:cubicBezTo>
                <a:cubicBezTo>
                  <a:pt x="225601" y="285400"/>
                  <a:pt x="225681" y="283403"/>
                  <a:pt x="225521" y="281646"/>
                </a:cubicBezTo>
                <a:cubicBezTo>
                  <a:pt x="225361" y="279888"/>
                  <a:pt x="225441" y="278210"/>
                  <a:pt x="225761" y="276612"/>
                </a:cubicBezTo>
                <a:cubicBezTo>
                  <a:pt x="226719" y="276293"/>
                  <a:pt x="227838" y="275494"/>
                  <a:pt x="229116" y="274216"/>
                </a:cubicBezTo>
                <a:close/>
                <a:moveTo>
                  <a:pt x="282801" y="271819"/>
                </a:moveTo>
                <a:cubicBezTo>
                  <a:pt x="283440" y="273098"/>
                  <a:pt x="284078" y="274056"/>
                  <a:pt x="284718" y="274695"/>
                </a:cubicBezTo>
                <a:cubicBezTo>
                  <a:pt x="285357" y="275335"/>
                  <a:pt x="285676" y="276453"/>
                  <a:pt x="285676" y="278051"/>
                </a:cubicBezTo>
                <a:cubicBezTo>
                  <a:pt x="285037" y="277411"/>
                  <a:pt x="284239" y="276453"/>
                  <a:pt x="283279" y="275174"/>
                </a:cubicBezTo>
                <a:cubicBezTo>
                  <a:pt x="282321" y="273897"/>
                  <a:pt x="282161" y="272778"/>
                  <a:pt x="282801" y="271819"/>
                </a:cubicBezTo>
                <a:close/>
                <a:moveTo>
                  <a:pt x="248289" y="265588"/>
                </a:moveTo>
                <a:cubicBezTo>
                  <a:pt x="248928" y="269422"/>
                  <a:pt x="249887" y="273257"/>
                  <a:pt x="251165" y="277092"/>
                </a:cubicBezTo>
                <a:cubicBezTo>
                  <a:pt x="252443" y="280926"/>
                  <a:pt x="252763" y="284601"/>
                  <a:pt x="252123" y="288116"/>
                </a:cubicBezTo>
                <a:cubicBezTo>
                  <a:pt x="251165" y="287797"/>
                  <a:pt x="250526" y="287077"/>
                  <a:pt x="250206" y="285959"/>
                </a:cubicBezTo>
                <a:cubicBezTo>
                  <a:pt x="249887" y="284841"/>
                  <a:pt x="249248" y="285080"/>
                  <a:pt x="248289" y="286678"/>
                </a:cubicBezTo>
                <a:cubicBezTo>
                  <a:pt x="248289" y="284442"/>
                  <a:pt x="247969" y="282045"/>
                  <a:pt x="247331" y="279489"/>
                </a:cubicBezTo>
                <a:cubicBezTo>
                  <a:pt x="246692" y="280767"/>
                  <a:pt x="246611" y="282604"/>
                  <a:pt x="247091" y="285001"/>
                </a:cubicBezTo>
                <a:cubicBezTo>
                  <a:pt x="247570" y="287397"/>
                  <a:pt x="247011" y="289075"/>
                  <a:pt x="245413" y="290034"/>
                </a:cubicBezTo>
                <a:cubicBezTo>
                  <a:pt x="244455" y="285879"/>
                  <a:pt x="244455" y="281646"/>
                  <a:pt x="245413" y="277332"/>
                </a:cubicBezTo>
                <a:cubicBezTo>
                  <a:pt x="246372" y="273017"/>
                  <a:pt x="247331" y="269103"/>
                  <a:pt x="248289" y="265588"/>
                </a:cubicBezTo>
                <a:close/>
                <a:moveTo>
                  <a:pt x="251165" y="259357"/>
                </a:moveTo>
                <a:cubicBezTo>
                  <a:pt x="252443" y="260955"/>
                  <a:pt x="253402" y="263271"/>
                  <a:pt x="254041" y="266307"/>
                </a:cubicBezTo>
                <a:cubicBezTo>
                  <a:pt x="254680" y="269343"/>
                  <a:pt x="255000" y="271660"/>
                  <a:pt x="255000" y="273257"/>
                </a:cubicBezTo>
                <a:lnTo>
                  <a:pt x="253562" y="273257"/>
                </a:lnTo>
                <a:cubicBezTo>
                  <a:pt x="254201" y="269742"/>
                  <a:pt x="253881" y="267266"/>
                  <a:pt x="252603" y="265828"/>
                </a:cubicBezTo>
                <a:cubicBezTo>
                  <a:pt x="251325" y="264390"/>
                  <a:pt x="250846" y="262233"/>
                  <a:pt x="251165" y="259357"/>
                </a:cubicBezTo>
                <a:close/>
                <a:moveTo>
                  <a:pt x="297180" y="255043"/>
                </a:moveTo>
                <a:cubicBezTo>
                  <a:pt x="296860" y="256641"/>
                  <a:pt x="297020" y="257919"/>
                  <a:pt x="297659" y="258878"/>
                </a:cubicBezTo>
                <a:cubicBezTo>
                  <a:pt x="298299" y="259837"/>
                  <a:pt x="298618" y="260955"/>
                  <a:pt x="298618" y="262233"/>
                </a:cubicBezTo>
                <a:cubicBezTo>
                  <a:pt x="299257" y="261594"/>
                  <a:pt x="299417" y="260156"/>
                  <a:pt x="299098" y="257919"/>
                </a:cubicBezTo>
                <a:cubicBezTo>
                  <a:pt x="298778" y="255682"/>
                  <a:pt x="298138" y="254723"/>
                  <a:pt x="297180" y="255043"/>
                </a:cubicBezTo>
                <a:close/>
                <a:moveTo>
                  <a:pt x="257875" y="255043"/>
                </a:moveTo>
                <a:cubicBezTo>
                  <a:pt x="257875" y="256641"/>
                  <a:pt x="258195" y="257599"/>
                  <a:pt x="258835" y="257919"/>
                </a:cubicBezTo>
                <a:cubicBezTo>
                  <a:pt x="259473" y="258239"/>
                  <a:pt x="259633" y="259197"/>
                  <a:pt x="259313" y="260795"/>
                </a:cubicBezTo>
                <a:cubicBezTo>
                  <a:pt x="258674" y="260475"/>
                  <a:pt x="258355" y="260635"/>
                  <a:pt x="258355" y="261274"/>
                </a:cubicBezTo>
                <a:cubicBezTo>
                  <a:pt x="258355" y="261913"/>
                  <a:pt x="258036" y="262233"/>
                  <a:pt x="257396" y="262233"/>
                </a:cubicBezTo>
                <a:cubicBezTo>
                  <a:pt x="257716" y="260635"/>
                  <a:pt x="257556" y="259197"/>
                  <a:pt x="256917" y="257919"/>
                </a:cubicBezTo>
                <a:cubicBezTo>
                  <a:pt x="256278" y="256641"/>
                  <a:pt x="256597" y="255682"/>
                  <a:pt x="257875" y="255043"/>
                </a:cubicBezTo>
                <a:close/>
                <a:moveTo>
                  <a:pt x="248768" y="255043"/>
                </a:moveTo>
                <a:cubicBezTo>
                  <a:pt x="249407" y="256002"/>
                  <a:pt x="249887" y="257599"/>
                  <a:pt x="250206" y="259837"/>
                </a:cubicBezTo>
                <a:cubicBezTo>
                  <a:pt x="250526" y="262073"/>
                  <a:pt x="250366" y="263671"/>
                  <a:pt x="249727" y="264630"/>
                </a:cubicBezTo>
                <a:cubicBezTo>
                  <a:pt x="249727" y="263351"/>
                  <a:pt x="249327" y="261514"/>
                  <a:pt x="248528" y="259117"/>
                </a:cubicBezTo>
                <a:cubicBezTo>
                  <a:pt x="247730" y="256720"/>
                  <a:pt x="247810" y="255362"/>
                  <a:pt x="248768" y="255043"/>
                </a:cubicBezTo>
                <a:close/>
                <a:moveTo>
                  <a:pt x="252123" y="239705"/>
                </a:moveTo>
                <a:cubicBezTo>
                  <a:pt x="253721" y="241302"/>
                  <a:pt x="254680" y="243300"/>
                  <a:pt x="255000" y="245696"/>
                </a:cubicBezTo>
                <a:cubicBezTo>
                  <a:pt x="255319" y="248093"/>
                  <a:pt x="255639" y="250729"/>
                  <a:pt x="255958" y="253605"/>
                </a:cubicBezTo>
                <a:cubicBezTo>
                  <a:pt x="255639" y="253605"/>
                  <a:pt x="255159" y="253924"/>
                  <a:pt x="254520" y="254564"/>
                </a:cubicBezTo>
                <a:cubicBezTo>
                  <a:pt x="253881" y="253924"/>
                  <a:pt x="253562" y="253126"/>
                  <a:pt x="253562" y="252167"/>
                </a:cubicBezTo>
                <a:cubicBezTo>
                  <a:pt x="253562" y="251208"/>
                  <a:pt x="253242" y="250409"/>
                  <a:pt x="252603" y="249770"/>
                </a:cubicBezTo>
                <a:cubicBezTo>
                  <a:pt x="251964" y="249770"/>
                  <a:pt x="251724" y="250170"/>
                  <a:pt x="251884" y="250969"/>
                </a:cubicBezTo>
                <a:cubicBezTo>
                  <a:pt x="252044" y="251767"/>
                  <a:pt x="251804" y="252167"/>
                  <a:pt x="251165" y="252167"/>
                </a:cubicBezTo>
                <a:cubicBezTo>
                  <a:pt x="250526" y="251208"/>
                  <a:pt x="250206" y="250090"/>
                  <a:pt x="250206" y="248812"/>
                </a:cubicBezTo>
                <a:cubicBezTo>
                  <a:pt x="250206" y="247534"/>
                  <a:pt x="250047" y="246255"/>
                  <a:pt x="249727" y="244978"/>
                </a:cubicBezTo>
                <a:cubicBezTo>
                  <a:pt x="250366" y="243060"/>
                  <a:pt x="250686" y="241622"/>
                  <a:pt x="250686" y="240663"/>
                </a:cubicBezTo>
                <a:cubicBezTo>
                  <a:pt x="251005" y="241302"/>
                  <a:pt x="251165" y="241862"/>
                  <a:pt x="251165" y="242341"/>
                </a:cubicBezTo>
                <a:cubicBezTo>
                  <a:pt x="251165" y="242820"/>
                  <a:pt x="251485" y="243380"/>
                  <a:pt x="252123" y="244018"/>
                </a:cubicBezTo>
                <a:cubicBezTo>
                  <a:pt x="252763" y="243380"/>
                  <a:pt x="252922" y="242741"/>
                  <a:pt x="252603" y="242101"/>
                </a:cubicBezTo>
                <a:cubicBezTo>
                  <a:pt x="252284" y="241462"/>
                  <a:pt x="252123" y="240663"/>
                  <a:pt x="252123" y="239705"/>
                </a:cubicBezTo>
                <a:close/>
                <a:moveTo>
                  <a:pt x="255479" y="237308"/>
                </a:moveTo>
                <a:cubicBezTo>
                  <a:pt x="255479" y="238267"/>
                  <a:pt x="255639" y="238826"/>
                  <a:pt x="255958" y="238986"/>
                </a:cubicBezTo>
                <a:cubicBezTo>
                  <a:pt x="256278" y="239146"/>
                  <a:pt x="256278" y="239864"/>
                  <a:pt x="255958" y="241143"/>
                </a:cubicBezTo>
                <a:cubicBezTo>
                  <a:pt x="255000" y="241143"/>
                  <a:pt x="254361" y="240824"/>
                  <a:pt x="254041" y="240184"/>
                </a:cubicBezTo>
                <a:cubicBezTo>
                  <a:pt x="254041" y="239226"/>
                  <a:pt x="254201" y="238587"/>
                  <a:pt x="254520" y="238267"/>
                </a:cubicBezTo>
                <a:cubicBezTo>
                  <a:pt x="254840" y="237947"/>
                  <a:pt x="255159" y="237628"/>
                  <a:pt x="255479" y="237308"/>
                </a:cubicBezTo>
                <a:close/>
                <a:moveTo>
                  <a:pt x="286635" y="233953"/>
                </a:moveTo>
                <a:cubicBezTo>
                  <a:pt x="286955" y="238107"/>
                  <a:pt x="287514" y="241782"/>
                  <a:pt x="288313" y="244978"/>
                </a:cubicBezTo>
                <a:cubicBezTo>
                  <a:pt x="289112" y="248172"/>
                  <a:pt x="289990" y="251528"/>
                  <a:pt x="290949" y="255043"/>
                </a:cubicBezTo>
                <a:cubicBezTo>
                  <a:pt x="290949" y="252167"/>
                  <a:pt x="290629" y="248412"/>
                  <a:pt x="289990" y="243779"/>
                </a:cubicBezTo>
                <a:cubicBezTo>
                  <a:pt x="289351" y="239146"/>
                  <a:pt x="288232" y="235870"/>
                  <a:pt x="286635" y="233953"/>
                </a:cubicBezTo>
                <a:close/>
                <a:moveTo>
                  <a:pt x="267462" y="227722"/>
                </a:moveTo>
                <a:cubicBezTo>
                  <a:pt x="268420" y="228041"/>
                  <a:pt x="269060" y="228920"/>
                  <a:pt x="269379" y="230358"/>
                </a:cubicBezTo>
                <a:cubicBezTo>
                  <a:pt x="269699" y="231796"/>
                  <a:pt x="269859" y="233314"/>
                  <a:pt x="269859" y="234911"/>
                </a:cubicBezTo>
                <a:cubicBezTo>
                  <a:pt x="269859" y="236509"/>
                  <a:pt x="269939" y="238107"/>
                  <a:pt x="270098" y="239705"/>
                </a:cubicBezTo>
                <a:cubicBezTo>
                  <a:pt x="270258" y="241302"/>
                  <a:pt x="270817" y="242261"/>
                  <a:pt x="271776" y="242581"/>
                </a:cubicBezTo>
                <a:cubicBezTo>
                  <a:pt x="272415" y="242900"/>
                  <a:pt x="272655" y="242421"/>
                  <a:pt x="272495" y="241143"/>
                </a:cubicBezTo>
                <a:cubicBezTo>
                  <a:pt x="272335" y="239864"/>
                  <a:pt x="272735" y="239545"/>
                  <a:pt x="273693" y="240184"/>
                </a:cubicBezTo>
                <a:cubicBezTo>
                  <a:pt x="273373" y="241462"/>
                  <a:pt x="273373" y="242261"/>
                  <a:pt x="273693" y="242581"/>
                </a:cubicBezTo>
                <a:cubicBezTo>
                  <a:pt x="274013" y="242900"/>
                  <a:pt x="274412" y="243060"/>
                  <a:pt x="274892" y="243060"/>
                </a:cubicBezTo>
                <a:cubicBezTo>
                  <a:pt x="275371" y="243060"/>
                  <a:pt x="275770" y="243300"/>
                  <a:pt x="276090" y="243779"/>
                </a:cubicBezTo>
                <a:cubicBezTo>
                  <a:pt x="276409" y="244258"/>
                  <a:pt x="276569" y="245137"/>
                  <a:pt x="276569" y="246415"/>
                </a:cubicBezTo>
                <a:cubicBezTo>
                  <a:pt x="275611" y="247054"/>
                  <a:pt x="275211" y="246815"/>
                  <a:pt x="275371" y="245696"/>
                </a:cubicBezTo>
                <a:cubicBezTo>
                  <a:pt x="275530" y="244578"/>
                  <a:pt x="275131" y="244338"/>
                  <a:pt x="274172" y="244978"/>
                </a:cubicBezTo>
                <a:lnTo>
                  <a:pt x="274172" y="249770"/>
                </a:lnTo>
                <a:cubicBezTo>
                  <a:pt x="274812" y="248812"/>
                  <a:pt x="275291" y="248892"/>
                  <a:pt x="275611" y="250010"/>
                </a:cubicBezTo>
                <a:cubicBezTo>
                  <a:pt x="275930" y="251129"/>
                  <a:pt x="276729" y="251368"/>
                  <a:pt x="278007" y="250729"/>
                </a:cubicBezTo>
                <a:cubicBezTo>
                  <a:pt x="278646" y="253286"/>
                  <a:pt x="279125" y="255842"/>
                  <a:pt x="279445" y="258398"/>
                </a:cubicBezTo>
                <a:cubicBezTo>
                  <a:pt x="279765" y="260955"/>
                  <a:pt x="280244" y="263511"/>
                  <a:pt x="280883" y="266067"/>
                </a:cubicBezTo>
                <a:cubicBezTo>
                  <a:pt x="279285" y="265429"/>
                  <a:pt x="278487" y="265588"/>
                  <a:pt x="278487" y="266547"/>
                </a:cubicBezTo>
                <a:cubicBezTo>
                  <a:pt x="278487" y="267505"/>
                  <a:pt x="278167" y="268464"/>
                  <a:pt x="277528" y="269422"/>
                </a:cubicBezTo>
                <a:cubicBezTo>
                  <a:pt x="276889" y="269103"/>
                  <a:pt x="276729" y="268224"/>
                  <a:pt x="277049" y="266787"/>
                </a:cubicBezTo>
                <a:cubicBezTo>
                  <a:pt x="277368" y="265349"/>
                  <a:pt x="277049" y="264949"/>
                  <a:pt x="276090" y="265588"/>
                </a:cubicBezTo>
                <a:cubicBezTo>
                  <a:pt x="276409" y="268784"/>
                  <a:pt x="276649" y="271740"/>
                  <a:pt x="276809" y="274456"/>
                </a:cubicBezTo>
                <a:cubicBezTo>
                  <a:pt x="276968" y="277172"/>
                  <a:pt x="277688" y="279648"/>
                  <a:pt x="278966" y="281885"/>
                </a:cubicBezTo>
                <a:cubicBezTo>
                  <a:pt x="278007" y="284761"/>
                  <a:pt x="277688" y="287637"/>
                  <a:pt x="278007" y="290513"/>
                </a:cubicBezTo>
                <a:cubicBezTo>
                  <a:pt x="278326" y="293389"/>
                  <a:pt x="278886" y="296345"/>
                  <a:pt x="279684" y="299380"/>
                </a:cubicBezTo>
                <a:cubicBezTo>
                  <a:pt x="280483" y="302416"/>
                  <a:pt x="281362" y="305372"/>
                  <a:pt x="282321" y="308248"/>
                </a:cubicBezTo>
                <a:cubicBezTo>
                  <a:pt x="283279" y="311124"/>
                  <a:pt x="283759" y="313680"/>
                  <a:pt x="283759" y="315917"/>
                </a:cubicBezTo>
                <a:cubicBezTo>
                  <a:pt x="283440" y="314639"/>
                  <a:pt x="282641" y="314160"/>
                  <a:pt x="281362" y="314479"/>
                </a:cubicBezTo>
                <a:cubicBezTo>
                  <a:pt x="280404" y="317994"/>
                  <a:pt x="280244" y="321828"/>
                  <a:pt x="280883" y="325983"/>
                </a:cubicBezTo>
                <a:cubicBezTo>
                  <a:pt x="281522" y="330137"/>
                  <a:pt x="281203" y="333332"/>
                  <a:pt x="279924" y="335569"/>
                </a:cubicBezTo>
                <a:cubicBezTo>
                  <a:pt x="279285" y="333971"/>
                  <a:pt x="278566" y="332853"/>
                  <a:pt x="277767" y="332214"/>
                </a:cubicBezTo>
                <a:cubicBezTo>
                  <a:pt x="276968" y="331575"/>
                  <a:pt x="276409" y="330297"/>
                  <a:pt x="276090" y="328379"/>
                </a:cubicBezTo>
                <a:cubicBezTo>
                  <a:pt x="276090" y="325184"/>
                  <a:pt x="276729" y="323426"/>
                  <a:pt x="278007" y="323107"/>
                </a:cubicBezTo>
                <a:cubicBezTo>
                  <a:pt x="278007" y="319592"/>
                  <a:pt x="278167" y="316236"/>
                  <a:pt x="278487" y="313041"/>
                </a:cubicBezTo>
                <a:cubicBezTo>
                  <a:pt x="278806" y="309846"/>
                  <a:pt x="277847" y="307609"/>
                  <a:pt x="275611" y="306330"/>
                </a:cubicBezTo>
                <a:cubicBezTo>
                  <a:pt x="275611" y="303135"/>
                  <a:pt x="275371" y="299620"/>
                  <a:pt x="274892" y="295786"/>
                </a:cubicBezTo>
                <a:cubicBezTo>
                  <a:pt x="274412" y="291951"/>
                  <a:pt x="274013" y="288037"/>
                  <a:pt x="273693" y="284042"/>
                </a:cubicBezTo>
                <a:cubicBezTo>
                  <a:pt x="273373" y="280048"/>
                  <a:pt x="273214" y="276213"/>
                  <a:pt x="273214" y="272539"/>
                </a:cubicBezTo>
                <a:cubicBezTo>
                  <a:pt x="273214" y="268863"/>
                  <a:pt x="273693" y="265748"/>
                  <a:pt x="274652" y="263192"/>
                </a:cubicBezTo>
                <a:cubicBezTo>
                  <a:pt x="274013" y="262233"/>
                  <a:pt x="273773" y="260795"/>
                  <a:pt x="273933" y="258878"/>
                </a:cubicBezTo>
                <a:cubicBezTo>
                  <a:pt x="274093" y="256960"/>
                  <a:pt x="273533" y="255682"/>
                  <a:pt x="272255" y="255043"/>
                </a:cubicBezTo>
                <a:cubicBezTo>
                  <a:pt x="272255" y="256002"/>
                  <a:pt x="272255" y="256960"/>
                  <a:pt x="272255" y="257919"/>
                </a:cubicBezTo>
                <a:cubicBezTo>
                  <a:pt x="272255" y="258878"/>
                  <a:pt x="271936" y="259357"/>
                  <a:pt x="271297" y="259357"/>
                </a:cubicBezTo>
                <a:cubicBezTo>
                  <a:pt x="270977" y="257759"/>
                  <a:pt x="270897" y="256481"/>
                  <a:pt x="271057" y="255522"/>
                </a:cubicBezTo>
                <a:cubicBezTo>
                  <a:pt x="271217" y="254564"/>
                  <a:pt x="271297" y="253126"/>
                  <a:pt x="271297" y="251208"/>
                </a:cubicBezTo>
                <a:cubicBezTo>
                  <a:pt x="270018" y="251528"/>
                  <a:pt x="269379" y="251049"/>
                  <a:pt x="269379" y="249770"/>
                </a:cubicBezTo>
                <a:cubicBezTo>
                  <a:pt x="269379" y="248492"/>
                  <a:pt x="269060" y="247374"/>
                  <a:pt x="268420" y="246415"/>
                </a:cubicBezTo>
                <a:cubicBezTo>
                  <a:pt x="269060" y="244498"/>
                  <a:pt x="269300" y="242820"/>
                  <a:pt x="269140" y="241383"/>
                </a:cubicBezTo>
                <a:cubicBezTo>
                  <a:pt x="268980" y="239944"/>
                  <a:pt x="268660" y="238506"/>
                  <a:pt x="268181" y="237068"/>
                </a:cubicBezTo>
                <a:cubicBezTo>
                  <a:pt x="267702" y="235631"/>
                  <a:pt x="267302" y="234193"/>
                  <a:pt x="266982" y="232754"/>
                </a:cubicBezTo>
                <a:cubicBezTo>
                  <a:pt x="266663" y="231316"/>
                  <a:pt x="266823" y="229639"/>
                  <a:pt x="267462" y="227722"/>
                </a:cubicBezTo>
                <a:close/>
                <a:moveTo>
                  <a:pt x="253562" y="224846"/>
                </a:moveTo>
                <a:cubicBezTo>
                  <a:pt x="253562" y="226124"/>
                  <a:pt x="253721" y="227323"/>
                  <a:pt x="254041" y="228441"/>
                </a:cubicBezTo>
                <a:cubicBezTo>
                  <a:pt x="254361" y="229559"/>
                  <a:pt x="254520" y="230917"/>
                  <a:pt x="254520" y="232515"/>
                </a:cubicBezTo>
                <a:cubicBezTo>
                  <a:pt x="253881" y="231876"/>
                  <a:pt x="253562" y="231077"/>
                  <a:pt x="253562" y="230118"/>
                </a:cubicBezTo>
                <a:cubicBezTo>
                  <a:pt x="253562" y="229159"/>
                  <a:pt x="253402" y="228201"/>
                  <a:pt x="253083" y="227242"/>
                </a:cubicBezTo>
                <a:cubicBezTo>
                  <a:pt x="253402" y="226603"/>
                  <a:pt x="253562" y="225804"/>
                  <a:pt x="253562" y="224846"/>
                </a:cubicBezTo>
                <a:close/>
                <a:moveTo>
                  <a:pt x="82923" y="216697"/>
                </a:moveTo>
                <a:cubicBezTo>
                  <a:pt x="82284" y="217336"/>
                  <a:pt x="81725" y="217896"/>
                  <a:pt x="81246" y="218375"/>
                </a:cubicBezTo>
                <a:cubicBezTo>
                  <a:pt x="80766" y="218854"/>
                  <a:pt x="80686" y="219893"/>
                  <a:pt x="81006" y="221491"/>
                </a:cubicBezTo>
                <a:cubicBezTo>
                  <a:pt x="82284" y="221810"/>
                  <a:pt x="82923" y="221410"/>
                  <a:pt x="82923" y="220292"/>
                </a:cubicBezTo>
                <a:cubicBezTo>
                  <a:pt x="82923" y="219174"/>
                  <a:pt x="82923" y="217976"/>
                  <a:pt x="82923" y="216697"/>
                </a:cubicBezTo>
                <a:close/>
                <a:moveTo>
                  <a:pt x="254041" y="212862"/>
                </a:moveTo>
                <a:cubicBezTo>
                  <a:pt x="254680" y="214780"/>
                  <a:pt x="255639" y="215259"/>
                  <a:pt x="256917" y="214301"/>
                </a:cubicBezTo>
                <a:cubicBezTo>
                  <a:pt x="256597" y="215259"/>
                  <a:pt x="256677" y="215819"/>
                  <a:pt x="257157" y="215979"/>
                </a:cubicBezTo>
                <a:cubicBezTo>
                  <a:pt x="257636" y="216138"/>
                  <a:pt x="257716" y="217017"/>
                  <a:pt x="257396" y="218614"/>
                </a:cubicBezTo>
                <a:cubicBezTo>
                  <a:pt x="256118" y="218934"/>
                  <a:pt x="255559" y="218455"/>
                  <a:pt x="255718" y="217177"/>
                </a:cubicBezTo>
                <a:cubicBezTo>
                  <a:pt x="255878" y="215898"/>
                  <a:pt x="255479" y="215419"/>
                  <a:pt x="254520" y="215739"/>
                </a:cubicBezTo>
                <a:cubicBezTo>
                  <a:pt x="253881" y="217336"/>
                  <a:pt x="253562" y="219574"/>
                  <a:pt x="253562" y="222449"/>
                </a:cubicBezTo>
                <a:cubicBezTo>
                  <a:pt x="253562" y="220851"/>
                  <a:pt x="253642" y="219254"/>
                  <a:pt x="253801" y="217656"/>
                </a:cubicBezTo>
                <a:cubicBezTo>
                  <a:pt x="253961" y="216058"/>
                  <a:pt x="254041" y="214460"/>
                  <a:pt x="254041" y="212862"/>
                </a:cubicBezTo>
                <a:close/>
                <a:moveTo>
                  <a:pt x="109285" y="211904"/>
                </a:moveTo>
                <a:cubicBezTo>
                  <a:pt x="106410" y="214780"/>
                  <a:pt x="104812" y="218455"/>
                  <a:pt x="104492" y="222929"/>
                </a:cubicBezTo>
                <a:cubicBezTo>
                  <a:pt x="106410" y="222609"/>
                  <a:pt x="107528" y="221171"/>
                  <a:pt x="107847" y="218614"/>
                </a:cubicBezTo>
                <a:cubicBezTo>
                  <a:pt x="108167" y="216058"/>
                  <a:pt x="108646" y="213822"/>
                  <a:pt x="109285" y="211904"/>
                </a:cubicBezTo>
                <a:close/>
                <a:moveTo>
                  <a:pt x="139003" y="211425"/>
                </a:moveTo>
                <a:cubicBezTo>
                  <a:pt x="138365" y="211425"/>
                  <a:pt x="138045" y="211824"/>
                  <a:pt x="138045" y="212623"/>
                </a:cubicBezTo>
                <a:cubicBezTo>
                  <a:pt x="138045" y="213422"/>
                  <a:pt x="137566" y="213502"/>
                  <a:pt x="136607" y="212862"/>
                </a:cubicBezTo>
                <a:cubicBezTo>
                  <a:pt x="136607" y="214780"/>
                  <a:pt x="136447" y="216937"/>
                  <a:pt x="136128" y="219334"/>
                </a:cubicBezTo>
                <a:cubicBezTo>
                  <a:pt x="135808" y="221730"/>
                  <a:pt x="136287" y="223248"/>
                  <a:pt x="137566" y="223887"/>
                </a:cubicBezTo>
                <a:cubicBezTo>
                  <a:pt x="136927" y="220692"/>
                  <a:pt x="137406" y="218215"/>
                  <a:pt x="139003" y="216457"/>
                </a:cubicBezTo>
                <a:cubicBezTo>
                  <a:pt x="140601" y="214700"/>
                  <a:pt x="140601" y="213023"/>
                  <a:pt x="139003" y="211425"/>
                </a:cubicBezTo>
                <a:close/>
                <a:moveTo>
                  <a:pt x="299696" y="209459"/>
                </a:moveTo>
                <a:lnTo>
                  <a:pt x="299576" y="209507"/>
                </a:lnTo>
                <a:lnTo>
                  <a:pt x="299696" y="211781"/>
                </a:lnTo>
                <a:close/>
                <a:moveTo>
                  <a:pt x="256917" y="209028"/>
                </a:moveTo>
                <a:cubicBezTo>
                  <a:pt x="256597" y="209668"/>
                  <a:pt x="256517" y="210466"/>
                  <a:pt x="256677" y="211425"/>
                </a:cubicBezTo>
                <a:cubicBezTo>
                  <a:pt x="256837" y="212384"/>
                  <a:pt x="256597" y="212862"/>
                  <a:pt x="255958" y="212862"/>
                </a:cubicBezTo>
                <a:cubicBezTo>
                  <a:pt x="255639" y="212224"/>
                  <a:pt x="255319" y="211425"/>
                  <a:pt x="255000" y="210466"/>
                </a:cubicBezTo>
                <a:cubicBezTo>
                  <a:pt x="254680" y="209507"/>
                  <a:pt x="255319" y="209028"/>
                  <a:pt x="256917" y="209028"/>
                </a:cubicBezTo>
                <a:close/>
                <a:moveTo>
                  <a:pt x="131334" y="209028"/>
                </a:moveTo>
                <a:cubicBezTo>
                  <a:pt x="130695" y="208708"/>
                  <a:pt x="130216" y="208789"/>
                  <a:pt x="129896" y="209268"/>
                </a:cubicBezTo>
                <a:cubicBezTo>
                  <a:pt x="129577" y="209747"/>
                  <a:pt x="129337" y="210306"/>
                  <a:pt x="129178" y="210945"/>
                </a:cubicBezTo>
                <a:cubicBezTo>
                  <a:pt x="129018" y="211585"/>
                  <a:pt x="129018" y="212224"/>
                  <a:pt x="129178" y="212862"/>
                </a:cubicBezTo>
                <a:cubicBezTo>
                  <a:pt x="129337" y="213502"/>
                  <a:pt x="129737" y="213661"/>
                  <a:pt x="130376" y="213342"/>
                </a:cubicBezTo>
                <a:cubicBezTo>
                  <a:pt x="130376" y="212703"/>
                  <a:pt x="130536" y="212144"/>
                  <a:pt x="130856" y="211664"/>
                </a:cubicBezTo>
                <a:cubicBezTo>
                  <a:pt x="131175" y="211185"/>
                  <a:pt x="131334" y="210306"/>
                  <a:pt x="131334" y="209028"/>
                </a:cubicBezTo>
                <a:close/>
                <a:moveTo>
                  <a:pt x="45536" y="208070"/>
                </a:moveTo>
                <a:cubicBezTo>
                  <a:pt x="43938" y="208389"/>
                  <a:pt x="42820" y="209747"/>
                  <a:pt x="42181" y="212144"/>
                </a:cubicBezTo>
                <a:cubicBezTo>
                  <a:pt x="41542" y="214540"/>
                  <a:pt x="41542" y="216857"/>
                  <a:pt x="42181" y="219094"/>
                </a:cubicBezTo>
                <a:cubicBezTo>
                  <a:pt x="43779" y="218775"/>
                  <a:pt x="44578" y="217336"/>
                  <a:pt x="44578" y="214780"/>
                </a:cubicBezTo>
                <a:cubicBezTo>
                  <a:pt x="44578" y="212224"/>
                  <a:pt x="44897" y="209987"/>
                  <a:pt x="45536" y="208070"/>
                </a:cubicBezTo>
                <a:close/>
                <a:moveTo>
                  <a:pt x="167284" y="207111"/>
                </a:moveTo>
                <a:lnTo>
                  <a:pt x="167284" y="211425"/>
                </a:lnTo>
                <a:lnTo>
                  <a:pt x="165846" y="211425"/>
                </a:lnTo>
                <a:cubicBezTo>
                  <a:pt x="166165" y="210786"/>
                  <a:pt x="166245" y="209747"/>
                  <a:pt x="166085" y="208309"/>
                </a:cubicBezTo>
                <a:cubicBezTo>
                  <a:pt x="165926" y="206871"/>
                  <a:pt x="166325" y="206472"/>
                  <a:pt x="167284" y="207111"/>
                </a:cubicBezTo>
                <a:close/>
                <a:moveTo>
                  <a:pt x="125103" y="207111"/>
                </a:moveTo>
                <a:cubicBezTo>
                  <a:pt x="123506" y="209028"/>
                  <a:pt x="122707" y="211105"/>
                  <a:pt x="122707" y="213342"/>
                </a:cubicBezTo>
                <a:cubicBezTo>
                  <a:pt x="122707" y="215579"/>
                  <a:pt x="122547" y="217976"/>
                  <a:pt x="122227" y="220532"/>
                </a:cubicBezTo>
                <a:cubicBezTo>
                  <a:pt x="123186" y="219893"/>
                  <a:pt x="123665" y="220133"/>
                  <a:pt x="123665" y="221251"/>
                </a:cubicBezTo>
                <a:cubicBezTo>
                  <a:pt x="123665" y="222370"/>
                  <a:pt x="123665" y="223408"/>
                  <a:pt x="123665" y="224366"/>
                </a:cubicBezTo>
                <a:cubicBezTo>
                  <a:pt x="124304" y="223728"/>
                  <a:pt x="124784" y="223567"/>
                  <a:pt x="125103" y="223887"/>
                </a:cubicBezTo>
                <a:cubicBezTo>
                  <a:pt x="125423" y="224207"/>
                  <a:pt x="125902" y="224366"/>
                  <a:pt x="126541" y="224366"/>
                </a:cubicBezTo>
                <a:cubicBezTo>
                  <a:pt x="126222" y="222768"/>
                  <a:pt x="126701" y="222130"/>
                  <a:pt x="127979" y="222449"/>
                </a:cubicBezTo>
                <a:lnTo>
                  <a:pt x="127979" y="218614"/>
                </a:lnTo>
                <a:cubicBezTo>
                  <a:pt x="126701" y="219254"/>
                  <a:pt x="125902" y="219254"/>
                  <a:pt x="125583" y="218614"/>
                </a:cubicBezTo>
                <a:cubicBezTo>
                  <a:pt x="125263" y="217976"/>
                  <a:pt x="125103" y="217017"/>
                  <a:pt x="125103" y="215739"/>
                </a:cubicBezTo>
                <a:cubicBezTo>
                  <a:pt x="125103" y="214460"/>
                  <a:pt x="125183" y="213023"/>
                  <a:pt x="125343" y="211425"/>
                </a:cubicBezTo>
                <a:cubicBezTo>
                  <a:pt x="125502" y="209827"/>
                  <a:pt x="125423" y="208389"/>
                  <a:pt x="125103" y="207111"/>
                </a:cubicBezTo>
                <a:close/>
                <a:moveTo>
                  <a:pt x="72378" y="204714"/>
                </a:moveTo>
                <a:cubicBezTo>
                  <a:pt x="71738" y="205992"/>
                  <a:pt x="70620" y="207031"/>
                  <a:pt x="69022" y="207830"/>
                </a:cubicBezTo>
                <a:cubicBezTo>
                  <a:pt x="67425" y="208629"/>
                  <a:pt x="67265" y="210306"/>
                  <a:pt x="68544" y="212862"/>
                </a:cubicBezTo>
                <a:cubicBezTo>
                  <a:pt x="69502" y="212543"/>
                  <a:pt x="70620" y="212064"/>
                  <a:pt x="71899" y="211425"/>
                </a:cubicBezTo>
                <a:cubicBezTo>
                  <a:pt x="71260" y="209827"/>
                  <a:pt x="71179" y="208708"/>
                  <a:pt x="71659" y="208070"/>
                </a:cubicBezTo>
                <a:cubicBezTo>
                  <a:pt x="72138" y="207431"/>
                  <a:pt x="72378" y="206312"/>
                  <a:pt x="72378" y="204714"/>
                </a:cubicBezTo>
                <a:close/>
                <a:moveTo>
                  <a:pt x="146673" y="201838"/>
                </a:moveTo>
                <a:cubicBezTo>
                  <a:pt x="146034" y="201838"/>
                  <a:pt x="145475" y="202078"/>
                  <a:pt x="144995" y="202557"/>
                </a:cubicBezTo>
                <a:cubicBezTo>
                  <a:pt x="144516" y="203037"/>
                  <a:pt x="143956" y="203596"/>
                  <a:pt x="143318" y="204235"/>
                </a:cubicBezTo>
                <a:cubicBezTo>
                  <a:pt x="143956" y="209028"/>
                  <a:pt x="145714" y="210626"/>
                  <a:pt x="148590" y="209028"/>
                </a:cubicBezTo>
                <a:cubicBezTo>
                  <a:pt x="149229" y="207111"/>
                  <a:pt x="149229" y="205673"/>
                  <a:pt x="148590" y="204714"/>
                </a:cubicBezTo>
                <a:cubicBezTo>
                  <a:pt x="147951" y="203755"/>
                  <a:pt x="147312" y="202797"/>
                  <a:pt x="146673" y="201838"/>
                </a:cubicBezTo>
                <a:close/>
                <a:moveTo>
                  <a:pt x="108807" y="201838"/>
                </a:moveTo>
                <a:cubicBezTo>
                  <a:pt x="107847" y="201838"/>
                  <a:pt x="107368" y="202478"/>
                  <a:pt x="107368" y="203755"/>
                </a:cubicBezTo>
                <a:cubicBezTo>
                  <a:pt x="107368" y="205034"/>
                  <a:pt x="107368" y="206472"/>
                  <a:pt x="107368" y="208070"/>
                </a:cubicBezTo>
                <a:cubicBezTo>
                  <a:pt x="108966" y="207111"/>
                  <a:pt x="109445" y="205034"/>
                  <a:pt x="108807" y="201838"/>
                </a:cubicBezTo>
                <a:close/>
                <a:moveTo>
                  <a:pt x="71899" y="198004"/>
                </a:moveTo>
                <a:cubicBezTo>
                  <a:pt x="70620" y="198004"/>
                  <a:pt x="70301" y="198962"/>
                  <a:pt x="70940" y="200880"/>
                </a:cubicBezTo>
                <a:cubicBezTo>
                  <a:pt x="71579" y="200880"/>
                  <a:pt x="71899" y="200720"/>
                  <a:pt x="71899" y="200400"/>
                </a:cubicBezTo>
                <a:cubicBezTo>
                  <a:pt x="71899" y="200081"/>
                  <a:pt x="72218" y="200081"/>
                  <a:pt x="72857" y="200400"/>
                </a:cubicBezTo>
                <a:cubicBezTo>
                  <a:pt x="72857" y="199761"/>
                  <a:pt x="72698" y="199362"/>
                  <a:pt x="72378" y="199202"/>
                </a:cubicBezTo>
                <a:cubicBezTo>
                  <a:pt x="72058" y="199042"/>
                  <a:pt x="71899" y="198643"/>
                  <a:pt x="71899" y="198004"/>
                </a:cubicBezTo>
                <a:close/>
                <a:moveTo>
                  <a:pt x="170159" y="197045"/>
                </a:moveTo>
                <a:cubicBezTo>
                  <a:pt x="169840" y="198324"/>
                  <a:pt x="169920" y="200001"/>
                  <a:pt x="170399" y="202078"/>
                </a:cubicBezTo>
                <a:cubicBezTo>
                  <a:pt x="170879" y="204155"/>
                  <a:pt x="170479" y="205034"/>
                  <a:pt x="169201" y="204714"/>
                </a:cubicBezTo>
                <a:cubicBezTo>
                  <a:pt x="168561" y="204075"/>
                  <a:pt x="168482" y="202877"/>
                  <a:pt x="168961" y="201120"/>
                </a:cubicBezTo>
                <a:cubicBezTo>
                  <a:pt x="169441" y="199362"/>
                  <a:pt x="169840" y="198004"/>
                  <a:pt x="170159" y="197045"/>
                </a:cubicBezTo>
                <a:close/>
                <a:moveTo>
                  <a:pt x="154342" y="196086"/>
                </a:moveTo>
                <a:cubicBezTo>
                  <a:pt x="152425" y="195767"/>
                  <a:pt x="151306" y="196566"/>
                  <a:pt x="150987" y="198483"/>
                </a:cubicBezTo>
                <a:cubicBezTo>
                  <a:pt x="150667" y="200400"/>
                  <a:pt x="150188" y="201998"/>
                  <a:pt x="149548" y="203276"/>
                </a:cubicBezTo>
                <a:cubicBezTo>
                  <a:pt x="149548" y="204235"/>
                  <a:pt x="149948" y="204634"/>
                  <a:pt x="150747" y="204475"/>
                </a:cubicBezTo>
                <a:cubicBezTo>
                  <a:pt x="151546" y="204314"/>
                  <a:pt x="151786" y="205034"/>
                  <a:pt x="151466" y="206632"/>
                </a:cubicBezTo>
                <a:cubicBezTo>
                  <a:pt x="152105" y="205034"/>
                  <a:pt x="152904" y="203596"/>
                  <a:pt x="153863" y="202318"/>
                </a:cubicBezTo>
                <a:cubicBezTo>
                  <a:pt x="154821" y="201039"/>
                  <a:pt x="154981" y="198962"/>
                  <a:pt x="154342" y="196086"/>
                </a:cubicBezTo>
                <a:close/>
                <a:moveTo>
                  <a:pt x="126541" y="193690"/>
                </a:moveTo>
                <a:cubicBezTo>
                  <a:pt x="124943" y="193371"/>
                  <a:pt x="123825" y="194169"/>
                  <a:pt x="123186" y="196086"/>
                </a:cubicBezTo>
                <a:cubicBezTo>
                  <a:pt x="122547" y="198004"/>
                  <a:pt x="122547" y="199601"/>
                  <a:pt x="123186" y="200880"/>
                </a:cubicBezTo>
                <a:cubicBezTo>
                  <a:pt x="125423" y="199921"/>
                  <a:pt x="126541" y="197525"/>
                  <a:pt x="126541" y="193690"/>
                </a:cubicBezTo>
                <a:close/>
                <a:moveTo>
                  <a:pt x="288552" y="191293"/>
                </a:moveTo>
                <a:cubicBezTo>
                  <a:pt x="288552" y="192891"/>
                  <a:pt x="288712" y="193930"/>
                  <a:pt x="289031" y="194409"/>
                </a:cubicBezTo>
                <a:cubicBezTo>
                  <a:pt x="289351" y="194888"/>
                  <a:pt x="289670" y="195447"/>
                  <a:pt x="289990" y="196086"/>
                </a:cubicBezTo>
                <a:cubicBezTo>
                  <a:pt x="290629" y="195767"/>
                  <a:pt x="290709" y="194888"/>
                  <a:pt x="290230" y="193450"/>
                </a:cubicBezTo>
                <a:cubicBezTo>
                  <a:pt x="289751" y="192012"/>
                  <a:pt x="289192" y="191293"/>
                  <a:pt x="288552" y="191293"/>
                </a:cubicBezTo>
                <a:close/>
                <a:moveTo>
                  <a:pt x="161532" y="189376"/>
                </a:moveTo>
                <a:cubicBezTo>
                  <a:pt x="160573" y="190974"/>
                  <a:pt x="160414" y="192651"/>
                  <a:pt x="161052" y="194409"/>
                </a:cubicBezTo>
                <a:cubicBezTo>
                  <a:pt x="161691" y="196167"/>
                  <a:pt x="161052" y="197365"/>
                  <a:pt x="159135" y="198004"/>
                </a:cubicBezTo>
                <a:cubicBezTo>
                  <a:pt x="159454" y="199921"/>
                  <a:pt x="159934" y="200959"/>
                  <a:pt x="160573" y="201120"/>
                </a:cubicBezTo>
                <a:cubicBezTo>
                  <a:pt x="161213" y="201279"/>
                  <a:pt x="162331" y="201519"/>
                  <a:pt x="163929" y="201838"/>
                </a:cubicBezTo>
                <a:cubicBezTo>
                  <a:pt x="163289" y="199921"/>
                  <a:pt x="162730" y="198004"/>
                  <a:pt x="162251" y="196086"/>
                </a:cubicBezTo>
                <a:cubicBezTo>
                  <a:pt x="161772" y="194169"/>
                  <a:pt x="161532" y="191932"/>
                  <a:pt x="161532" y="189376"/>
                </a:cubicBezTo>
                <a:close/>
                <a:moveTo>
                  <a:pt x="178308" y="186500"/>
                </a:moveTo>
                <a:cubicBezTo>
                  <a:pt x="176710" y="187458"/>
                  <a:pt x="176391" y="189056"/>
                  <a:pt x="177349" y="191293"/>
                </a:cubicBezTo>
                <a:cubicBezTo>
                  <a:pt x="178308" y="193530"/>
                  <a:pt x="178148" y="194968"/>
                  <a:pt x="176870" y="195607"/>
                </a:cubicBezTo>
                <a:cubicBezTo>
                  <a:pt x="176870" y="196246"/>
                  <a:pt x="176950" y="196885"/>
                  <a:pt x="177109" y="197525"/>
                </a:cubicBezTo>
                <a:cubicBezTo>
                  <a:pt x="177270" y="198163"/>
                  <a:pt x="177829" y="198324"/>
                  <a:pt x="178787" y="198004"/>
                </a:cubicBezTo>
                <a:cubicBezTo>
                  <a:pt x="178468" y="195447"/>
                  <a:pt x="178468" y="193450"/>
                  <a:pt x="178787" y="192012"/>
                </a:cubicBezTo>
                <a:cubicBezTo>
                  <a:pt x="179107" y="190574"/>
                  <a:pt x="178947" y="188737"/>
                  <a:pt x="178308" y="186500"/>
                </a:cubicBezTo>
                <a:close/>
                <a:moveTo>
                  <a:pt x="131814" y="186500"/>
                </a:moveTo>
                <a:cubicBezTo>
                  <a:pt x="130536" y="186181"/>
                  <a:pt x="129737" y="186420"/>
                  <a:pt x="129417" y="187219"/>
                </a:cubicBezTo>
                <a:cubicBezTo>
                  <a:pt x="129097" y="188018"/>
                  <a:pt x="128459" y="188418"/>
                  <a:pt x="127500" y="188418"/>
                </a:cubicBezTo>
                <a:cubicBezTo>
                  <a:pt x="127500" y="189056"/>
                  <a:pt x="127739" y="189456"/>
                  <a:pt x="128219" y="189616"/>
                </a:cubicBezTo>
                <a:cubicBezTo>
                  <a:pt x="128698" y="189776"/>
                  <a:pt x="128778" y="190335"/>
                  <a:pt x="128459" y="191293"/>
                </a:cubicBezTo>
                <a:cubicBezTo>
                  <a:pt x="129417" y="191932"/>
                  <a:pt x="129896" y="191693"/>
                  <a:pt x="129896" y="190574"/>
                </a:cubicBezTo>
                <a:cubicBezTo>
                  <a:pt x="129896" y="189456"/>
                  <a:pt x="130057" y="189695"/>
                  <a:pt x="130376" y="191293"/>
                </a:cubicBezTo>
                <a:cubicBezTo>
                  <a:pt x="131334" y="191293"/>
                  <a:pt x="131814" y="189695"/>
                  <a:pt x="131814" y="186500"/>
                </a:cubicBezTo>
                <a:close/>
                <a:moveTo>
                  <a:pt x="81964" y="186500"/>
                </a:moveTo>
                <a:cubicBezTo>
                  <a:pt x="78450" y="186820"/>
                  <a:pt x="76292" y="189056"/>
                  <a:pt x="75493" y="193210"/>
                </a:cubicBezTo>
                <a:cubicBezTo>
                  <a:pt x="74695" y="197365"/>
                  <a:pt x="73656" y="201039"/>
                  <a:pt x="72378" y="204235"/>
                </a:cubicBezTo>
                <a:cubicBezTo>
                  <a:pt x="74615" y="201998"/>
                  <a:pt x="76772" y="199841"/>
                  <a:pt x="78849" y="197764"/>
                </a:cubicBezTo>
                <a:cubicBezTo>
                  <a:pt x="80926" y="195687"/>
                  <a:pt x="81964" y="191932"/>
                  <a:pt x="81964" y="186500"/>
                </a:cubicBezTo>
                <a:close/>
                <a:moveTo>
                  <a:pt x="120789" y="184583"/>
                </a:moveTo>
                <a:cubicBezTo>
                  <a:pt x="118872" y="184902"/>
                  <a:pt x="117434" y="185941"/>
                  <a:pt x="116475" y="187698"/>
                </a:cubicBezTo>
                <a:cubicBezTo>
                  <a:pt x="115517" y="189456"/>
                  <a:pt x="114239" y="190654"/>
                  <a:pt x="112641" y="191293"/>
                </a:cubicBezTo>
                <a:cubicBezTo>
                  <a:pt x="113599" y="193849"/>
                  <a:pt x="113759" y="196726"/>
                  <a:pt x="113120" y="199921"/>
                </a:cubicBezTo>
                <a:cubicBezTo>
                  <a:pt x="112481" y="203117"/>
                  <a:pt x="111523" y="205513"/>
                  <a:pt x="110244" y="207111"/>
                </a:cubicBezTo>
                <a:cubicBezTo>
                  <a:pt x="110883" y="209028"/>
                  <a:pt x="111283" y="210546"/>
                  <a:pt x="111442" y="211664"/>
                </a:cubicBezTo>
                <a:cubicBezTo>
                  <a:pt x="111603" y="212783"/>
                  <a:pt x="111523" y="214621"/>
                  <a:pt x="111203" y="217177"/>
                </a:cubicBezTo>
                <a:cubicBezTo>
                  <a:pt x="113120" y="217815"/>
                  <a:pt x="113919" y="216937"/>
                  <a:pt x="113599" y="214540"/>
                </a:cubicBezTo>
                <a:cubicBezTo>
                  <a:pt x="113280" y="212144"/>
                  <a:pt x="113280" y="209987"/>
                  <a:pt x="113599" y="208070"/>
                </a:cubicBezTo>
                <a:cubicBezTo>
                  <a:pt x="114878" y="203916"/>
                  <a:pt x="116156" y="200081"/>
                  <a:pt x="117434" y="196566"/>
                </a:cubicBezTo>
                <a:cubicBezTo>
                  <a:pt x="118713" y="193051"/>
                  <a:pt x="119831" y="189056"/>
                  <a:pt x="120789" y="184583"/>
                </a:cubicBezTo>
                <a:close/>
                <a:moveTo>
                  <a:pt x="282801" y="183624"/>
                </a:moveTo>
                <a:cubicBezTo>
                  <a:pt x="282801" y="186181"/>
                  <a:pt x="283360" y="187139"/>
                  <a:pt x="284478" y="186500"/>
                </a:cubicBezTo>
                <a:cubicBezTo>
                  <a:pt x="285597" y="185861"/>
                  <a:pt x="285996" y="185222"/>
                  <a:pt x="285676" y="184583"/>
                </a:cubicBezTo>
                <a:cubicBezTo>
                  <a:pt x="286315" y="185222"/>
                  <a:pt x="286395" y="186181"/>
                  <a:pt x="285916" y="187458"/>
                </a:cubicBezTo>
                <a:cubicBezTo>
                  <a:pt x="285436" y="188737"/>
                  <a:pt x="285996" y="189536"/>
                  <a:pt x="287594" y="189855"/>
                </a:cubicBezTo>
                <a:cubicBezTo>
                  <a:pt x="288552" y="189855"/>
                  <a:pt x="288712" y="189056"/>
                  <a:pt x="288073" y="187458"/>
                </a:cubicBezTo>
                <a:cubicBezTo>
                  <a:pt x="290310" y="188098"/>
                  <a:pt x="291189" y="189456"/>
                  <a:pt x="290709" y="191533"/>
                </a:cubicBezTo>
                <a:cubicBezTo>
                  <a:pt x="290230" y="193610"/>
                  <a:pt x="290469" y="195447"/>
                  <a:pt x="291428" y="197045"/>
                </a:cubicBezTo>
                <a:cubicBezTo>
                  <a:pt x="290150" y="199921"/>
                  <a:pt x="290150" y="203356"/>
                  <a:pt x="291428" y="207350"/>
                </a:cubicBezTo>
                <a:cubicBezTo>
                  <a:pt x="292707" y="211345"/>
                  <a:pt x="294145" y="214141"/>
                  <a:pt x="295742" y="215739"/>
                </a:cubicBezTo>
                <a:cubicBezTo>
                  <a:pt x="295103" y="218295"/>
                  <a:pt x="294304" y="219733"/>
                  <a:pt x="293346" y="220052"/>
                </a:cubicBezTo>
                <a:cubicBezTo>
                  <a:pt x="291748" y="214621"/>
                  <a:pt x="290390" y="209108"/>
                  <a:pt x="289271" y="203516"/>
                </a:cubicBezTo>
                <a:cubicBezTo>
                  <a:pt x="288153" y="197924"/>
                  <a:pt x="286635" y="192891"/>
                  <a:pt x="284718" y="188418"/>
                </a:cubicBezTo>
                <a:cubicBezTo>
                  <a:pt x="284398" y="190015"/>
                  <a:pt x="283999" y="190654"/>
                  <a:pt x="283519" y="190335"/>
                </a:cubicBezTo>
                <a:cubicBezTo>
                  <a:pt x="283040" y="190015"/>
                  <a:pt x="282480" y="189376"/>
                  <a:pt x="281842" y="188418"/>
                </a:cubicBezTo>
                <a:cubicBezTo>
                  <a:pt x="281203" y="190015"/>
                  <a:pt x="280963" y="191453"/>
                  <a:pt x="281123" y="192731"/>
                </a:cubicBezTo>
                <a:cubicBezTo>
                  <a:pt x="281282" y="194009"/>
                  <a:pt x="281522" y="195447"/>
                  <a:pt x="281842" y="197045"/>
                </a:cubicBezTo>
                <a:cubicBezTo>
                  <a:pt x="280883" y="197045"/>
                  <a:pt x="280404" y="196406"/>
                  <a:pt x="280404" y="195128"/>
                </a:cubicBezTo>
                <a:cubicBezTo>
                  <a:pt x="280404" y="193849"/>
                  <a:pt x="279924" y="193371"/>
                  <a:pt x="278966" y="193690"/>
                </a:cubicBezTo>
                <a:cubicBezTo>
                  <a:pt x="278966" y="191453"/>
                  <a:pt x="279046" y="189296"/>
                  <a:pt x="279206" y="187219"/>
                </a:cubicBezTo>
                <a:cubicBezTo>
                  <a:pt x="279365" y="185142"/>
                  <a:pt x="280563" y="183944"/>
                  <a:pt x="282801" y="183624"/>
                </a:cubicBezTo>
                <a:close/>
                <a:moveTo>
                  <a:pt x="45536" y="183145"/>
                </a:moveTo>
                <a:cubicBezTo>
                  <a:pt x="44258" y="183465"/>
                  <a:pt x="43779" y="184423"/>
                  <a:pt x="44098" y="186021"/>
                </a:cubicBezTo>
                <a:cubicBezTo>
                  <a:pt x="46015" y="185062"/>
                  <a:pt x="47134" y="185541"/>
                  <a:pt x="47453" y="187458"/>
                </a:cubicBezTo>
                <a:cubicBezTo>
                  <a:pt x="49051" y="187139"/>
                  <a:pt x="49291" y="186580"/>
                  <a:pt x="48172" y="185781"/>
                </a:cubicBezTo>
                <a:cubicBezTo>
                  <a:pt x="47054" y="184982"/>
                  <a:pt x="46974" y="184264"/>
                  <a:pt x="47932" y="183624"/>
                </a:cubicBezTo>
                <a:cubicBezTo>
                  <a:pt x="47613" y="182985"/>
                  <a:pt x="46814" y="182825"/>
                  <a:pt x="45536" y="183145"/>
                </a:cubicBezTo>
                <a:close/>
                <a:moveTo>
                  <a:pt x="162011" y="182186"/>
                </a:moveTo>
                <a:cubicBezTo>
                  <a:pt x="161052" y="181867"/>
                  <a:pt x="160813" y="182426"/>
                  <a:pt x="161292" y="183864"/>
                </a:cubicBezTo>
                <a:cubicBezTo>
                  <a:pt x="161772" y="185302"/>
                  <a:pt x="161532" y="186021"/>
                  <a:pt x="160573" y="186021"/>
                </a:cubicBezTo>
                <a:cubicBezTo>
                  <a:pt x="161213" y="187619"/>
                  <a:pt x="161851" y="188098"/>
                  <a:pt x="162490" y="187458"/>
                </a:cubicBezTo>
                <a:cubicBezTo>
                  <a:pt x="163130" y="186820"/>
                  <a:pt x="163769" y="186820"/>
                  <a:pt x="164407" y="187458"/>
                </a:cubicBezTo>
                <a:cubicBezTo>
                  <a:pt x="163769" y="185861"/>
                  <a:pt x="163209" y="184982"/>
                  <a:pt x="162730" y="184823"/>
                </a:cubicBezTo>
                <a:cubicBezTo>
                  <a:pt x="162251" y="184663"/>
                  <a:pt x="162011" y="183784"/>
                  <a:pt x="162011" y="182186"/>
                </a:cubicBezTo>
                <a:close/>
                <a:moveTo>
                  <a:pt x="175432" y="178831"/>
                </a:moveTo>
                <a:cubicBezTo>
                  <a:pt x="174793" y="178512"/>
                  <a:pt x="174474" y="178831"/>
                  <a:pt x="174474" y="179789"/>
                </a:cubicBezTo>
                <a:cubicBezTo>
                  <a:pt x="174474" y="180748"/>
                  <a:pt x="174154" y="181228"/>
                  <a:pt x="173515" y="181228"/>
                </a:cubicBezTo>
                <a:cubicBezTo>
                  <a:pt x="174154" y="182825"/>
                  <a:pt x="174793" y="183624"/>
                  <a:pt x="175432" y="183624"/>
                </a:cubicBezTo>
                <a:cubicBezTo>
                  <a:pt x="176071" y="182985"/>
                  <a:pt x="176391" y="182186"/>
                  <a:pt x="176391" y="181228"/>
                </a:cubicBezTo>
                <a:cubicBezTo>
                  <a:pt x="176391" y="180269"/>
                  <a:pt x="176071" y="179470"/>
                  <a:pt x="175432" y="178831"/>
                </a:cubicBezTo>
                <a:close/>
                <a:moveTo>
                  <a:pt x="281842" y="177393"/>
                </a:moveTo>
                <a:cubicBezTo>
                  <a:pt x="281522" y="178351"/>
                  <a:pt x="281682" y="179390"/>
                  <a:pt x="282321" y="180508"/>
                </a:cubicBezTo>
                <a:cubicBezTo>
                  <a:pt x="282960" y="181627"/>
                  <a:pt x="282801" y="182505"/>
                  <a:pt x="281842" y="183145"/>
                </a:cubicBezTo>
                <a:cubicBezTo>
                  <a:pt x="281522" y="182186"/>
                  <a:pt x="281282" y="181228"/>
                  <a:pt x="281123" y="180269"/>
                </a:cubicBezTo>
                <a:cubicBezTo>
                  <a:pt x="280963" y="179311"/>
                  <a:pt x="281203" y="178351"/>
                  <a:pt x="281842" y="177393"/>
                </a:cubicBezTo>
                <a:close/>
                <a:moveTo>
                  <a:pt x="110244" y="176434"/>
                </a:moveTo>
                <a:cubicBezTo>
                  <a:pt x="108966" y="177074"/>
                  <a:pt x="108167" y="178112"/>
                  <a:pt x="107847" y="179550"/>
                </a:cubicBezTo>
                <a:cubicBezTo>
                  <a:pt x="107528" y="180988"/>
                  <a:pt x="107368" y="182666"/>
                  <a:pt x="107368" y="184583"/>
                </a:cubicBezTo>
                <a:cubicBezTo>
                  <a:pt x="108008" y="183304"/>
                  <a:pt x="108807" y="182505"/>
                  <a:pt x="109765" y="182186"/>
                </a:cubicBezTo>
                <a:cubicBezTo>
                  <a:pt x="110724" y="181867"/>
                  <a:pt x="111203" y="182825"/>
                  <a:pt x="111203" y="185062"/>
                </a:cubicBezTo>
                <a:cubicBezTo>
                  <a:pt x="112162" y="184423"/>
                  <a:pt x="112561" y="183544"/>
                  <a:pt x="112401" y="182426"/>
                </a:cubicBezTo>
                <a:cubicBezTo>
                  <a:pt x="112241" y="181307"/>
                  <a:pt x="112322" y="179630"/>
                  <a:pt x="112641" y="177393"/>
                </a:cubicBezTo>
                <a:cubicBezTo>
                  <a:pt x="112001" y="177713"/>
                  <a:pt x="111682" y="178272"/>
                  <a:pt x="111682" y="179071"/>
                </a:cubicBezTo>
                <a:cubicBezTo>
                  <a:pt x="111682" y="179870"/>
                  <a:pt x="111363" y="180429"/>
                  <a:pt x="110724" y="180748"/>
                </a:cubicBezTo>
                <a:cubicBezTo>
                  <a:pt x="110084" y="180748"/>
                  <a:pt x="109925" y="180189"/>
                  <a:pt x="110244" y="179071"/>
                </a:cubicBezTo>
                <a:cubicBezTo>
                  <a:pt x="110564" y="177952"/>
                  <a:pt x="110564" y="177074"/>
                  <a:pt x="110244" y="176434"/>
                </a:cubicBezTo>
                <a:close/>
                <a:moveTo>
                  <a:pt x="122707" y="174996"/>
                </a:moveTo>
                <a:cubicBezTo>
                  <a:pt x="121109" y="174677"/>
                  <a:pt x="120310" y="175716"/>
                  <a:pt x="120310" y="178112"/>
                </a:cubicBezTo>
                <a:cubicBezTo>
                  <a:pt x="120310" y="180508"/>
                  <a:pt x="119511" y="181387"/>
                  <a:pt x="117914" y="180748"/>
                </a:cubicBezTo>
                <a:cubicBezTo>
                  <a:pt x="117594" y="182666"/>
                  <a:pt x="117914" y="183065"/>
                  <a:pt x="118872" y="181946"/>
                </a:cubicBezTo>
                <a:cubicBezTo>
                  <a:pt x="119831" y="180828"/>
                  <a:pt x="120150" y="181228"/>
                  <a:pt x="119831" y="183145"/>
                </a:cubicBezTo>
                <a:cubicBezTo>
                  <a:pt x="120470" y="182825"/>
                  <a:pt x="120869" y="182026"/>
                  <a:pt x="121029" y="180748"/>
                </a:cubicBezTo>
                <a:cubicBezTo>
                  <a:pt x="121189" y="179470"/>
                  <a:pt x="121908" y="179150"/>
                  <a:pt x="123186" y="179789"/>
                </a:cubicBezTo>
                <a:cubicBezTo>
                  <a:pt x="122867" y="179150"/>
                  <a:pt x="122707" y="177552"/>
                  <a:pt x="122707" y="174996"/>
                </a:cubicBezTo>
                <a:close/>
                <a:moveTo>
                  <a:pt x="299696" y="173768"/>
                </a:moveTo>
                <a:lnTo>
                  <a:pt x="298618" y="174038"/>
                </a:lnTo>
                <a:lnTo>
                  <a:pt x="299696" y="175251"/>
                </a:lnTo>
                <a:close/>
                <a:moveTo>
                  <a:pt x="175432" y="171162"/>
                </a:moveTo>
                <a:cubicBezTo>
                  <a:pt x="174793" y="173398"/>
                  <a:pt x="175112" y="175316"/>
                  <a:pt x="176391" y="176914"/>
                </a:cubicBezTo>
                <a:cubicBezTo>
                  <a:pt x="177669" y="178512"/>
                  <a:pt x="177988" y="181068"/>
                  <a:pt x="177349" y="184583"/>
                </a:cubicBezTo>
                <a:cubicBezTo>
                  <a:pt x="178628" y="182985"/>
                  <a:pt x="179107" y="180429"/>
                  <a:pt x="178787" y="176914"/>
                </a:cubicBezTo>
                <a:cubicBezTo>
                  <a:pt x="178468" y="173398"/>
                  <a:pt x="177349" y="171481"/>
                  <a:pt x="175432" y="171162"/>
                </a:cubicBezTo>
                <a:close/>
                <a:moveTo>
                  <a:pt x="277528" y="167806"/>
                </a:moveTo>
                <a:cubicBezTo>
                  <a:pt x="279125" y="168126"/>
                  <a:pt x="279765" y="169085"/>
                  <a:pt x="279445" y="170682"/>
                </a:cubicBezTo>
                <a:cubicBezTo>
                  <a:pt x="279125" y="172280"/>
                  <a:pt x="279445" y="173398"/>
                  <a:pt x="280404" y="174038"/>
                </a:cubicBezTo>
                <a:lnTo>
                  <a:pt x="278007" y="174038"/>
                </a:lnTo>
                <a:cubicBezTo>
                  <a:pt x="278326" y="172440"/>
                  <a:pt x="278326" y="171401"/>
                  <a:pt x="278007" y="170922"/>
                </a:cubicBezTo>
                <a:cubicBezTo>
                  <a:pt x="277688" y="170443"/>
                  <a:pt x="277528" y="169404"/>
                  <a:pt x="277528" y="167806"/>
                </a:cubicBezTo>
                <a:close/>
                <a:moveTo>
                  <a:pt x="60395" y="167806"/>
                </a:moveTo>
                <a:cubicBezTo>
                  <a:pt x="59117" y="168445"/>
                  <a:pt x="58398" y="169484"/>
                  <a:pt x="58238" y="170922"/>
                </a:cubicBezTo>
                <a:cubicBezTo>
                  <a:pt x="58079" y="172360"/>
                  <a:pt x="57678" y="173878"/>
                  <a:pt x="57040" y="175476"/>
                </a:cubicBezTo>
                <a:cubicBezTo>
                  <a:pt x="58318" y="174836"/>
                  <a:pt x="59037" y="173798"/>
                  <a:pt x="59197" y="172360"/>
                </a:cubicBezTo>
                <a:cubicBezTo>
                  <a:pt x="59356" y="170922"/>
                  <a:pt x="59756" y="169404"/>
                  <a:pt x="60395" y="167806"/>
                </a:cubicBezTo>
                <a:close/>
                <a:moveTo>
                  <a:pt x="178129" y="166549"/>
                </a:moveTo>
                <a:cubicBezTo>
                  <a:pt x="178887" y="166588"/>
                  <a:pt x="179746" y="167008"/>
                  <a:pt x="180704" y="167806"/>
                </a:cubicBezTo>
                <a:cubicBezTo>
                  <a:pt x="180065" y="168445"/>
                  <a:pt x="179347" y="169004"/>
                  <a:pt x="178548" y="169484"/>
                </a:cubicBezTo>
                <a:cubicBezTo>
                  <a:pt x="177749" y="169964"/>
                  <a:pt x="177669" y="171002"/>
                  <a:pt x="178308" y="172599"/>
                </a:cubicBezTo>
                <a:cubicBezTo>
                  <a:pt x="178947" y="173558"/>
                  <a:pt x="179427" y="173558"/>
                  <a:pt x="179746" y="172599"/>
                </a:cubicBezTo>
                <a:cubicBezTo>
                  <a:pt x="180065" y="171641"/>
                  <a:pt x="180545" y="171641"/>
                  <a:pt x="181184" y="172599"/>
                </a:cubicBezTo>
                <a:cubicBezTo>
                  <a:pt x="180864" y="175156"/>
                  <a:pt x="180864" y="176993"/>
                  <a:pt x="181184" y="178112"/>
                </a:cubicBezTo>
                <a:cubicBezTo>
                  <a:pt x="181503" y="179230"/>
                  <a:pt x="181344" y="180588"/>
                  <a:pt x="180704" y="182186"/>
                </a:cubicBezTo>
                <a:cubicBezTo>
                  <a:pt x="181344" y="184103"/>
                  <a:pt x="181983" y="186021"/>
                  <a:pt x="182622" y="187938"/>
                </a:cubicBezTo>
                <a:cubicBezTo>
                  <a:pt x="183261" y="189855"/>
                  <a:pt x="184220" y="191293"/>
                  <a:pt x="185498" y="192252"/>
                </a:cubicBezTo>
                <a:cubicBezTo>
                  <a:pt x="186456" y="190015"/>
                  <a:pt x="186936" y="187139"/>
                  <a:pt x="186936" y="183624"/>
                </a:cubicBezTo>
                <a:cubicBezTo>
                  <a:pt x="185977" y="183304"/>
                  <a:pt x="185019" y="182586"/>
                  <a:pt x="184060" y="181467"/>
                </a:cubicBezTo>
                <a:cubicBezTo>
                  <a:pt x="183101" y="180349"/>
                  <a:pt x="183101" y="178991"/>
                  <a:pt x="184060" y="177393"/>
                </a:cubicBezTo>
                <a:cubicBezTo>
                  <a:pt x="184699" y="177393"/>
                  <a:pt x="185258" y="177713"/>
                  <a:pt x="185738" y="178351"/>
                </a:cubicBezTo>
                <a:cubicBezTo>
                  <a:pt x="186217" y="178991"/>
                  <a:pt x="186776" y="179470"/>
                  <a:pt x="187415" y="179789"/>
                </a:cubicBezTo>
                <a:lnTo>
                  <a:pt x="187415" y="198483"/>
                </a:lnTo>
                <a:cubicBezTo>
                  <a:pt x="186456" y="197844"/>
                  <a:pt x="185658" y="198004"/>
                  <a:pt x="185019" y="198962"/>
                </a:cubicBezTo>
                <a:cubicBezTo>
                  <a:pt x="184380" y="199921"/>
                  <a:pt x="183821" y="201039"/>
                  <a:pt x="183341" y="202318"/>
                </a:cubicBezTo>
                <a:cubicBezTo>
                  <a:pt x="182861" y="203596"/>
                  <a:pt x="182382" y="204954"/>
                  <a:pt x="181903" y="206392"/>
                </a:cubicBezTo>
                <a:cubicBezTo>
                  <a:pt x="181424" y="207830"/>
                  <a:pt x="180704" y="208708"/>
                  <a:pt x="179746" y="209028"/>
                </a:cubicBezTo>
                <a:cubicBezTo>
                  <a:pt x="181025" y="209668"/>
                  <a:pt x="181583" y="211026"/>
                  <a:pt x="181424" y="213102"/>
                </a:cubicBezTo>
                <a:cubicBezTo>
                  <a:pt x="181264" y="215180"/>
                  <a:pt x="181983" y="216378"/>
                  <a:pt x="183581" y="216697"/>
                </a:cubicBezTo>
                <a:cubicBezTo>
                  <a:pt x="182942" y="217656"/>
                  <a:pt x="182462" y="219014"/>
                  <a:pt x="182143" y="220772"/>
                </a:cubicBezTo>
                <a:cubicBezTo>
                  <a:pt x="181823" y="222529"/>
                  <a:pt x="181663" y="224207"/>
                  <a:pt x="181663" y="225804"/>
                </a:cubicBezTo>
                <a:lnTo>
                  <a:pt x="176870" y="225804"/>
                </a:lnTo>
                <a:cubicBezTo>
                  <a:pt x="176550" y="224846"/>
                  <a:pt x="176550" y="223807"/>
                  <a:pt x="176870" y="222689"/>
                </a:cubicBezTo>
                <a:cubicBezTo>
                  <a:pt x="177190" y="221571"/>
                  <a:pt x="177190" y="220692"/>
                  <a:pt x="176870" y="220052"/>
                </a:cubicBezTo>
                <a:cubicBezTo>
                  <a:pt x="177509" y="217496"/>
                  <a:pt x="177988" y="214700"/>
                  <a:pt x="178308" y="211664"/>
                </a:cubicBezTo>
                <a:cubicBezTo>
                  <a:pt x="178628" y="208629"/>
                  <a:pt x="178308" y="205833"/>
                  <a:pt x="177349" y="203276"/>
                </a:cubicBezTo>
                <a:cubicBezTo>
                  <a:pt x="176391" y="206152"/>
                  <a:pt x="175432" y="209108"/>
                  <a:pt x="174474" y="212144"/>
                </a:cubicBezTo>
                <a:cubicBezTo>
                  <a:pt x="173515" y="215180"/>
                  <a:pt x="173036" y="217976"/>
                  <a:pt x="173036" y="220532"/>
                </a:cubicBezTo>
                <a:cubicBezTo>
                  <a:pt x="172396" y="219574"/>
                  <a:pt x="171917" y="218375"/>
                  <a:pt x="171597" y="216937"/>
                </a:cubicBezTo>
                <a:cubicBezTo>
                  <a:pt x="171278" y="215499"/>
                  <a:pt x="171119" y="213901"/>
                  <a:pt x="171119" y="212144"/>
                </a:cubicBezTo>
                <a:cubicBezTo>
                  <a:pt x="171119" y="210386"/>
                  <a:pt x="171198" y="208789"/>
                  <a:pt x="171358" y="207350"/>
                </a:cubicBezTo>
                <a:cubicBezTo>
                  <a:pt x="171518" y="205912"/>
                  <a:pt x="171757" y="204874"/>
                  <a:pt x="172077" y="204235"/>
                </a:cubicBezTo>
                <a:cubicBezTo>
                  <a:pt x="172077" y="205833"/>
                  <a:pt x="172556" y="206632"/>
                  <a:pt x="173515" y="206632"/>
                </a:cubicBezTo>
                <a:cubicBezTo>
                  <a:pt x="173195" y="204395"/>
                  <a:pt x="172876" y="202957"/>
                  <a:pt x="172556" y="202318"/>
                </a:cubicBezTo>
                <a:cubicBezTo>
                  <a:pt x="172237" y="201679"/>
                  <a:pt x="172396" y="200241"/>
                  <a:pt x="173036" y="198004"/>
                </a:cubicBezTo>
                <a:cubicBezTo>
                  <a:pt x="173675" y="197045"/>
                  <a:pt x="174234" y="196885"/>
                  <a:pt x="174713" y="197525"/>
                </a:cubicBezTo>
                <a:cubicBezTo>
                  <a:pt x="175192" y="198163"/>
                  <a:pt x="175592" y="197684"/>
                  <a:pt x="175911" y="196086"/>
                </a:cubicBezTo>
                <a:cubicBezTo>
                  <a:pt x="174953" y="195447"/>
                  <a:pt x="174793" y="193610"/>
                  <a:pt x="175432" y="190574"/>
                </a:cubicBezTo>
                <a:cubicBezTo>
                  <a:pt x="176071" y="187539"/>
                  <a:pt x="175592" y="185701"/>
                  <a:pt x="173994" y="185062"/>
                </a:cubicBezTo>
                <a:cubicBezTo>
                  <a:pt x="174313" y="186659"/>
                  <a:pt x="174234" y="188178"/>
                  <a:pt x="173754" y="189616"/>
                </a:cubicBezTo>
                <a:cubicBezTo>
                  <a:pt x="173275" y="191053"/>
                  <a:pt x="173195" y="192252"/>
                  <a:pt x="173515" y="193210"/>
                </a:cubicBezTo>
                <a:cubicBezTo>
                  <a:pt x="173195" y="192572"/>
                  <a:pt x="172796" y="192252"/>
                  <a:pt x="172317" y="192252"/>
                </a:cubicBezTo>
                <a:cubicBezTo>
                  <a:pt x="171837" y="192252"/>
                  <a:pt x="171278" y="191932"/>
                  <a:pt x="170639" y="191293"/>
                </a:cubicBezTo>
                <a:cubicBezTo>
                  <a:pt x="170958" y="189056"/>
                  <a:pt x="171358" y="186260"/>
                  <a:pt x="171837" y="182905"/>
                </a:cubicBezTo>
                <a:cubicBezTo>
                  <a:pt x="172317" y="179550"/>
                  <a:pt x="172876" y="176514"/>
                  <a:pt x="173515" y="173798"/>
                </a:cubicBezTo>
                <a:cubicBezTo>
                  <a:pt x="174154" y="171082"/>
                  <a:pt x="175033" y="169004"/>
                  <a:pt x="176151" y="167567"/>
                </a:cubicBezTo>
                <a:cubicBezTo>
                  <a:pt x="176710" y="166848"/>
                  <a:pt x="177370" y="166508"/>
                  <a:pt x="178129" y="166549"/>
                </a:cubicBezTo>
                <a:close/>
                <a:moveTo>
                  <a:pt x="81725" y="163732"/>
                </a:moveTo>
                <a:cubicBezTo>
                  <a:pt x="81565" y="164212"/>
                  <a:pt x="81165" y="164291"/>
                  <a:pt x="80526" y="163972"/>
                </a:cubicBezTo>
                <a:cubicBezTo>
                  <a:pt x="78928" y="166528"/>
                  <a:pt x="77810" y="169484"/>
                  <a:pt x="77171" y="172839"/>
                </a:cubicBezTo>
                <a:cubicBezTo>
                  <a:pt x="76532" y="176194"/>
                  <a:pt x="75733" y="179630"/>
                  <a:pt x="74774" y="183145"/>
                </a:cubicBezTo>
                <a:cubicBezTo>
                  <a:pt x="74135" y="184742"/>
                  <a:pt x="73177" y="186500"/>
                  <a:pt x="71899" y="188418"/>
                </a:cubicBezTo>
                <a:cubicBezTo>
                  <a:pt x="70620" y="190335"/>
                  <a:pt x="70461" y="192411"/>
                  <a:pt x="71419" y="194648"/>
                </a:cubicBezTo>
                <a:cubicBezTo>
                  <a:pt x="73976" y="191453"/>
                  <a:pt x="75653" y="187139"/>
                  <a:pt x="76452" y="181707"/>
                </a:cubicBezTo>
                <a:cubicBezTo>
                  <a:pt x="77251" y="176275"/>
                  <a:pt x="78928" y="172280"/>
                  <a:pt x="81485" y="169724"/>
                </a:cubicBezTo>
                <a:cubicBezTo>
                  <a:pt x="80846" y="169085"/>
                  <a:pt x="80686" y="168126"/>
                  <a:pt x="81006" y="166848"/>
                </a:cubicBezTo>
                <a:cubicBezTo>
                  <a:pt x="81325" y="165570"/>
                  <a:pt x="81645" y="164611"/>
                  <a:pt x="81964" y="163972"/>
                </a:cubicBezTo>
                <a:cubicBezTo>
                  <a:pt x="81964" y="163333"/>
                  <a:pt x="81884" y="163253"/>
                  <a:pt x="81725" y="163732"/>
                </a:cubicBezTo>
                <a:close/>
                <a:moveTo>
                  <a:pt x="186936" y="163013"/>
                </a:moveTo>
                <a:cubicBezTo>
                  <a:pt x="187575" y="168445"/>
                  <a:pt x="186936" y="172440"/>
                  <a:pt x="185019" y="174996"/>
                </a:cubicBezTo>
                <a:cubicBezTo>
                  <a:pt x="183421" y="173079"/>
                  <a:pt x="183022" y="171002"/>
                  <a:pt x="183821" y="168765"/>
                </a:cubicBezTo>
                <a:cubicBezTo>
                  <a:pt x="184619" y="166528"/>
                  <a:pt x="185658" y="164611"/>
                  <a:pt x="186936" y="163013"/>
                </a:cubicBezTo>
                <a:close/>
                <a:moveTo>
                  <a:pt x="126062" y="161575"/>
                </a:moveTo>
                <a:cubicBezTo>
                  <a:pt x="125103" y="161895"/>
                  <a:pt x="124624" y="162853"/>
                  <a:pt x="124624" y="164451"/>
                </a:cubicBezTo>
                <a:cubicBezTo>
                  <a:pt x="124624" y="166049"/>
                  <a:pt x="124304" y="167487"/>
                  <a:pt x="123665" y="168765"/>
                </a:cubicBezTo>
                <a:cubicBezTo>
                  <a:pt x="125263" y="167168"/>
                  <a:pt x="126062" y="164771"/>
                  <a:pt x="126062" y="161575"/>
                </a:cubicBezTo>
                <a:close/>
                <a:moveTo>
                  <a:pt x="120789" y="159179"/>
                </a:moveTo>
                <a:cubicBezTo>
                  <a:pt x="119511" y="159818"/>
                  <a:pt x="118792" y="161096"/>
                  <a:pt x="118632" y="163013"/>
                </a:cubicBezTo>
                <a:cubicBezTo>
                  <a:pt x="118473" y="164931"/>
                  <a:pt x="118233" y="166848"/>
                  <a:pt x="117914" y="168765"/>
                </a:cubicBezTo>
                <a:cubicBezTo>
                  <a:pt x="116955" y="168445"/>
                  <a:pt x="116076" y="169085"/>
                  <a:pt x="115277" y="170682"/>
                </a:cubicBezTo>
                <a:cubicBezTo>
                  <a:pt x="114478" y="172280"/>
                  <a:pt x="114079" y="174197"/>
                  <a:pt x="114079" y="176434"/>
                </a:cubicBezTo>
                <a:cubicBezTo>
                  <a:pt x="115357" y="177074"/>
                  <a:pt x="115917" y="176594"/>
                  <a:pt x="115757" y="174996"/>
                </a:cubicBezTo>
                <a:cubicBezTo>
                  <a:pt x="115596" y="173398"/>
                  <a:pt x="116316" y="172919"/>
                  <a:pt x="117914" y="173558"/>
                </a:cubicBezTo>
                <a:cubicBezTo>
                  <a:pt x="118233" y="170682"/>
                  <a:pt x="118872" y="168366"/>
                  <a:pt x="119831" y="166608"/>
                </a:cubicBezTo>
                <a:cubicBezTo>
                  <a:pt x="120789" y="164850"/>
                  <a:pt x="121109" y="162374"/>
                  <a:pt x="120789" y="159179"/>
                </a:cubicBezTo>
                <a:close/>
                <a:moveTo>
                  <a:pt x="173036" y="156782"/>
                </a:moveTo>
                <a:cubicBezTo>
                  <a:pt x="174313" y="156143"/>
                  <a:pt x="174953" y="156622"/>
                  <a:pt x="174953" y="158220"/>
                </a:cubicBezTo>
                <a:cubicBezTo>
                  <a:pt x="174953" y="159818"/>
                  <a:pt x="174953" y="161416"/>
                  <a:pt x="174953" y="163013"/>
                </a:cubicBezTo>
                <a:cubicBezTo>
                  <a:pt x="174313" y="162694"/>
                  <a:pt x="173835" y="161975"/>
                  <a:pt x="173515" y="160857"/>
                </a:cubicBezTo>
                <a:cubicBezTo>
                  <a:pt x="173195" y="159738"/>
                  <a:pt x="173036" y="158380"/>
                  <a:pt x="173036" y="156782"/>
                </a:cubicBezTo>
                <a:close/>
                <a:moveTo>
                  <a:pt x="262669" y="155824"/>
                </a:moveTo>
                <a:cubicBezTo>
                  <a:pt x="263308" y="157421"/>
                  <a:pt x="263707" y="159738"/>
                  <a:pt x="263867" y="162774"/>
                </a:cubicBezTo>
                <a:cubicBezTo>
                  <a:pt x="264027" y="165810"/>
                  <a:pt x="264426" y="168126"/>
                  <a:pt x="265065" y="169724"/>
                </a:cubicBezTo>
                <a:cubicBezTo>
                  <a:pt x="265385" y="169085"/>
                  <a:pt x="265545" y="168206"/>
                  <a:pt x="265545" y="167087"/>
                </a:cubicBezTo>
                <a:cubicBezTo>
                  <a:pt x="265545" y="165969"/>
                  <a:pt x="266024" y="165410"/>
                  <a:pt x="266982" y="165410"/>
                </a:cubicBezTo>
                <a:cubicBezTo>
                  <a:pt x="267302" y="167966"/>
                  <a:pt x="267462" y="170443"/>
                  <a:pt x="267462" y="172839"/>
                </a:cubicBezTo>
                <a:cubicBezTo>
                  <a:pt x="267462" y="175236"/>
                  <a:pt x="267143" y="177552"/>
                  <a:pt x="266503" y="179789"/>
                </a:cubicBezTo>
                <a:cubicBezTo>
                  <a:pt x="266184" y="176275"/>
                  <a:pt x="265065" y="172280"/>
                  <a:pt x="263148" y="167806"/>
                </a:cubicBezTo>
                <a:cubicBezTo>
                  <a:pt x="261230" y="163333"/>
                  <a:pt x="261071" y="159338"/>
                  <a:pt x="262669" y="155824"/>
                </a:cubicBezTo>
                <a:close/>
                <a:moveTo>
                  <a:pt x="125583" y="155344"/>
                </a:moveTo>
                <a:cubicBezTo>
                  <a:pt x="123985" y="155344"/>
                  <a:pt x="123186" y="156463"/>
                  <a:pt x="123186" y="158699"/>
                </a:cubicBezTo>
                <a:cubicBezTo>
                  <a:pt x="123825" y="159338"/>
                  <a:pt x="124624" y="159498"/>
                  <a:pt x="125583" y="159179"/>
                </a:cubicBezTo>
                <a:close/>
                <a:moveTo>
                  <a:pt x="69981" y="150551"/>
                </a:moveTo>
                <a:cubicBezTo>
                  <a:pt x="68383" y="151510"/>
                  <a:pt x="67185" y="153427"/>
                  <a:pt x="66387" y="156302"/>
                </a:cubicBezTo>
                <a:cubicBezTo>
                  <a:pt x="65588" y="159179"/>
                  <a:pt x="65348" y="161416"/>
                  <a:pt x="65667" y="163013"/>
                </a:cubicBezTo>
                <a:cubicBezTo>
                  <a:pt x="67904" y="160137"/>
                  <a:pt x="69343" y="155983"/>
                  <a:pt x="69981" y="150551"/>
                </a:cubicBezTo>
                <a:close/>
                <a:moveTo>
                  <a:pt x="181663" y="145278"/>
                </a:moveTo>
                <a:cubicBezTo>
                  <a:pt x="182302" y="145918"/>
                  <a:pt x="182542" y="146796"/>
                  <a:pt x="182382" y="147915"/>
                </a:cubicBezTo>
                <a:cubicBezTo>
                  <a:pt x="182223" y="149033"/>
                  <a:pt x="182143" y="150231"/>
                  <a:pt x="182143" y="151510"/>
                </a:cubicBezTo>
                <a:cubicBezTo>
                  <a:pt x="182143" y="152148"/>
                  <a:pt x="181663" y="152388"/>
                  <a:pt x="180704" y="152229"/>
                </a:cubicBezTo>
                <a:cubicBezTo>
                  <a:pt x="179746" y="152069"/>
                  <a:pt x="179427" y="152628"/>
                  <a:pt x="179746" y="153906"/>
                </a:cubicBezTo>
                <a:cubicBezTo>
                  <a:pt x="179746" y="155504"/>
                  <a:pt x="180226" y="155824"/>
                  <a:pt x="181184" y="154865"/>
                </a:cubicBezTo>
                <a:cubicBezTo>
                  <a:pt x="181503" y="154865"/>
                  <a:pt x="181823" y="154545"/>
                  <a:pt x="182143" y="153906"/>
                </a:cubicBezTo>
                <a:cubicBezTo>
                  <a:pt x="182782" y="156782"/>
                  <a:pt x="183022" y="158939"/>
                  <a:pt x="182861" y="160377"/>
                </a:cubicBezTo>
                <a:cubicBezTo>
                  <a:pt x="182702" y="161815"/>
                  <a:pt x="181983" y="163333"/>
                  <a:pt x="180704" y="164931"/>
                </a:cubicBezTo>
                <a:cubicBezTo>
                  <a:pt x="180065" y="163652"/>
                  <a:pt x="179906" y="162614"/>
                  <a:pt x="180226" y="161815"/>
                </a:cubicBezTo>
                <a:cubicBezTo>
                  <a:pt x="180545" y="161016"/>
                  <a:pt x="180704" y="159658"/>
                  <a:pt x="180704" y="157741"/>
                </a:cubicBezTo>
                <a:cubicBezTo>
                  <a:pt x="179427" y="158380"/>
                  <a:pt x="178707" y="158380"/>
                  <a:pt x="178548" y="157741"/>
                </a:cubicBezTo>
                <a:cubicBezTo>
                  <a:pt x="178388" y="157101"/>
                  <a:pt x="177988" y="156463"/>
                  <a:pt x="177349" y="155824"/>
                </a:cubicBezTo>
                <a:cubicBezTo>
                  <a:pt x="178308" y="152309"/>
                  <a:pt x="179746" y="148793"/>
                  <a:pt x="181663" y="145278"/>
                </a:cubicBezTo>
                <a:close/>
                <a:moveTo>
                  <a:pt x="145235" y="144320"/>
                </a:moveTo>
                <a:cubicBezTo>
                  <a:pt x="141720" y="146237"/>
                  <a:pt x="139963" y="149432"/>
                  <a:pt x="139963" y="153906"/>
                </a:cubicBezTo>
                <a:cubicBezTo>
                  <a:pt x="140921" y="154545"/>
                  <a:pt x="141400" y="154466"/>
                  <a:pt x="141400" y="153667"/>
                </a:cubicBezTo>
                <a:cubicBezTo>
                  <a:pt x="141400" y="152868"/>
                  <a:pt x="141720" y="152309"/>
                  <a:pt x="142359" y="151989"/>
                </a:cubicBezTo>
                <a:cubicBezTo>
                  <a:pt x="143318" y="152628"/>
                  <a:pt x="143318" y="153586"/>
                  <a:pt x="142359" y="154865"/>
                </a:cubicBezTo>
                <a:cubicBezTo>
                  <a:pt x="141400" y="156143"/>
                  <a:pt x="141400" y="157101"/>
                  <a:pt x="142359" y="157741"/>
                </a:cubicBezTo>
                <a:cubicBezTo>
                  <a:pt x="142998" y="158061"/>
                  <a:pt x="143318" y="157980"/>
                  <a:pt x="143318" y="157501"/>
                </a:cubicBezTo>
                <a:cubicBezTo>
                  <a:pt x="143318" y="157022"/>
                  <a:pt x="143318" y="156463"/>
                  <a:pt x="143318" y="155824"/>
                </a:cubicBezTo>
                <a:cubicBezTo>
                  <a:pt x="143318" y="155184"/>
                  <a:pt x="143318" y="154545"/>
                  <a:pt x="143318" y="153906"/>
                </a:cubicBezTo>
                <a:cubicBezTo>
                  <a:pt x="143318" y="153267"/>
                  <a:pt x="143477" y="152947"/>
                  <a:pt x="143797" y="152947"/>
                </a:cubicBezTo>
                <a:cubicBezTo>
                  <a:pt x="144117" y="157421"/>
                  <a:pt x="143877" y="162215"/>
                  <a:pt x="143078" y="167327"/>
                </a:cubicBezTo>
                <a:cubicBezTo>
                  <a:pt x="142279" y="172440"/>
                  <a:pt x="141560" y="177393"/>
                  <a:pt x="140921" y="182186"/>
                </a:cubicBezTo>
                <a:cubicBezTo>
                  <a:pt x="140282" y="182186"/>
                  <a:pt x="139882" y="182026"/>
                  <a:pt x="139723" y="181707"/>
                </a:cubicBezTo>
                <a:cubicBezTo>
                  <a:pt x="139563" y="181387"/>
                  <a:pt x="139323" y="181228"/>
                  <a:pt x="139003" y="181228"/>
                </a:cubicBezTo>
                <a:cubicBezTo>
                  <a:pt x="139323" y="178671"/>
                  <a:pt x="140042" y="176194"/>
                  <a:pt x="141161" y="173798"/>
                </a:cubicBezTo>
                <a:cubicBezTo>
                  <a:pt x="142279" y="171401"/>
                  <a:pt x="142359" y="168605"/>
                  <a:pt x="141400" y="165410"/>
                </a:cubicBezTo>
                <a:cubicBezTo>
                  <a:pt x="138524" y="165090"/>
                  <a:pt x="136927" y="166369"/>
                  <a:pt x="136607" y="169244"/>
                </a:cubicBezTo>
                <a:cubicBezTo>
                  <a:pt x="136287" y="172121"/>
                  <a:pt x="136128" y="175316"/>
                  <a:pt x="136128" y="178831"/>
                </a:cubicBezTo>
                <a:cubicBezTo>
                  <a:pt x="134849" y="178512"/>
                  <a:pt x="134530" y="177792"/>
                  <a:pt x="135169" y="176674"/>
                </a:cubicBezTo>
                <a:cubicBezTo>
                  <a:pt x="135808" y="175555"/>
                  <a:pt x="135968" y="174197"/>
                  <a:pt x="135648" y="172599"/>
                </a:cubicBezTo>
                <a:cubicBezTo>
                  <a:pt x="135010" y="172599"/>
                  <a:pt x="134610" y="172440"/>
                  <a:pt x="134450" y="172121"/>
                </a:cubicBezTo>
                <a:cubicBezTo>
                  <a:pt x="134290" y="171801"/>
                  <a:pt x="133891" y="171641"/>
                  <a:pt x="133251" y="171641"/>
                </a:cubicBezTo>
                <a:cubicBezTo>
                  <a:pt x="132932" y="174836"/>
                  <a:pt x="132293" y="177153"/>
                  <a:pt x="131334" y="178591"/>
                </a:cubicBezTo>
                <a:cubicBezTo>
                  <a:pt x="130376" y="180029"/>
                  <a:pt x="130376" y="182505"/>
                  <a:pt x="131334" y="186021"/>
                </a:cubicBezTo>
                <a:cubicBezTo>
                  <a:pt x="132293" y="186021"/>
                  <a:pt x="132773" y="184423"/>
                  <a:pt x="132773" y="181228"/>
                </a:cubicBezTo>
                <a:cubicBezTo>
                  <a:pt x="133092" y="181547"/>
                  <a:pt x="133651" y="181867"/>
                  <a:pt x="134450" y="182186"/>
                </a:cubicBezTo>
                <a:cubicBezTo>
                  <a:pt x="135249" y="182505"/>
                  <a:pt x="135329" y="182026"/>
                  <a:pt x="134690" y="180748"/>
                </a:cubicBezTo>
                <a:cubicBezTo>
                  <a:pt x="135968" y="181387"/>
                  <a:pt x="136447" y="182426"/>
                  <a:pt x="136128" y="183864"/>
                </a:cubicBezTo>
                <a:cubicBezTo>
                  <a:pt x="135808" y="185302"/>
                  <a:pt x="135648" y="186820"/>
                  <a:pt x="135648" y="188418"/>
                </a:cubicBezTo>
                <a:cubicBezTo>
                  <a:pt x="137246" y="188418"/>
                  <a:pt x="138365" y="188098"/>
                  <a:pt x="139003" y="187458"/>
                </a:cubicBezTo>
                <a:cubicBezTo>
                  <a:pt x="138684" y="186820"/>
                  <a:pt x="138365" y="186580"/>
                  <a:pt x="138045" y="186740"/>
                </a:cubicBezTo>
                <a:cubicBezTo>
                  <a:pt x="137725" y="186899"/>
                  <a:pt x="137406" y="186820"/>
                  <a:pt x="137086" y="186500"/>
                </a:cubicBezTo>
                <a:cubicBezTo>
                  <a:pt x="137406" y="185541"/>
                  <a:pt x="138045" y="184902"/>
                  <a:pt x="139003" y="184583"/>
                </a:cubicBezTo>
                <a:cubicBezTo>
                  <a:pt x="139643" y="184264"/>
                  <a:pt x="139802" y="184663"/>
                  <a:pt x="139483" y="185781"/>
                </a:cubicBezTo>
                <a:cubicBezTo>
                  <a:pt x="139164" y="186899"/>
                  <a:pt x="139643" y="187139"/>
                  <a:pt x="140921" y="186500"/>
                </a:cubicBezTo>
                <a:cubicBezTo>
                  <a:pt x="141240" y="184902"/>
                  <a:pt x="141320" y="183864"/>
                  <a:pt x="141161" y="183384"/>
                </a:cubicBezTo>
                <a:cubicBezTo>
                  <a:pt x="141001" y="182905"/>
                  <a:pt x="141560" y="182825"/>
                  <a:pt x="142838" y="183145"/>
                </a:cubicBezTo>
                <a:cubicBezTo>
                  <a:pt x="143477" y="181228"/>
                  <a:pt x="143797" y="179230"/>
                  <a:pt x="143797" y="177153"/>
                </a:cubicBezTo>
                <a:cubicBezTo>
                  <a:pt x="143797" y="175076"/>
                  <a:pt x="144117" y="173079"/>
                  <a:pt x="144755" y="171162"/>
                </a:cubicBezTo>
                <a:cubicBezTo>
                  <a:pt x="145395" y="171801"/>
                  <a:pt x="145714" y="172599"/>
                  <a:pt x="145714" y="173558"/>
                </a:cubicBezTo>
                <a:cubicBezTo>
                  <a:pt x="146992" y="172919"/>
                  <a:pt x="147232" y="172280"/>
                  <a:pt x="146433" y="171641"/>
                </a:cubicBezTo>
                <a:cubicBezTo>
                  <a:pt x="145634" y="171002"/>
                  <a:pt x="145075" y="170363"/>
                  <a:pt x="144755" y="169724"/>
                </a:cubicBezTo>
                <a:cubicBezTo>
                  <a:pt x="145075" y="165570"/>
                  <a:pt x="146193" y="161735"/>
                  <a:pt x="148111" y="158220"/>
                </a:cubicBezTo>
                <a:cubicBezTo>
                  <a:pt x="150028" y="154705"/>
                  <a:pt x="149868" y="151190"/>
                  <a:pt x="147631" y="147675"/>
                </a:cubicBezTo>
                <a:cubicBezTo>
                  <a:pt x="146992" y="147356"/>
                  <a:pt x="146593" y="147595"/>
                  <a:pt x="146433" y="148394"/>
                </a:cubicBezTo>
                <a:cubicBezTo>
                  <a:pt x="146274" y="149193"/>
                  <a:pt x="145874" y="149752"/>
                  <a:pt x="145235" y="150072"/>
                </a:cubicBezTo>
                <a:cubicBezTo>
                  <a:pt x="144276" y="149432"/>
                  <a:pt x="144117" y="148553"/>
                  <a:pt x="144755" y="147435"/>
                </a:cubicBezTo>
                <a:cubicBezTo>
                  <a:pt x="145395" y="146317"/>
                  <a:pt x="145554" y="145278"/>
                  <a:pt x="145235" y="144320"/>
                </a:cubicBezTo>
                <a:close/>
                <a:moveTo>
                  <a:pt x="118872" y="142882"/>
                </a:moveTo>
                <a:cubicBezTo>
                  <a:pt x="118233" y="143521"/>
                  <a:pt x="117833" y="144479"/>
                  <a:pt x="117674" y="145758"/>
                </a:cubicBezTo>
                <a:cubicBezTo>
                  <a:pt x="117514" y="147036"/>
                  <a:pt x="117274" y="148474"/>
                  <a:pt x="116955" y="150072"/>
                </a:cubicBezTo>
                <a:cubicBezTo>
                  <a:pt x="118553" y="149752"/>
                  <a:pt x="119032" y="150311"/>
                  <a:pt x="118393" y="151749"/>
                </a:cubicBezTo>
                <a:cubicBezTo>
                  <a:pt x="117754" y="153187"/>
                  <a:pt x="117754" y="154385"/>
                  <a:pt x="118393" y="155344"/>
                </a:cubicBezTo>
                <a:cubicBezTo>
                  <a:pt x="119671" y="153746"/>
                  <a:pt x="120230" y="152548"/>
                  <a:pt x="120070" y="151749"/>
                </a:cubicBezTo>
                <a:cubicBezTo>
                  <a:pt x="119911" y="150950"/>
                  <a:pt x="120630" y="150871"/>
                  <a:pt x="122227" y="151510"/>
                </a:cubicBezTo>
                <a:cubicBezTo>
                  <a:pt x="122227" y="150551"/>
                  <a:pt x="122387" y="149832"/>
                  <a:pt x="122707" y="149352"/>
                </a:cubicBezTo>
                <a:cubicBezTo>
                  <a:pt x="123026" y="148873"/>
                  <a:pt x="123026" y="147994"/>
                  <a:pt x="122707" y="146716"/>
                </a:cubicBezTo>
                <a:cubicBezTo>
                  <a:pt x="121748" y="146396"/>
                  <a:pt x="120949" y="146157"/>
                  <a:pt x="120310" y="145997"/>
                </a:cubicBezTo>
                <a:cubicBezTo>
                  <a:pt x="119671" y="145837"/>
                  <a:pt x="119191" y="146557"/>
                  <a:pt x="118872" y="148154"/>
                </a:cubicBezTo>
                <a:cubicBezTo>
                  <a:pt x="118233" y="147515"/>
                  <a:pt x="118233" y="146796"/>
                  <a:pt x="118872" y="145997"/>
                </a:cubicBezTo>
                <a:cubicBezTo>
                  <a:pt x="119511" y="145198"/>
                  <a:pt x="119511" y="144160"/>
                  <a:pt x="118872" y="142882"/>
                </a:cubicBezTo>
                <a:close/>
                <a:moveTo>
                  <a:pt x="14380" y="141923"/>
                </a:moveTo>
                <a:cubicBezTo>
                  <a:pt x="14060" y="143201"/>
                  <a:pt x="14140" y="144080"/>
                  <a:pt x="14619" y="144560"/>
                </a:cubicBezTo>
                <a:cubicBezTo>
                  <a:pt x="15099" y="145039"/>
                  <a:pt x="15179" y="146077"/>
                  <a:pt x="14859" y="147675"/>
                </a:cubicBezTo>
                <a:cubicBezTo>
                  <a:pt x="16457" y="147675"/>
                  <a:pt x="17256" y="145758"/>
                  <a:pt x="17256" y="141923"/>
                </a:cubicBezTo>
                <a:close/>
                <a:moveTo>
                  <a:pt x="46974" y="140485"/>
                </a:moveTo>
                <a:cubicBezTo>
                  <a:pt x="46335" y="140166"/>
                  <a:pt x="45456" y="141124"/>
                  <a:pt x="44338" y="143361"/>
                </a:cubicBezTo>
                <a:cubicBezTo>
                  <a:pt x="43219" y="145598"/>
                  <a:pt x="42980" y="147515"/>
                  <a:pt x="43618" y="149113"/>
                </a:cubicBezTo>
                <a:cubicBezTo>
                  <a:pt x="44897" y="148474"/>
                  <a:pt x="45616" y="147195"/>
                  <a:pt x="45775" y="145278"/>
                </a:cubicBezTo>
                <a:cubicBezTo>
                  <a:pt x="45936" y="143361"/>
                  <a:pt x="46335" y="141763"/>
                  <a:pt x="46974" y="140485"/>
                </a:cubicBezTo>
                <a:close/>
                <a:moveTo>
                  <a:pt x="161532" y="139526"/>
                </a:moveTo>
                <a:cubicBezTo>
                  <a:pt x="160893" y="141124"/>
                  <a:pt x="161052" y="141683"/>
                  <a:pt x="162011" y="141204"/>
                </a:cubicBezTo>
                <a:cubicBezTo>
                  <a:pt x="162970" y="140725"/>
                  <a:pt x="163289" y="140965"/>
                  <a:pt x="162970" y="141923"/>
                </a:cubicBezTo>
                <a:cubicBezTo>
                  <a:pt x="162331" y="142562"/>
                  <a:pt x="162011" y="143840"/>
                  <a:pt x="162011" y="145758"/>
                </a:cubicBezTo>
                <a:cubicBezTo>
                  <a:pt x="162650" y="145758"/>
                  <a:pt x="163130" y="145358"/>
                  <a:pt x="163449" y="144560"/>
                </a:cubicBezTo>
                <a:cubicBezTo>
                  <a:pt x="163769" y="143761"/>
                  <a:pt x="164248" y="143361"/>
                  <a:pt x="164887" y="143361"/>
                </a:cubicBezTo>
                <a:cubicBezTo>
                  <a:pt x="164887" y="146237"/>
                  <a:pt x="164887" y="149832"/>
                  <a:pt x="164887" y="154146"/>
                </a:cubicBezTo>
                <a:cubicBezTo>
                  <a:pt x="164887" y="158460"/>
                  <a:pt x="164727" y="161416"/>
                  <a:pt x="164407" y="163013"/>
                </a:cubicBezTo>
                <a:cubicBezTo>
                  <a:pt x="163769" y="162374"/>
                  <a:pt x="163449" y="161655"/>
                  <a:pt x="163449" y="160857"/>
                </a:cubicBezTo>
                <a:cubicBezTo>
                  <a:pt x="163449" y="160058"/>
                  <a:pt x="162970" y="159818"/>
                  <a:pt x="162011" y="160137"/>
                </a:cubicBezTo>
                <a:cubicBezTo>
                  <a:pt x="162331" y="158859"/>
                  <a:pt x="162570" y="157101"/>
                  <a:pt x="162730" y="154865"/>
                </a:cubicBezTo>
                <a:cubicBezTo>
                  <a:pt x="162890" y="152628"/>
                  <a:pt x="162650" y="151030"/>
                  <a:pt x="162011" y="150072"/>
                </a:cubicBezTo>
                <a:cubicBezTo>
                  <a:pt x="161691" y="150072"/>
                  <a:pt x="161452" y="150231"/>
                  <a:pt x="161292" y="150551"/>
                </a:cubicBezTo>
                <a:cubicBezTo>
                  <a:pt x="161132" y="150871"/>
                  <a:pt x="160733" y="151190"/>
                  <a:pt x="160094" y="151510"/>
                </a:cubicBezTo>
                <a:cubicBezTo>
                  <a:pt x="160414" y="149912"/>
                  <a:pt x="160253" y="149033"/>
                  <a:pt x="159615" y="148873"/>
                </a:cubicBezTo>
                <a:cubicBezTo>
                  <a:pt x="158976" y="148714"/>
                  <a:pt x="158816" y="147994"/>
                  <a:pt x="159135" y="146716"/>
                </a:cubicBezTo>
                <a:cubicBezTo>
                  <a:pt x="159774" y="145119"/>
                  <a:pt x="160174" y="143840"/>
                  <a:pt x="160333" y="142882"/>
                </a:cubicBezTo>
                <a:cubicBezTo>
                  <a:pt x="160493" y="141923"/>
                  <a:pt x="160893" y="140805"/>
                  <a:pt x="161532" y="139526"/>
                </a:cubicBezTo>
                <a:close/>
                <a:moveTo>
                  <a:pt x="131814" y="139526"/>
                </a:moveTo>
                <a:cubicBezTo>
                  <a:pt x="130536" y="139846"/>
                  <a:pt x="129737" y="140565"/>
                  <a:pt x="129417" y="141683"/>
                </a:cubicBezTo>
                <a:cubicBezTo>
                  <a:pt x="129097" y="142801"/>
                  <a:pt x="129097" y="144160"/>
                  <a:pt x="129417" y="145758"/>
                </a:cubicBezTo>
                <a:cubicBezTo>
                  <a:pt x="130376" y="145758"/>
                  <a:pt x="131175" y="145039"/>
                  <a:pt x="131814" y="143600"/>
                </a:cubicBezTo>
                <a:cubicBezTo>
                  <a:pt x="132453" y="142163"/>
                  <a:pt x="132453" y="140805"/>
                  <a:pt x="131814" y="139526"/>
                </a:cubicBezTo>
                <a:close/>
                <a:moveTo>
                  <a:pt x="149070" y="139047"/>
                </a:moveTo>
                <a:cubicBezTo>
                  <a:pt x="148750" y="140006"/>
                  <a:pt x="148510" y="141124"/>
                  <a:pt x="148350" y="142402"/>
                </a:cubicBezTo>
                <a:cubicBezTo>
                  <a:pt x="148191" y="143681"/>
                  <a:pt x="147791" y="144639"/>
                  <a:pt x="147152" y="145278"/>
                </a:cubicBezTo>
                <a:cubicBezTo>
                  <a:pt x="147152" y="145598"/>
                  <a:pt x="147472" y="145518"/>
                  <a:pt x="148111" y="145039"/>
                </a:cubicBezTo>
                <a:cubicBezTo>
                  <a:pt x="148750" y="144560"/>
                  <a:pt x="149309" y="143840"/>
                  <a:pt x="149788" y="142882"/>
                </a:cubicBezTo>
                <a:cubicBezTo>
                  <a:pt x="150268" y="141923"/>
                  <a:pt x="150507" y="141044"/>
                  <a:pt x="150507" y="140245"/>
                </a:cubicBezTo>
                <a:cubicBezTo>
                  <a:pt x="150507" y="139446"/>
                  <a:pt x="150028" y="139047"/>
                  <a:pt x="149070" y="139047"/>
                </a:cubicBezTo>
                <a:close/>
                <a:moveTo>
                  <a:pt x="58957" y="139047"/>
                </a:moveTo>
                <a:cubicBezTo>
                  <a:pt x="57678" y="138728"/>
                  <a:pt x="57040" y="139686"/>
                  <a:pt x="57040" y="141923"/>
                </a:cubicBezTo>
                <a:cubicBezTo>
                  <a:pt x="57678" y="142242"/>
                  <a:pt x="58158" y="142242"/>
                  <a:pt x="58477" y="141923"/>
                </a:cubicBezTo>
                <a:cubicBezTo>
                  <a:pt x="58797" y="141603"/>
                  <a:pt x="59117" y="141444"/>
                  <a:pt x="59437" y="141444"/>
                </a:cubicBezTo>
                <a:cubicBezTo>
                  <a:pt x="59756" y="140805"/>
                  <a:pt x="59756" y="140406"/>
                  <a:pt x="59437" y="140245"/>
                </a:cubicBezTo>
                <a:cubicBezTo>
                  <a:pt x="59117" y="140086"/>
                  <a:pt x="58957" y="139686"/>
                  <a:pt x="58957" y="139047"/>
                </a:cubicBezTo>
                <a:close/>
                <a:moveTo>
                  <a:pt x="157218" y="135692"/>
                </a:moveTo>
                <a:cubicBezTo>
                  <a:pt x="157857" y="139526"/>
                  <a:pt x="157857" y="143361"/>
                  <a:pt x="157218" y="147195"/>
                </a:cubicBezTo>
                <a:cubicBezTo>
                  <a:pt x="156579" y="151030"/>
                  <a:pt x="155141" y="153746"/>
                  <a:pt x="152904" y="155344"/>
                </a:cubicBezTo>
                <a:cubicBezTo>
                  <a:pt x="152904" y="153108"/>
                  <a:pt x="153463" y="151270"/>
                  <a:pt x="154582" y="149832"/>
                </a:cubicBezTo>
                <a:cubicBezTo>
                  <a:pt x="155700" y="148394"/>
                  <a:pt x="155300" y="147675"/>
                  <a:pt x="153383" y="147675"/>
                </a:cubicBezTo>
                <a:cubicBezTo>
                  <a:pt x="154342" y="145758"/>
                  <a:pt x="154901" y="143521"/>
                  <a:pt x="155061" y="140965"/>
                </a:cubicBezTo>
                <a:cubicBezTo>
                  <a:pt x="155221" y="138408"/>
                  <a:pt x="155940" y="136650"/>
                  <a:pt x="157218" y="135692"/>
                </a:cubicBezTo>
                <a:close/>
                <a:moveTo>
                  <a:pt x="258355" y="133295"/>
                </a:moveTo>
                <a:cubicBezTo>
                  <a:pt x="259633" y="133934"/>
                  <a:pt x="260512" y="134973"/>
                  <a:pt x="260991" y="136411"/>
                </a:cubicBezTo>
                <a:cubicBezTo>
                  <a:pt x="261470" y="137849"/>
                  <a:pt x="262509" y="138408"/>
                  <a:pt x="264107" y="138088"/>
                </a:cubicBezTo>
                <a:cubicBezTo>
                  <a:pt x="264107" y="139367"/>
                  <a:pt x="264267" y="140325"/>
                  <a:pt x="264586" y="140965"/>
                </a:cubicBezTo>
                <a:cubicBezTo>
                  <a:pt x="264906" y="141603"/>
                  <a:pt x="265065" y="142402"/>
                  <a:pt x="265065" y="143361"/>
                </a:cubicBezTo>
                <a:cubicBezTo>
                  <a:pt x="263468" y="143361"/>
                  <a:pt x="262749" y="143761"/>
                  <a:pt x="262908" y="144560"/>
                </a:cubicBezTo>
                <a:cubicBezTo>
                  <a:pt x="263068" y="145358"/>
                  <a:pt x="263308" y="146557"/>
                  <a:pt x="263627" y="148154"/>
                </a:cubicBezTo>
                <a:cubicBezTo>
                  <a:pt x="262349" y="148154"/>
                  <a:pt x="261630" y="147595"/>
                  <a:pt x="261470" y="146477"/>
                </a:cubicBezTo>
                <a:cubicBezTo>
                  <a:pt x="261311" y="145358"/>
                  <a:pt x="261071" y="144160"/>
                  <a:pt x="260752" y="142882"/>
                </a:cubicBezTo>
                <a:cubicBezTo>
                  <a:pt x="261071" y="142562"/>
                  <a:pt x="261311" y="142482"/>
                  <a:pt x="261470" y="142642"/>
                </a:cubicBezTo>
                <a:cubicBezTo>
                  <a:pt x="261630" y="142801"/>
                  <a:pt x="261710" y="142562"/>
                  <a:pt x="261710" y="141923"/>
                </a:cubicBezTo>
                <a:cubicBezTo>
                  <a:pt x="261071" y="141603"/>
                  <a:pt x="260911" y="140805"/>
                  <a:pt x="261230" y="139526"/>
                </a:cubicBezTo>
                <a:cubicBezTo>
                  <a:pt x="261550" y="138248"/>
                  <a:pt x="261071" y="137769"/>
                  <a:pt x="259793" y="138088"/>
                </a:cubicBezTo>
                <a:cubicBezTo>
                  <a:pt x="259793" y="138728"/>
                  <a:pt x="259953" y="139287"/>
                  <a:pt x="260272" y="139766"/>
                </a:cubicBezTo>
                <a:cubicBezTo>
                  <a:pt x="260592" y="140245"/>
                  <a:pt x="260752" y="140805"/>
                  <a:pt x="260752" y="141444"/>
                </a:cubicBezTo>
                <a:cubicBezTo>
                  <a:pt x="259473" y="141444"/>
                  <a:pt x="258515" y="141124"/>
                  <a:pt x="257875" y="140485"/>
                </a:cubicBezTo>
                <a:cubicBezTo>
                  <a:pt x="257237" y="138568"/>
                  <a:pt x="257316" y="137529"/>
                  <a:pt x="258115" y="137370"/>
                </a:cubicBezTo>
                <a:cubicBezTo>
                  <a:pt x="258914" y="137210"/>
                  <a:pt x="259313" y="136331"/>
                  <a:pt x="259313" y="134733"/>
                </a:cubicBezTo>
                <a:cubicBezTo>
                  <a:pt x="258674" y="134733"/>
                  <a:pt x="258355" y="134254"/>
                  <a:pt x="258355" y="133295"/>
                </a:cubicBezTo>
                <a:close/>
                <a:moveTo>
                  <a:pt x="166325" y="133295"/>
                </a:moveTo>
                <a:cubicBezTo>
                  <a:pt x="166325" y="134254"/>
                  <a:pt x="166245" y="135213"/>
                  <a:pt x="166085" y="136171"/>
                </a:cubicBezTo>
                <a:cubicBezTo>
                  <a:pt x="165926" y="137130"/>
                  <a:pt x="165846" y="138248"/>
                  <a:pt x="165846" y="139526"/>
                </a:cubicBezTo>
                <a:cubicBezTo>
                  <a:pt x="164248" y="139846"/>
                  <a:pt x="163689" y="138808"/>
                  <a:pt x="164168" y="136411"/>
                </a:cubicBezTo>
                <a:cubicBezTo>
                  <a:pt x="164647" y="134014"/>
                  <a:pt x="165367" y="132976"/>
                  <a:pt x="166325" y="133295"/>
                </a:cubicBezTo>
                <a:close/>
                <a:moveTo>
                  <a:pt x="125103" y="128502"/>
                </a:moveTo>
                <a:cubicBezTo>
                  <a:pt x="124145" y="129141"/>
                  <a:pt x="124065" y="129621"/>
                  <a:pt x="124864" y="129940"/>
                </a:cubicBezTo>
                <a:cubicBezTo>
                  <a:pt x="125663" y="130260"/>
                  <a:pt x="125902" y="130898"/>
                  <a:pt x="125583" y="131858"/>
                </a:cubicBezTo>
                <a:cubicBezTo>
                  <a:pt x="126541" y="131858"/>
                  <a:pt x="127021" y="130739"/>
                  <a:pt x="127021" y="128502"/>
                </a:cubicBezTo>
                <a:cubicBezTo>
                  <a:pt x="126381" y="128182"/>
                  <a:pt x="125902" y="128422"/>
                  <a:pt x="125583" y="129221"/>
                </a:cubicBezTo>
                <a:cubicBezTo>
                  <a:pt x="125263" y="130020"/>
                  <a:pt x="125103" y="129780"/>
                  <a:pt x="125103" y="128502"/>
                </a:cubicBezTo>
                <a:close/>
                <a:moveTo>
                  <a:pt x="71419" y="128023"/>
                </a:moveTo>
                <a:cubicBezTo>
                  <a:pt x="70780" y="127703"/>
                  <a:pt x="70301" y="127783"/>
                  <a:pt x="69981" y="128263"/>
                </a:cubicBezTo>
                <a:cubicBezTo>
                  <a:pt x="69662" y="128741"/>
                  <a:pt x="69182" y="129141"/>
                  <a:pt x="68544" y="129461"/>
                </a:cubicBezTo>
                <a:cubicBezTo>
                  <a:pt x="68863" y="132017"/>
                  <a:pt x="68703" y="133775"/>
                  <a:pt x="68064" y="134733"/>
                </a:cubicBezTo>
                <a:cubicBezTo>
                  <a:pt x="67425" y="135692"/>
                  <a:pt x="66946" y="137130"/>
                  <a:pt x="66627" y="139047"/>
                </a:cubicBezTo>
                <a:cubicBezTo>
                  <a:pt x="69182" y="136811"/>
                  <a:pt x="70780" y="133135"/>
                  <a:pt x="71419" y="128023"/>
                </a:cubicBezTo>
                <a:close/>
                <a:moveTo>
                  <a:pt x="137566" y="126585"/>
                </a:moveTo>
                <a:cubicBezTo>
                  <a:pt x="137885" y="127224"/>
                  <a:pt x="137965" y="128023"/>
                  <a:pt x="137805" y="128981"/>
                </a:cubicBezTo>
                <a:cubicBezTo>
                  <a:pt x="137645" y="129940"/>
                  <a:pt x="138045" y="130099"/>
                  <a:pt x="139003" y="129461"/>
                </a:cubicBezTo>
                <a:cubicBezTo>
                  <a:pt x="139003" y="129141"/>
                  <a:pt x="139084" y="128741"/>
                  <a:pt x="139243" y="128263"/>
                </a:cubicBezTo>
                <a:cubicBezTo>
                  <a:pt x="139403" y="127783"/>
                  <a:pt x="139483" y="127224"/>
                  <a:pt x="139483" y="126585"/>
                </a:cubicBezTo>
                <a:close/>
                <a:moveTo>
                  <a:pt x="266024" y="125146"/>
                </a:moveTo>
                <a:cubicBezTo>
                  <a:pt x="267302" y="125146"/>
                  <a:pt x="267861" y="125786"/>
                  <a:pt x="267702" y="127064"/>
                </a:cubicBezTo>
                <a:cubicBezTo>
                  <a:pt x="267542" y="128342"/>
                  <a:pt x="267302" y="129461"/>
                  <a:pt x="266982" y="130419"/>
                </a:cubicBezTo>
                <a:cubicBezTo>
                  <a:pt x="266024" y="130419"/>
                  <a:pt x="265545" y="129700"/>
                  <a:pt x="265545" y="128263"/>
                </a:cubicBezTo>
                <a:cubicBezTo>
                  <a:pt x="265545" y="126824"/>
                  <a:pt x="265705" y="125786"/>
                  <a:pt x="266024" y="125146"/>
                </a:cubicBezTo>
                <a:close/>
                <a:moveTo>
                  <a:pt x="141400" y="124668"/>
                </a:moveTo>
                <a:cubicBezTo>
                  <a:pt x="140441" y="125307"/>
                  <a:pt x="139963" y="126665"/>
                  <a:pt x="139963" y="128741"/>
                </a:cubicBezTo>
                <a:cubicBezTo>
                  <a:pt x="139963" y="130819"/>
                  <a:pt x="139882" y="132976"/>
                  <a:pt x="139723" y="135213"/>
                </a:cubicBezTo>
                <a:cubicBezTo>
                  <a:pt x="139563" y="137449"/>
                  <a:pt x="139243" y="139446"/>
                  <a:pt x="138764" y="141204"/>
                </a:cubicBezTo>
                <a:cubicBezTo>
                  <a:pt x="138285" y="142962"/>
                  <a:pt x="137246" y="144000"/>
                  <a:pt x="135648" y="144320"/>
                </a:cubicBezTo>
                <a:cubicBezTo>
                  <a:pt x="136287" y="147195"/>
                  <a:pt x="136287" y="149752"/>
                  <a:pt x="135648" y="151989"/>
                </a:cubicBezTo>
                <a:cubicBezTo>
                  <a:pt x="132773" y="152628"/>
                  <a:pt x="131255" y="154466"/>
                  <a:pt x="131095" y="157501"/>
                </a:cubicBezTo>
                <a:cubicBezTo>
                  <a:pt x="130935" y="160537"/>
                  <a:pt x="129737" y="162694"/>
                  <a:pt x="127500" y="163972"/>
                </a:cubicBezTo>
                <a:cubicBezTo>
                  <a:pt x="126861" y="165570"/>
                  <a:pt x="127100" y="166129"/>
                  <a:pt x="128219" y="165649"/>
                </a:cubicBezTo>
                <a:cubicBezTo>
                  <a:pt x="129337" y="165170"/>
                  <a:pt x="129737" y="165729"/>
                  <a:pt x="129417" y="167327"/>
                </a:cubicBezTo>
                <a:cubicBezTo>
                  <a:pt x="130376" y="167327"/>
                  <a:pt x="130935" y="166848"/>
                  <a:pt x="131095" y="165889"/>
                </a:cubicBezTo>
                <a:cubicBezTo>
                  <a:pt x="131255" y="164931"/>
                  <a:pt x="131654" y="163972"/>
                  <a:pt x="132293" y="163013"/>
                </a:cubicBezTo>
                <a:cubicBezTo>
                  <a:pt x="132613" y="164291"/>
                  <a:pt x="133092" y="165810"/>
                  <a:pt x="133731" y="167567"/>
                </a:cubicBezTo>
                <a:cubicBezTo>
                  <a:pt x="134370" y="169324"/>
                  <a:pt x="135169" y="169724"/>
                  <a:pt x="136128" y="168765"/>
                </a:cubicBezTo>
                <a:cubicBezTo>
                  <a:pt x="135169" y="167487"/>
                  <a:pt x="134690" y="166049"/>
                  <a:pt x="134690" y="164451"/>
                </a:cubicBezTo>
                <a:cubicBezTo>
                  <a:pt x="134690" y="162853"/>
                  <a:pt x="134929" y="161336"/>
                  <a:pt x="135409" y="159897"/>
                </a:cubicBezTo>
                <a:cubicBezTo>
                  <a:pt x="135888" y="158460"/>
                  <a:pt x="136368" y="156942"/>
                  <a:pt x="136846" y="155344"/>
                </a:cubicBezTo>
                <a:cubicBezTo>
                  <a:pt x="137326" y="153746"/>
                  <a:pt x="137406" y="152148"/>
                  <a:pt x="137086" y="150551"/>
                </a:cubicBezTo>
                <a:cubicBezTo>
                  <a:pt x="138684" y="147036"/>
                  <a:pt x="139963" y="143361"/>
                  <a:pt x="140921" y="139526"/>
                </a:cubicBezTo>
                <a:cubicBezTo>
                  <a:pt x="141880" y="135692"/>
                  <a:pt x="142519" y="131378"/>
                  <a:pt x="142838" y="126585"/>
                </a:cubicBezTo>
                <a:cubicBezTo>
                  <a:pt x="141880" y="126585"/>
                  <a:pt x="141400" y="126106"/>
                  <a:pt x="141400" y="125146"/>
                </a:cubicBezTo>
                <a:close/>
                <a:moveTo>
                  <a:pt x="134690" y="119874"/>
                </a:moveTo>
                <a:cubicBezTo>
                  <a:pt x="133412" y="120833"/>
                  <a:pt x="132773" y="123070"/>
                  <a:pt x="132773" y="126585"/>
                </a:cubicBezTo>
                <a:cubicBezTo>
                  <a:pt x="134050" y="125945"/>
                  <a:pt x="134849" y="124907"/>
                  <a:pt x="135169" y="123469"/>
                </a:cubicBezTo>
                <a:cubicBezTo>
                  <a:pt x="135489" y="122031"/>
                  <a:pt x="135329" y="120833"/>
                  <a:pt x="134690" y="119874"/>
                </a:cubicBezTo>
                <a:close/>
                <a:moveTo>
                  <a:pt x="188853" y="118436"/>
                </a:moveTo>
                <a:cubicBezTo>
                  <a:pt x="189492" y="118117"/>
                  <a:pt x="189892" y="118196"/>
                  <a:pt x="190051" y="118676"/>
                </a:cubicBezTo>
                <a:cubicBezTo>
                  <a:pt x="190211" y="119155"/>
                  <a:pt x="190610" y="119555"/>
                  <a:pt x="191250" y="119874"/>
                </a:cubicBezTo>
                <a:cubicBezTo>
                  <a:pt x="190930" y="120513"/>
                  <a:pt x="190771" y="121153"/>
                  <a:pt x="190771" y="121791"/>
                </a:cubicBezTo>
                <a:cubicBezTo>
                  <a:pt x="190771" y="122431"/>
                  <a:pt x="190610" y="123070"/>
                  <a:pt x="190291" y="123709"/>
                </a:cubicBezTo>
                <a:cubicBezTo>
                  <a:pt x="189652" y="123070"/>
                  <a:pt x="189013" y="122910"/>
                  <a:pt x="188374" y="123229"/>
                </a:cubicBezTo>
                <a:cubicBezTo>
                  <a:pt x="188693" y="125466"/>
                  <a:pt x="188933" y="127703"/>
                  <a:pt x="189093" y="129940"/>
                </a:cubicBezTo>
                <a:cubicBezTo>
                  <a:pt x="189253" y="132177"/>
                  <a:pt x="188693" y="134094"/>
                  <a:pt x="187415" y="135692"/>
                </a:cubicBezTo>
                <a:cubicBezTo>
                  <a:pt x="187735" y="132816"/>
                  <a:pt x="187814" y="129780"/>
                  <a:pt x="187655" y="126585"/>
                </a:cubicBezTo>
                <a:cubicBezTo>
                  <a:pt x="187495" y="123389"/>
                  <a:pt x="187894" y="120673"/>
                  <a:pt x="188853" y="118436"/>
                </a:cubicBezTo>
                <a:close/>
                <a:moveTo>
                  <a:pt x="145714" y="118436"/>
                </a:moveTo>
                <a:cubicBezTo>
                  <a:pt x="144755" y="118436"/>
                  <a:pt x="144356" y="119235"/>
                  <a:pt x="144516" y="120833"/>
                </a:cubicBezTo>
                <a:cubicBezTo>
                  <a:pt x="144676" y="122431"/>
                  <a:pt x="144436" y="123709"/>
                  <a:pt x="143797" y="124668"/>
                </a:cubicBezTo>
                <a:cubicBezTo>
                  <a:pt x="145075" y="124348"/>
                  <a:pt x="146353" y="123549"/>
                  <a:pt x="147631" y="122271"/>
                </a:cubicBezTo>
                <a:cubicBezTo>
                  <a:pt x="147631" y="121952"/>
                  <a:pt x="147551" y="121632"/>
                  <a:pt x="147392" y="121312"/>
                </a:cubicBezTo>
                <a:cubicBezTo>
                  <a:pt x="147232" y="120992"/>
                  <a:pt x="147152" y="120513"/>
                  <a:pt x="147152" y="119874"/>
                </a:cubicBezTo>
                <a:cubicBezTo>
                  <a:pt x="146513" y="120513"/>
                  <a:pt x="146193" y="121312"/>
                  <a:pt x="146193" y="122271"/>
                </a:cubicBezTo>
                <a:cubicBezTo>
                  <a:pt x="145235" y="121952"/>
                  <a:pt x="145075" y="120673"/>
                  <a:pt x="145714" y="118436"/>
                </a:cubicBezTo>
                <a:close/>
                <a:moveTo>
                  <a:pt x="165367" y="114602"/>
                </a:moveTo>
                <a:lnTo>
                  <a:pt x="167763" y="114602"/>
                </a:lnTo>
                <a:cubicBezTo>
                  <a:pt x="168083" y="116519"/>
                  <a:pt x="168242" y="118596"/>
                  <a:pt x="168242" y="120833"/>
                </a:cubicBezTo>
                <a:cubicBezTo>
                  <a:pt x="168242" y="123070"/>
                  <a:pt x="168242" y="125466"/>
                  <a:pt x="168242" y="128023"/>
                </a:cubicBezTo>
                <a:cubicBezTo>
                  <a:pt x="167284" y="125786"/>
                  <a:pt x="166405" y="125227"/>
                  <a:pt x="165606" y="126345"/>
                </a:cubicBezTo>
                <a:cubicBezTo>
                  <a:pt x="164807" y="127464"/>
                  <a:pt x="163929" y="127703"/>
                  <a:pt x="162970" y="127064"/>
                </a:cubicBezTo>
                <a:cubicBezTo>
                  <a:pt x="162331" y="126106"/>
                  <a:pt x="162251" y="125067"/>
                  <a:pt x="162730" y="123948"/>
                </a:cubicBezTo>
                <a:cubicBezTo>
                  <a:pt x="163209" y="122830"/>
                  <a:pt x="163769" y="121952"/>
                  <a:pt x="164407" y="121312"/>
                </a:cubicBezTo>
                <a:cubicBezTo>
                  <a:pt x="164407" y="123549"/>
                  <a:pt x="164887" y="124348"/>
                  <a:pt x="165846" y="123709"/>
                </a:cubicBezTo>
                <a:cubicBezTo>
                  <a:pt x="166485" y="121791"/>
                  <a:pt x="166485" y="120753"/>
                  <a:pt x="165846" y="120593"/>
                </a:cubicBezTo>
                <a:cubicBezTo>
                  <a:pt x="165206" y="120433"/>
                  <a:pt x="164727" y="120194"/>
                  <a:pt x="164407" y="119874"/>
                </a:cubicBezTo>
                <a:cubicBezTo>
                  <a:pt x="165047" y="118596"/>
                  <a:pt x="165367" y="116838"/>
                  <a:pt x="165367" y="114602"/>
                </a:cubicBezTo>
                <a:close/>
                <a:moveTo>
                  <a:pt x="140921" y="113643"/>
                </a:moveTo>
                <a:cubicBezTo>
                  <a:pt x="140282" y="115561"/>
                  <a:pt x="139643" y="117078"/>
                  <a:pt x="139003" y="118196"/>
                </a:cubicBezTo>
                <a:cubicBezTo>
                  <a:pt x="138365" y="119315"/>
                  <a:pt x="138365" y="120992"/>
                  <a:pt x="139003" y="123229"/>
                </a:cubicBezTo>
                <a:cubicBezTo>
                  <a:pt x="139643" y="122910"/>
                  <a:pt x="140122" y="122511"/>
                  <a:pt x="140441" y="122031"/>
                </a:cubicBezTo>
                <a:cubicBezTo>
                  <a:pt x="140762" y="121552"/>
                  <a:pt x="141400" y="121312"/>
                  <a:pt x="142359" y="121312"/>
                </a:cubicBezTo>
                <a:cubicBezTo>
                  <a:pt x="142679" y="120354"/>
                  <a:pt x="142838" y="119235"/>
                  <a:pt x="142838" y="117957"/>
                </a:cubicBezTo>
                <a:cubicBezTo>
                  <a:pt x="142838" y="116679"/>
                  <a:pt x="143157" y="115720"/>
                  <a:pt x="143797" y="115081"/>
                </a:cubicBezTo>
                <a:cubicBezTo>
                  <a:pt x="143477" y="113803"/>
                  <a:pt x="143078" y="113404"/>
                  <a:pt x="142598" y="113883"/>
                </a:cubicBezTo>
                <a:cubicBezTo>
                  <a:pt x="142119" y="114362"/>
                  <a:pt x="141560" y="114282"/>
                  <a:pt x="140921" y="113643"/>
                </a:cubicBezTo>
                <a:close/>
                <a:moveTo>
                  <a:pt x="259793" y="112684"/>
                </a:moveTo>
                <a:cubicBezTo>
                  <a:pt x="259793" y="113643"/>
                  <a:pt x="260033" y="114362"/>
                  <a:pt x="260512" y="114841"/>
                </a:cubicBezTo>
                <a:cubicBezTo>
                  <a:pt x="260991" y="115321"/>
                  <a:pt x="261071" y="116200"/>
                  <a:pt x="260752" y="117478"/>
                </a:cubicBezTo>
                <a:cubicBezTo>
                  <a:pt x="260112" y="118117"/>
                  <a:pt x="259313" y="118436"/>
                  <a:pt x="258355" y="118436"/>
                </a:cubicBezTo>
                <a:cubicBezTo>
                  <a:pt x="257396" y="118436"/>
                  <a:pt x="257237" y="117637"/>
                  <a:pt x="257875" y="116039"/>
                </a:cubicBezTo>
                <a:cubicBezTo>
                  <a:pt x="258515" y="116039"/>
                  <a:pt x="258835" y="116200"/>
                  <a:pt x="258835" y="116519"/>
                </a:cubicBezTo>
                <a:cubicBezTo>
                  <a:pt x="258835" y="116838"/>
                  <a:pt x="258994" y="117158"/>
                  <a:pt x="259313" y="117478"/>
                </a:cubicBezTo>
                <a:cubicBezTo>
                  <a:pt x="259633" y="116838"/>
                  <a:pt x="259633" y="115960"/>
                  <a:pt x="259313" y="114841"/>
                </a:cubicBezTo>
                <a:cubicBezTo>
                  <a:pt x="258994" y="113723"/>
                  <a:pt x="259154" y="113004"/>
                  <a:pt x="259793" y="112684"/>
                </a:cubicBezTo>
                <a:close/>
                <a:moveTo>
                  <a:pt x="187415" y="112205"/>
                </a:moveTo>
                <a:cubicBezTo>
                  <a:pt x="187415" y="112844"/>
                  <a:pt x="187495" y="113323"/>
                  <a:pt x="187655" y="113643"/>
                </a:cubicBezTo>
                <a:cubicBezTo>
                  <a:pt x="187814" y="113963"/>
                  <a:pt x="187894" y="114442"/>
                  <a:pt x="187894" y="115081"/>
                </a:cubicBezTo>
                <a:cubicBezTo>
                  <a:pt x="187255" y="115081"/>
                  <a:pt x="186856" y="115241"/>
                  <a:pt x="186696" y="115561"/>
                </a:cubicBezTo>
                <a:cubicBezTo>
                  <a:pt x="186537" y="115880"/>
                  <a:pt x="186137" y="116039"/>
                  <a:pt x="185498" y="116039"/>
                </a:cubicBezTo>
                <a:cubicBezTo>
                  <a:pt x="186137" y="113803"/>
                  <a:pt x="186776" y="112525"/>
                  <a:pt x="187415" y="112205"/>
                </a:cubicBezTo>
                <a:close/>
                <a:moveTo>
                  <a:pt x="99220" y="110767"/>
                </a:moveTo>
                <a:cubicBezTo>
                  <a:pt x="98581" y="110767"/>
                  <a:pt x="98181" y="111246"/>
                  <a:pt x="98022" y="112205"/>
                </a:cubicBezTo>
                <a:cubicBezTo>
                  <a:pt x="97862" y="113164"/>
                  <a:pt x="97462" y="113963"/>
                  <a:pt x="96823" y="114602"/>
                </a:cubicBezTo>
                <a:cubicBezTo>
                  <a:pt x="97462" y="115880"/>
                  <a:pt x="98102" y="115800"/>
                  <a:pt x="98740" y="114362"/>
                </a:cubicBezTo>
                <a:cubicBezTo>
                  <a:pt x="99380" y="112924"/>
                  <a:pt x="99539" y="111726"/>
                  <a:pt x="99220" y="110767"/>
                </a:cubicBezTo>
                <a:close/>
                <a:moveTo>
                  <a:pt x="12582" y="109929"/>
                </a:moveTo>
                <a:cubicBezTo>
                  <a:pt x="12183" y="110008"/>
                  <a:pt x="11824" y="110448"/>
                  <a:pt x="11504" y="111246"/>
                </a:cubicBezTo>
                <a:cubicBezTo>
                  <a:pt x="10865" y="112844"/>
                  <a:pt x="11104" y="113404"/>
                  <a:pt x="12223" y="112924"/>
                </a:cubicBezTo>
                <a:cubicBezTo>
                  <a:pt x="13342" y="112444"/>
                  <a:pt x="13901" y="112684"/>
                  <a:pt x="13901" y="113643"/>
                </a:cubicBezTo>
                <a:cubicBezTo>
                  <a:pt x="14859" y="113004"/>
                  <a:pt x="14859" y="112045"/>
                  <a:pt x="13901" y="110767"/>
                </a:cubicBezTo>
                <a:cubicBezTo>
                  <a:pt x="13422" y="110128"/>
                  <a:pt x="12982" y="109848"/>
                  <a:pt x="12582" y="109929"/>
                </a:cubicBezTo>
                <a:close/>
                <a:moveTo>
                  <a:pt x="50329" y="109809"/>
                </a:moveTo>
                <a:cubicBezTo>
                  <a:pt x="50329" y="111086"/>
                  <a:pt x="50728" y="111646"/>
                  <a:pt x="51527" y="111486"/>
                </a:cubicBezTo>
                <a:cubicBezTo>
                  <a:pt x="52326" y="111326"/>
                  <a:pt x="53045" y="111566"/>
                  <a:pt x="53685" y="112205"/>
                </a:cubicBezTo>
                <a:cubicBezTo>
                  <a:pt x="53685" y="110927"/>
                  <a:pt x="53285" y="110288"/>
                  <a:pt x="52486" y="110288"/>
                </a:cubicBezTo>
                <a:cubicBezTo>
                  <a:pt x="51687" y="110288"/>
                  <a:pt x="50968" y="110128"/>
                  <a:pt x="50329" y="109809"/>
                </a:cubicBezTo>
                <a:close/>
                <a:moveTo>
                  <a:pt x="125583" y="108850"/>
                </a:moveTo>
                <a:cubicBezTo>
                  <a:pt x="123985" y="108530"/>
                  <a:pt x="122308" y="109089"/>
                  <a:pt x="120550" y="110527"/>
                </a:cubicBezTo>
                <a:cubicBezTo>
                  <a:pt x="118792" y="111966"/>
                  <a:pt x="117434" y="113323"/>
                  <a:pt x="116475" y="114602"/>
                </a:cubicBezTo>
                <a:cubicBezTo>
                  <a:pt x="117115" y="114602"/>
                  <a:pt x="117754" y="114522"/>
                  <a:pt x="118393" y="114362"/>
                </a:cubicBezTo>
                <a:cubicBezTo>
                  <a:pt x="119032" y="114203"/>
                  <a:pt x="119511" y="113483"/>
                  <a:pt x="119831" y="112205"/>
                </a:cubicBezTo>
                <a:cubicBezTo>
                  <a:pt x="120789" y="111885"/>
                  <a:pt x="121269" y="112125"/>
                  <a:pt x="121269" y="112924"/>
                </a:cubicBezTo>
                <a:cubicBezTo>
                  <a:pt x="121269" y="113723"/>
                  <a:pt x="121748" y="113963"/>
                  <a:pt x="122707" y="113643"/>
                </a:cubicBezTo>
                <a:cubicBezTo>
                  <a:pt x="123346" y="113004"/>
                  <a:pt x="123825" y="112205"/>
                  <a:pt x="124145" y="111246"/>
                </a:cubicBezTo>
                <a:cubicBezTo>
                  <a:pt x="124464" y="110288"/>
                  <a:pt x="124943" y="109489"/>
                  <a:pt x="125583" y="108850"/>
                </a:cubicBezTo>
                <a:close/>
                <a:moveTo>
                  <a:pt x="252123" y="105015"/>
                </a:moveTo>
                <a:cubicBezTo>
                  <a:pt x="252443" y="107572"/>
                  <a:pt x="253002" y="109809"/>
                  <a:pt x="253801" y="111726"/>
                </a:cubicBezTo>
                <a:cubicBezTo>
                  <a:pt x="254600" y="113643"/>
                  <a:pt x="255159" y="115880"/>
                  <a:pt x="255479" y="118436"/>
                </a:cubicBezTo>
                <a:cubicBezTo>
                  <a:pt x="253881" y="119395"/>
                  <a:pt x="252763" y="118037"/>
                  <a:pt x="252123" y="114362"/>
                </a:cubicBezTo>
                <a:cubicBezTo>
                  <a:pt x="251485" y="110687"/>
                  <a:pt x="251485" y="107572"/>
                  <a:pt x="252123" y="105015"/>
                </a:cubicBezTo>
                <a:close/>
                <a:moveTo>
                  <a:pt x="33553" y="105015"/>
                </a:moveTo>
                <a:cubicBezTo>
                  <a:pt x="33233" y="107252"/>
                  <a:pt x="34032" y="108051"/>
                  <a:pt x="35949" y="107412"/>
                </a:cubicBezTo>
                <a:lnTo>
                  <a:pt x="35949" y="105015"/>
                </a:lnTo>
                <a:close/>
                <a:moveTo>
                  <a:pt x="129896" y="101660"/>
                </a:moveTo>
                <a:cubicBezTo>
                  <a:pt x="128938" y="101660"/>
                  <a:pt x="128459" y="102139"/>
                  <a:pt x="128459" y="103098"/>
                </a:cubicBezTo>
                <a:cubicBezTo>
                  <a:pt x="128459" y="104057"/>
                  <a:pt x="128459" y="105015"/>
                  <a:pt x="128459" y="105974"/>
                </a:cubicBezTo>
                <a:cubicBezTo>
                  <a:pt x="128459" y="106932"/>
                  <a:pt x="128379" y="107731"/>
                  <a:pt x="128219" y="108371"/>
                </a:cubicBezTo>
                <a:cubicBezTo>
                  <a:pt x="128059" y="109010"/>
                  <a:pt x="127340" y="109169"/>
                  <a:pt x="126062" y="108850"/>
                </a:cubicBezTo>
                <a:cubicBezTo>
                  <a:pt x="126381" y="110448"/>
                  <a:pt x="126861" y="110687"/>
                  <a:pt x="127500" y="109569"/>
                </a:cubicBezTo>
                <a:cubicBezTo>
                  <a:pt x="128139" y="108451"/>
                  <a:pt x="128938" y="108530"/>
                  <a:pt x="129896" y="109809"/>
                </a:cubicBezTo>
                <a:cubicBezTo>
                  <a:pt x="130536" y="108211"/>
                  <a:pt x="130695" y="106853"/>
                  <a:pt x="130376" y="105734"/>
                </a:cubicBezTo>
                <a:cubicBezTo>
                  <a:pt x="130057" y="104616"/>
                  <a:pt x="129896" y="103258"/>
                  <a:pt x="129896" y="101660"/>
                </a:cubicBezTo>
                <a:close/>
                <a:moveTo>
                  <a:pt x="177829" y="99263"/>
                </a:moveTo>
                <a:cubicBezTo>
                  <a:pt x="177829" y="101500"/>
                  <a:pt x="177509" y="104536"/>
                  <a:pt x="176870" y="108371"/>
                </a:cubicBezTo>
                <a:cubicBezTo>
                  <a:pt x="176231" y="112205"/>
                  <a:pt x="175432" y="114442"/>
                  <a:pt x="174474" y="115081"/>
                </a:cubicBezTo>
                <a:cubicBezTo>
                  <a:pt x="174793" y="112844"/>
                  <a:pt x="175033" y="110048"/>
                  <a:pt x="175192" y="106693"/>
                </a:cubicBezTo>
                <a:cubicBezTo>
                  <a:pt x="175352" y="103337"/>
                  <a:pt x="176231" y="100861"/>
                  <a:pt x="177829" y="99263"/>
                </a:cubicBezTo>
                <a:close/>
                <a:moveTo>
                  <a:pt x="246372" y="97346"/>
                </a:moveTo>
                <a:cubicBezTo>
                  <a:pt x="247331" y="97346"/>
                  <a:pt x="247969" y="97746"/>
                  <a:pt x="248289" y="98544"/>
                </a:cubicBezTo>
                <a:cubicBezTo>
                  <a:pt x="248609" y="99343"/>
                  <a:pt x="249248" y="99423"/>
                  <a:pt x="250206" y="98784"/>
                </a:cubicBezTo>
                <a:cubicBezTo>
                  <a:pt x="249248" y="100062"/>
                  <a:pt x="248768" y="101500"/>
                  <a:pt x="248768" y="103098"/>
                </a:cubicBezTo>
                <a:cubicBezTo>
                  <a:pt x="248768" y="104695"/>
                  <a:pt x="248928" y="106373"/>
                  <a:pt x="249248" y="108131"/>
                </a:cubicBezTo>
                <a:cubicBezTo>
                  <a:pt x="249567" y="109888"/>
                  <a:pt x="249887" y="111726"/>
                  <a:pt x="250206" y="113643"/>
                </a:cubicBezTo>
                <a:cubicBezTo>
                  <a:pt x="250526" y="115561"/>
                  <a:pt x="250366" y="117158"/>
                  <a:pt x="249727" y="118436"/>
                </a:cubicBezTo>
                <a:cubicBezTo>
                  <a:pt x="249727" y="117797"/>
                  <a:pt x="249567" y="117318"/>
                  <a:pt x="249248" y="116998"/>
                </a:cubicBezTo>
                <a:cubicBezTo>
                  <a:pt x="248289" y="113803"/>
                  <a:pt x="247730" y="110368"/>
                  <a:pt x="247570" y="106693"/>
                </a:cubicBezTo>
                <a:cubicBezTo>
                  <a:pt x="247410" y="103018"/>
                  <a:pt x="247011" y="99903"/>
                  <a:pt x="246372" y="97346"/>
                </a:cubicBezTo>
                <a:close/>
                <a:moveTo>
                  <a:pt x="188374" y="95908"/>
                </a:moveTo>
                <a:cubicBezTo>
                  <a:pt x="190930" y="96548"/>
                  <a:pt x="192208" y="98305"/>
                  <a:pt x="192208" y="101181"/>
                </a:cubicBezTo>
                <a:cubicBezTo>
                  <a:pt x="192208" y="104057"/>
                  <a:pt x="192847" y="106932"/>
                  <a:pt x="194126" y="109809"/>
                </a:cubicBezTo>
                <a:lnTo>
                  <a:pt x="194126" y="110288"/>
                </a:lnTo>
                <a:cubicBezTo>
                  <a:pt x="192208" y="109649"/>
                  <a:pt x="191010" y="108290"/>
                  <a:pt x="190531" y="106214"/>
                </a:cubicBezTo>
                <a:cubicBezTo>
                  <a:pt x="190051" y="104136"/>
                  <a:pt x="190132" y="101820"/>
                  <a:pt x="190771" y="99263"/>
                </a:cubicBezTo>
                <a:cubicBezTo>
                  <a:pt x="190132" y="98944"/>
                  <a:pt x="189652" y="99104"/>
                  <a:pt x="189333" y="99742"/>
                </a:cubicBezTo>
                <a:cubicBezTo>
                  <a:pt x="189013" y="100382"/>
                  <a:pt x="188534" y="100541"/>
                  <a:pt x="187894" y="100222"/>
                </a:cubicBezTo>
                <a:cubicBezTo>
                  <a:pt x="187894" y="97666"/>
                  <a:pt x="188054" y="96228"/>
                  <a:pt x="188374" y="95908"/>
                </a:cubicBezTo>
                <a:close/>
                <a:moveTo>
                  <a:pt x="156259" y="94470"/>
                </a:moveTo>
                <a:cubicBezTo>
                  <a:pt x="156898" y="94789"/>
                  <a:pt x="157378" y="95109"/>
                  <a:pt x="157697" y="95429"/>
                </a:cubicBezTo>
                <a:cubicBezTo>
                  <a:pt x="158017" y="95749"/>
                  <a:pt x="158496" y="95429"/>
                  <a:pt x="159135" y="94470"/>
                </a:cubicBezTo>
                <a:cubicBezTo>
                  <a:pt x="160414" y="96387"/>
                  <a:pt x="161213" y="98624"/>
                  <a:pt x="161532" y="101181"/>
                </a:cubicBezTo>
                <a:cubicBezTo>
                  <a:pt x="161851" y="103737"/>
                  <a:pt x="161851" y="106453"/>
                  <a:pt x="161532" y="109329"/>
                </a:cubicBezTo>
                <a:cubicBezTo>
                  <a:pt x="161213" y="112205"/>
                  <a:pt x="160893" y="115001"/>
                  <a:pt x="160573" y="117717"/>
                </a:cubicBezTo>
                <a:cubicBezTo>
                  <a:pt x="160253" y="120433"/>
                  <a:pt x="160094" y="122751"/>
                  <a:pt x="160094" y="124668"/>
                </a:cubicBezTo>
                <a:cubicBezTo>
                  <a:pt x="158177" y="124028"/>
                  <a:pt x="157058" y="124668"/>
                  <a:pt x="156738" y="126585"/>
                </a:cubicBezTo>
                <a:cubicBezTo>
                  <a:pt x="156738" y="125626"/>
                  <a:pt x="156978" y="124348"/>
                  <a:pt x="157457" y="122751"/>
                </a:cubicBezTo>
                <a:cubicBezTo>
                  <a:pt x="157937" y="121153"/>
                  <a:pt x="158416" y="119395"/>
                  <a:pt x="158895" y="117478"/>
                </a:cubicBezTo>
                <a:cubicBezTo>
                  <a:pt x="159375" y="115561"/>
                  <a:pt x="159615" y="113803"/>
                  <a:pt x="159615" y="112205"/>
                </a:cubicBezTo>
                <a:cubicBezTo>
                  <a:pt x="159615" y="110608"/>
                  <a:pt x="159135" y="109329"/>
                  <a:pt x="158177" y="108371"/>
                </a:cubicBezTo>
                <a:cubicBezTo>
                  <a:pt x="156579" y="109968"/>
                  <a:pt x="155540" y="112444"/>
                  <a:pt x="155061" y="115800"/>
                </a:cubicBezTo>
                <a:cubicBezTo>
                  <a:pt x="154582" y="119155"/>
                  <a:pt x="154342" y="122751"/>
                  <a:pt x="154342" y="126585"/>
                </a:cubicBezTo>
                <a:cubicBezTo>
                  <a:pt x="153383" y="127863"/>
                  <a:pt x="152984" y="128342"/>
                  <a:pt x="153143" y="128023"/>
                </a:cubicBezTo>
                <a:cubicBezTo>
                  <a:pt x="153303" y="127703"/>
                  <a:pt x="153383" y="126744"/>
                  <a:pt x="153383" y="125146"/>
                </a:cubicBezTo>
                <a:cubicBezTo>
                  <a:pt x="153703" y="119715"/>
                  <a:pt x="154422" y="115241"/>
                  <a:pt x="155540" y="111726"/>
                </a:cubicBezTo>
                <a:cubicBezTo>
                  <a:pt x="156658" y="108211"/>
                  <a:pt x="157537" y="105175"/>
                  <a:pt x="158177" y="102619"/>
                </a:cubicBezTo>
                <a:cubicBezTo>
                  <a:pt x="157537" y="104216"/>
                  <a:pt x="156978" y="104935"/>
                  <a:pt x="156499" y="104776"/>
                </a:cubicBezTo>
                <a:cubicBezTo>
                  <a:pt x="156020" y="104616"/>
                  <a:pt x="155300" y="104216"/>
                  <a:pt x="154342" y="103577"/>
                </a:cubicBezTo>
                <a:cubicBezTo>
                  <a:pt x="153383" y="105175"/>
                  <a:pt x="152904" y="107572"/>
                  <a:pt x="152904" y="110767"/>
                </a:cubicBezTo>
                <a:cubicBezTo>
                  <a:pt x="151945" y="110767"/>
                  <a:pt x="151306" y="110608"/>
                  <a:pt x="150987" y="110288"/>
                </a:cubicBezTo>
                <a:cubicBezTo>
                  <a:pt x="150667" y="109968"/>
                  <a:pt x="150028" y="110128"/>
                  <a:pt x="149070" y="110767"/>
                </a:cubicBezTo>
                <a:cubicBezTo>
                  <a:pt x="150028" y="107252"/>
                  <a:pt x="151067" y="104297"/>
                  <a:pt x="152185" y="101900"/>
                </a:cubicBezTo>
                <a:cubicBezTo>
                  <a:pt x="153303" y="99503"/>
                  <a:pt x="154662" y="97026"/>
                  <a:pt x="156259" y="94470"/>
                </a:cubicBezTo>
                <a:close/>
                <a:moveTo>
                  <a:pt x="172077" y="93991"/>
                </a:moveTo>
                <a:cubicBezTo>
                  <a:pt x="171757" y="99104"/>
                  <a:pt x="171837" y="103258"/>
                  <a:pt x="172317" y="106453"/>
                </a:cubicBezTo>
                <a:cubicBezTo>
                  <a:pt x="172796" y="109649"/>
                  <a:pt x="172077" y="112525"/>
                  <a:pt x="170159" y="115081"/>
                </a:cubicBezTo>
                <a:cubicBezTo>
                  <a:pt x="171438" y="111246"/>
                  <a:pt x="171757" y="107652"/>
                  <a:pt x="171119" y="104297"/>
                </a:cubicBezTo>
                <a:cubicBezTo>
                  <a:pt x="170479" y="100941"/>
                  <a:pt x="170799" y="97506"/>
                  <a:pt x="172077" y="93991"/>
                </a:cubicBezTo>
                <a:close/>
                <a:moveTo>
                  <a:pt x="124384" y="93991"/>
                </a:moveTo>
                <a:cubicBezTo>
                  <a:pt x="123266" y="94630"/>
                  <a:pt x="122867" y="95749"/>
                  <a:pt x="123186" y="97346"/>
                </a:cubicBezTo>
                <a:cubicBezTo>
                  <a:pt x="124145" y="97666"/>
                  <a:pt x="124784" y="97266"/>
                  <a:pt x="125103" y="96148"/>
                </a:cubicBezTo>
                <a:cubicBezTo>
                  <a:pt x="125423" y="95029"/>
                  <a:pt x="125902" y="94311"/>
                  <a:pt x="126541" y="93991"/>
                </a:cubicBezTo>
                <a:cubicBezTo>
                  <a:pt x="126222" y="93352"/>
                  <a:pt x="125502" y="93352"/>
                  <a:pt x="124384" y="93991"/>
                </a:cubicBezTo>
                <a:close/>
                <a:moveTo>
                  <a:pt x="230075" y="93032"/>
                </a:moveTo>
                <a:cubicBezTo>
                  <a:pt x="230395" y="93671"/>
                  <a:pt x="230554" y="94950"/>
                  <a:pt x="230554" y="96867"/>
                </a:cubicBezTo>
                <a:cubicBezTo>
                  <a:pt x="229915" y="96867"/>
                  <a:pt x="229436" y="96707"/>
                  <a:pt x="229116" y="96387"/>
                </a:cubicBezTo>
                <a:cubicBezTo>
                  <a:pt x="229116" y="94470"/>
                  <a:pt x="229436" y="93352"/>
                  <a:pt x="230075" y="93032"/>
                </a:cubicBezTo>
                <a:close/>
                <a:moveTo>
                  <a:pt x="185019" y="93032"/>
                </a:moveTo>
                <a:cubicBezTo>
                  <a:pt x="186616" y="93671"/>
                  <a:pt x="187335" y="94789"/>
                  <a:pt x="187176" y="96387"/>
                </a:cubicBezTo>
                <a:cubicBezTo>
                  <a:pt x="187015" y="97985"/>
                  <a:pt x="186936" y="99742"/>
                  <a:pt x="186936" y="101660"/>
                </a:cubicBezTo>
                <a:cubicBezTo>
                  <a:pt x="185338" y="101340"/>
                  <a:pt x="184619" y="100302"/>
                  <a:pt x="184779" y="98544"/>
                </a:cubicBezTo>
                <a:cubicBezTo>
                  <a:pt x="184939" y="96787"/>
                  <a:pt x="185019" y="94950"/>
                  <a:pt x="185019" y="93032"/>
                </a:cubicBezTo>
                <a:close/>
                <a:moveTo>
                  <a:pt x="127500" y="93032"/>
                </a:moveTo>
                <a:cubicBezTo>
                  <a:pt x="127500" y="93991"/>
                  <a:pt x="127580" y="94630"/>
                  <a:pt x="127739" y="94950"/>
                </a:cubicBezTo>
                <a:cubicBezTo>
                  <a:pt x="127899" y="95269"/>
                  <a:pt x="127979" y="95749"/>
                  <a:pt x="127979" y="96387"/>
                </a:cubicBezTo>
                <a:cubicBezTo>
                  <a:pt x="128938" y="96387"/>
                  <a:pt x="129417" y="95269"/>
                  <a:pt x="129417" y="93032"/>
                </a:cubicBezTo>
                <a:close/>
                <a:moveTo>
                  <a:pt x="237744" y="92553"/>
                </a:moveTo>
                <a:cubicBezTo>
                  <a:pt x="237105" y="93831"/>
                  <a:pt x="236865" y="95029"/>
                  <a:pt x="237025" y="96148"/>
                </a:cubicBezTo>
                <a:cubicBezTo>
                  <a:pt x="237185" y="97266"/>
                  <a:pt x="237265" y="98305"/>
                  <a:pt x="237265" y="99263"/>
                </a:cubicBezTo>
                <a:cubicBezTo>
                  <a:pt x="237265" y="99263"/>
                  <a:pt x="237105" y="99104"/>
                  <a:pt x="236786" y="98784"/>
                </a:cubicBezTo>
                <a:cubicBezTo>
                  <a:pt x="237105" y="97506"/>
                  <a:pt x="237185" y="96308"/>
                  <a:pt x="237025" y="95189"/>
                </a:cubicBezTo>
                <a:cubicBezTo>
                  <a:pt x="236865" y="94071"/>
                  <a:pt x="237105" y="93192"/>
                  <a:pt x="237744" y="92553"/>
                </a:cubicBezTo>
                <a:close/>
                <a:moveTo>
                  <a:pt x="261230" y="91594"/>
                </a:moveTo>
                <a:cubicBezTo>
                  <a:pt x="261550" y="92872"/>
                  <a:pt x="261870" y="93112"/>
                  <a:pt x="262190" y="92313"/>
                </a:cubicBezTo>
                <a:cubicBezTo>
                  <a:pt x="262509" y="91514"/>
                  <a:pt x="262989" y="91275"/>
                  <a:pt x="263627" y="91594"/>
                </a:cubicBezTo>
                <a:cubicBezTo>
                  <a:pt x="264906" y="95429"/>
                  <a:pt x="264906" y="99104"/>
                  <a:pt x="263627" y="102619"/>
                </a:cubicBezTo>
                <a:cubicBezTo>
                  <a:pt x="262349" y="106134"/>
                  <a:pt x="262029" y="109649"/>
                  <a:pt x="262669" y="113164"/>
                </a:cubicBezTo>
                <a:cubicBezTo>
                  <a:pt x="262029" y="109968"/>
                  <a:pt x="261311" y="106453"/>
                  <a:pt x="260512" y="102619"/>
                </a:cubicBezTo>
                <a:cubicBezTo>
                  <a:pt x="259713" y="98784"/>
                  <a:pt x="259953" y="95109"/>
                  <a:pt x="261230" y="91594"/>
                </a:cubicBezTo>
                <a:close/>
                <a:moveTo>
                  <a:pt x="49370" y="91115"/>
                </a:moveTo>
                <a:cubicBezTo>
                  <a:pt x="47772" y="91754"/>
                  <a:pt x="46495" y="92633"/>
                  <a:pt x="45536" y="93751"/>
                </a:cubicBezTo>
                <a:cubicBezTo>
                  <a:pt x="44578" y="94870"/>
                  <a:pt x="43299" y="95749"/>
                  <a:pt x="41701" y="96387"/>
                </a:cubicBezTo>
                <a:cubicBezTo>
                  <a:pt x="43299" y="97346"/>
                  <a:pt x="44976" y="97666"/>
                  <a:pt x="46734" y="97346"/>
                </a:cubicBezTo>
                <a:cubicBezTo>
                  <a:pt x="48492" y="97026"/>
                  <a:pt x="50169" y="96548"/>
                  <a:pt x="51767" y="95908"/>
                </a:cubicBezTo>
                <a:cubicBezTo>
                  <a:pt x="53045" y="95269"/>
                  <a:pt x="53525" y="95749"/>
                  <a:pt x="53205" y="97346"/>
                </a:cubicBezTo>
                <a:cubicBezTo>
                  <a:pt x="52886" y="98944"/>
                  <a:pt x="53525" y="99423"/>
                  <a:pt x="55123" y="98784"/>
                </a:cubicBezTo>
                <a:cubicBezTo>
                  <a:pt x="55442" y="97506"/>
                  <a:pt x="55362" y="96787"/>
                  <a:pt x="54882" y="96627"/>
                </a:cubicBezTo>
                <a:cubicBezTo>
                  <a:pt x="54403" y="96467"/>
                  <a:pt x="54164" y="95749"/>
                  <a:pt x="54164" y="94470"/>
                </a:cubicBezTo>
                <a:cubicBezTo>
                  <a:pt x="52566" y="94151"/>
                  <a:pt x="51527" y="93911"/>
                  <a:pt x="51048" y="93751"/>
                </a:cubicBezTo>
                <a:cubicBezTo>
                  <a:pt x="50569" y="93591"/>
                  <a:pt x="50010" y="92713"/>
                  <a:pt x="49370" y="91115"/>
                </a:cubicBezTo>
                <a:close/>
                <a:moveTo>
                  <a:pt x="255000" y="86801"/>
                </a:moveTo>
                <a:lnTo>
                  <a:pt x="258835" y="86801"/>
                </a:lnTo>
                <a:cubicBezTo>
                  <a:pt x="258835" y="88399"/>
                  <a:pt x="258994" y="89198"/>
                  <a:pt x="259313" y="89198"/>
                </a:cubicBezTo>
                <a:cubicBezTo>
                  <a:pt x="259633" y="88878"/>
                  <a:pt x="259713" y="88559"/>
                  <a:pt x="259553" y="88239"/>
                </a:cubicBezTo>
                <a:cubicBezTo>
                  <a:pt x="259394" y="87919"/>
                  <a:pt x="259473" y="87760"/>
                  <a:pt x="259793" y="87760"/>
                </a:cubicBezTo>
                <a:cubicBezTo>
                  <a:pt x="259793" y="88399"/>
                  <a:pt x="259873" y="89198"/>
                  <a:pt x="260033" y="90156"/>
                </a:cubicBezTo>
                <a:cubicBezTo>
                  <a:pt x="260192" y="91115"/>
                  <a:pt x="259953" y="91594"/>
                  <a:pt x="259313" y="91594"/>
                </a:cubicBezTo>
                <a:cubicBezTo>
                  <a:pt x="258994" y="90955"/>
                  <a:pt x="258754" y="90396"/>
                  <a:pt x="258595" y="89917"/>
                </a:cubicBezTo>
                <a:cubicBezTo>
                  <a:pt x="258435" y="89437"/>
                  <a:pt x="258036" y="89198"/>
                  <a:pt x="257396" y="89198"/>
                </a:cubicBezTo>
                <a:cubicBezTo>
                  <a:pt x="258036" y="91754"/>
                  <a:pt x="257955" y="94230"/>
                  <a:pt x="257157" y="96627"/>
                </a:cubicBezTo>
                <a:cubicBezTo>
                  <a:pt x="256358" y="99024"/>
                  <a:pt x="255639" y="101021"/>
                  <a:pt x="255000" y="102619"/>
                </a:cubicBezTo>
                <a:cubicBezTo>
                  <a:pt x="256278" y="101979"/>
                  <a:pt x="256917" y="102299"/>
                  <a:pt x="256917" y="103577"/>
                </a:cubicBezTo>
                <a:cubicBezTo>
                  <a:pt x="256917" y="104856"/>
                  <a:pt x="257077" y="105974"/>
                  <a:pt x="257396" y="106932"/>
                </a:cubicBezTo>
                <a:cubicBezTo>
                  <a:pt x="255799" y="107252"/>
                  <a:pt x="254920" y="106773"/>
                  <a:pt x="254760" y="105494"/>
                </a:cubicBezTo>
                <a:cubicBezTo>
                  <a:pt x="254600" y="104216"/>
                  <a:pt x="254361" y="102938"/>
                  <a:pt x="254041" y="101660"/>
                </a:cubicBezTo>
                <a:cubicBezTo>
                  <a:pt x="255319" y="100062"/>
                  <a:pt x="255718" y="98065"/>
                  <a:pt x="255240" y="95668"/>
                </a:cubicBezTo>
                <a:cubicBezTo>
                  <a:pt x="254760" y="93272"/>
                  <a:pt x="254680" y="90316"/>
                  <a:pt x="255000" y="86801"/>
                </a:cubicBezTo>
                <a:close/>
                <a:moveTo>
                  <a:pt x="142838" y="86801"/>
                </a:moveTo>
                <a:cubicBezTo>
                  <a:pt x="142199" y="86801"/>
                  <a:pt x="141640" y="87680"/>
                  <a:pt x="141161" y="89437"/>
                </a:cubicBezTo>
                <a:cubicBezTo>
                  <a:pt x="140681" y="91195"/>
                  <a:pt x="141240" y="91754"/>
                  <a:pt x="142838" y="91115"/>
                </a:cubicBezTo>
                <a:close/>
                <a:moveTo>
                  <a:pt x="125583" y="86801"/>
                </a:moveTo>
                <a:cubicBezTo>
                  <a:pt x="124943" y="87440"/>
                  <a:pt x="124384" y="87839"/>
                  <a:pt x="123905" y="88000"/>
                </a:cubicBezTo>
                <a:cubicBezTo>
                  <a:pt x="123426" y="88159"/>
                  <a:pt x="123346" y="88878"/>
                  <a:pt x="123665" y="90156"/>
                </a:cubicBezTo>
                <a:cubicBezTo>
                  <a:pt x="124304" y="90156"/>
                  <a:pt x="124703" y="90076"/>
                  <a:pt x="124864" y="89917"/>
                </a:cubicBezTo>
                <a:cubicBezTo>
                  <a:pt x="125023" y="89757"/>
                  <a:pt x="125423" y="89517"/>
                  <a:pt x="126062" y="89198"/>
                </a:cubicBezTo>
                <a:cubicBezTo>
                  <a:pt x="126062" y="88559"/>
                  <a:pt x="125982" y="88159"/>
                  <a:pt x="125822" y="88000"/>
                </a:cubicBezTo>
                <a:cubicBezTo>
                  <a:pt x="125663" y="87839"/>
                  <a:pt x="125583" y="87440"/>
                  <a:pt x="125583" y="86801"/>
                </a:cubicBezTo>
                <a:close/>
                <a:moveTo>
                  <a:pt x="128998" y="86202"/>
                </a:moveTo>
                <a:cubicBezTo>
                  <a:pt x="128718" y="86122"/>
                  <a:pt x="128459" y="86481"/>
                  <a:pt x="128219" y="87280"/>
                </a:cubicBezTo>
                <a:cubicBezTo>
                  <a:pt x="127739" y="88878"/>
                  <a:pt x="127180" y="89836"/>
                  <a:pt x="126541" y="90156"/>
                </a:cubicBezTo>
                <a:cubicBezTo>
                  <a:pt x="125902" y="91434"/>
                  <a:pt x="126062" y="91914"/>
                  <a:pt x="127021" y="91594"/>
                </a:cubicBezTo>
                <a:cubicBezTo>
                  <a:pt x="127979" y="91275"/>
                  <a:pt x="128298" y="91594"/>
                  <a:pt x="127979" y="92553"/>
                </a:cubicBezTo>
                <a:cubicBezTo>
                  <a:pt x="128938" y="92553"/>
                  <a:pt x="129337" y="91834"/>
                  <a:pt x="129178" y="90396"/>
                </a:cubicBezTo>
                <a:cubicBezTo>
                  <a:pt x="129018" y="88958"/>
                  <a:pt x="129258" y="88079"/>
                  <a:pt x="129896" y="87760"/>
                </a:cubicBezTo>
                <a:cubicBezTo>
                  <a:pt x="129577" y="86801"/>
                  <a:pt x="129277" y="86282"/>
                  <a:pt x="128998" y="86202"/>
                </a:cubicBezTo>
                <a:close/>
                <a:moveTo>
                  <a:pt x="200597" y="85363"/>
                </a:moveTo>
                <a:cubicBezTo>
                  <a:pt x="202035" y="85682"/>
                  <a:pt x="203233" y="85682"/>
                  <a:pt x="204192" y="85363"/>
                </a:cubicBezTo>
                <a:cubicBezTo>
                  <a:pt x="204831" y="86641"/>
                  <a:pt x="204990" y="87919"/>
                  <a:pt x="204670" y="89198"/>
                </a:cubicBezTo>
                <a:cubicBezTo>
                  <a:pt x="204032" y="89517"/>
                  <a:pt x="203712" y="89437"/>
                  <a:pt x="203712" y="88958"/>
                </a:cubicBezTo>
                <a:cubicBezTo>
                  <a:pt x="203712" y="88478"/>
                  <a:pt x="203552" y="88079"/>
                  <a:pt x="203233" y="87760"/>
                </a:cubicBezTo>
                <a:cubicBezTo>
                  <a:pt x="203233" y="88399"/>
                  <a:pt x="203073" y="88718"/>
                  <a:pt x="202753" y="88718"/>
                </a:cubicBezTo>
                <a:cubicBezTo>
                  <a:pt x="203393" y="89677"/>
                  <a:pt x="203712" y="91115"/>
                  <a:pt x="203712" y="93032"/>
                </a:cubicBezTo>
                <a:cubicBezTo>
                  <a:pt x="203712" y="94950"/>
                  <a:pt x="203552" y="96548"/>
                  <a:pt x="203233" y="97825"/>
                </a:cubicBezTo>
                <a:cubicBezTo>
                  <a:pt x="201955" y="96548"/>
                  <a:pt x="201476" y="94870"/>
                  <a:pt x="201795" y="92792"/>
                </a:cubicBezTo>
                <a:cubicBezTo>
                  <a:pt x="202114" y="90716"/>
                  <a:pt x="201315" y="89358"/>
                  <a:pt x="199398" y="88718"/>
                </a:cubicBezTo>
                <a:cubicBezTo>
                  <a:pt x="198759" y="86162"/>
                  <a:pt x="199158" y="85044"/>
                  <a:pt x="200597" y="85363"/>
                </a:cubicBezTo>
                <a:close/>
                <a:moveTo>
                  <a:pt x="108327" y="82008"/>
                </a:moveTo>
                <a:cubicBezTo>
                  <a:pt x="108327" y="84245"/>
                  <a:pt x="108487" y="85682"/>
                  <a:pt x="108807" y="86322"/>
                </a:cubicBezTo>
                <a:cubicBezTo>
                  <a:pt x="109445" y="86002"/>
                  <a:pt x="110244" y="85363"/>
                  <a:pt x="111203" y="84405"/>
                </a:cubicBezTo>
                <a:cubicBezTo>
                  <a:pt x="111523" y="82807"/>
                  <a:pt x="110564" y="82008"/>
                  <a:pt x="108327" y="82008"/>
                </a:cubicBezTo>
                <a:close/>
                <a:moveTo>
                  <a:pt x="118872" y="80090"/>
                </a:moveTo>
                <a:cubicBezTo>
                  <a:pt x="118233" y="80090"/>
                  <a:pt x="117833" y="80969"/>
                  <a:pt x="117674" y="82727"/>
                </a:cubicBezTo>
                <a:cubicBezTo>
                  <a:pt x="117514" y="84484"/>
                  <a:pt x="118233" y="85044"/>
                  <a:pt x="119831" y="84405"/>
                </a:cubicBezTo>
                <a:cubicBezTo>
                  <a:pt x="120150" y="83126"/>
                  <a:pt x="120070" y="82327"/>
                  <a:pt x="119591" y="82008"/>
                </a:cubicBezTo>
                <a:cubicBezTo>
                  <a:pt x="119112" y="81688"/>
                  <a:pt x="118872" y="81049"/>
                  <a:pt x="118872" y="80090"/>
                </a:cubicBezTo>
                <a:close/>
                <a:moveTo>
                  <a:pt x="196043" y="77694"/>
                </a:moveTo>
                <a:cubicBezTo>
                  <a:pt x="197321" y="77374"/>
                  <a:pt x="197800" y="77854"/>
                  <a:pt x="197481" y="79132"/>
                </a:cubicBezTo>
                <a:cubicBezTo>
                  <a:pt x="197161" y="80410"/>
                  <a:pt x="196682" y="81209"/>
                  <a:pt x="196043" y="81528"/>
                </a:cubicBezTo>
                <a:close/>
                <a:moveTo>
                  <a:pt x="75733" y="76735"/>
                </a:moveTo>
                <a:cubicBezTo>
                  <a:pt x="74455" y="77374"/>
                  <a:pt x="73976" y="78493"/>
                  <a:pt x="74295" y="80090"/>
                </a:cubicBezTo>
                <a:cubicBezTo>
                  <a:pt x="75573" y="80090"/>
                  <a:pt x="76212" y="80250"/>
                  <a:pt x="76212" y="80570"/>
                </a:cubicBezTo>
                <a:cubicBezTo>
                  <a:pt x="76852" y="80250"/>
                  <a:pt x="76931" y="79691"/>
                  <a:pt x="76452" y="78893"/>
                </a:cubicBezTo>
                <a:cubicBezTo>
                  <a:pt x="75973" y="78094"/>
                  <a:pt x="75733" y="77374"/>
                  <a:pt x="75733" y="76735"/>
                </a:cubicBezTo>
                <a:close/>
                <a:moveTo>
                  <a:pt x="188853" y="74338"/>
                </a:moveTo>
                <a:cubicBezTo>
                  <a:pt x="190771" y="74658"/>
                  <a:pt x="191649" y="75936"/>
                  <a:pt x="191489" y="78173"/>
                </a:cubicBezTo>
                <a:cubicBezTo>
                  <a:pt x="191330" y="80410"/>
                  <a:pt x="190930" y="82168"/>
                  <a:pt x="190291" y="83446"/>
                </a:cubicBezTo>
                <a:cubicBezTo>
                  <a:pt x="190930" y="83765"/>
                  <a:pt x="191250" y="84245"/>
                  <a:pt x="191250" y="84883"/>
                </a:cubicBezTo>
                <a:cubicBezTo>
                  <a:pt x="191250" y="85523"/>
                  <a:pt x="191729" y="85682"/>
                  <a:pt x="192688" y="85363"/>
                </a:cubicBezTo>
                <a:cubicBezTo>
                  <a:pt x="193007" y="86641"/>
                  <a:pt x="192928" y="87360"/>
                  <a:pt x="192448" y="87520"/>
                </a:cubicBezTo>
                <a:cubicBezTo>
                  <a:pt x="191969" y="87680"/>
                  <a:pt x="191889" y="88239"/>
                  <a:pt x="192208" y="89198"/>
                </a:cubicBezTo>
                <a:cubicBezTo>
                  <a:pt x="190930" y="89836"/>
                  <a:pt x="190451" y="89437"/>
                  <a:pt x="190771" y="88000"/>
                </a:cubicBezTo>
                <a:cubicBezTo>
                  <a:pt x="191090" y="86561"/>
                  <a:pt x="190771" y="86162"/>
                  <a:pt x="189812" y="86801"/>
                </a:cubicBezTo>
                <a:cubicBezTo>
                  <a:pt x="190451" y="84245"/>
                  <a:pt x="190291" y="82807"/>
                  <a:pt x="189333" y="82487"/>
                </a:cubicBezTo>
                <a:cubicBezTo>
                  <a:pt x="188374" y="82168"/>
                  <a:pt x="187735" y="81528"/>
                  <a:pt x="187415" y="80570"/>
                </a:cubicBezTo>
                <a:cubicBezTo>
                  <a:pt x="187735" y="78972"/>
                  <a:pt x="188214" y="78573"/>
                  <a:pt x="188853" y="79371"/>
                </a:cubicBezTo>
                <a:cubicBezTo>
                  <a:pt x="189492" y="80170"/>
                  <a:pt x="189972" y="79771"/>
                  <a:pt x="190291" y="78173"/>
                </a:cubicBezTo>
                <a:cubicBezTo>
                  <a:pt x="189333" y="78173"/>
                  <a:pt x="188853" y="76895"/>
                  <a:pt x="188853" y="74338"/>
                </a:cubicBezTo>
                <a:close/>
                <a:moveTo>
                  <a:pt x="89633" y="74338"/>
                </a:moveTo>
                <a:cubicBezTo>
                  <a:pt x="88035" y="75298"/>
                  <a:pt x="87077" y="76975"/>
                  <a:pt x="86758" y="79371"/>
                </a:cubicBezTo>
                <a:cubicBezTo>
                  <a:pt x="86438" y="81768"/>
                  <a:pt x="85639" y="83446"/>
                  <a:pt x="84361" y="84405"/>
                </a:cubicBezTo>
                <a:cubicBezTo>
                  <a:pt x="83402" y="85044"/>
                  <a:pt x="82923" y="84804"/>
                  <a:pt x="82923" y="83685"/>
                </a:cubicBezTo>
                <a:cubicBezTo>
                  <a:pt x="82923" y="82567"/>
                  <a:pt x="82443" y="82327"/>
                  <a:pt x="81485" y="82966"/>
                </a:cubicBezTo>
                <a:cubicBezTo>
                  <a:pt x="81805" y="84245"/>
                  <a:pt x="82124" y="85203"/>
                  <a:pt x="82443" y="85842"/>
                </a:cubicBezTo>
                <a:cubicBezTo>
                  <a:pt x="82763" y="86481"/>
                  <a:pt x="83242" y="87440"/>
                  <a:pt x="83882" y="88718"/>
                </a:cubicBezTo>
                <a:cubicBezTo>
                  <a:pt x="85160" y="87121"/>
                  <a:pt x="86438" y="84964"/>
                  <a:pt x="87716" y="82248"/>
                </a:cubicBezTo>
                <a:cubicBezTo>
                  <a:pt x="88994" y="79531"/>
                  <a:pt x="89633" y="76895"/>
                  <a:pt x="89633" y="74338"/>
                </a:cubicBezTo>
                <a:close/>
                <a:moveTo>
                  <a:pt x="77890" y="73140"/>
                </a:moveTo>
                <a:cubicBezTo>
                  <a:pt x="77091" y="74259"/>
                  <a:pt x="77171" y="75137"/>
                  <a:pt x="78130" y="75776"/>
                </a:cubicBezTo>
                <a:cubicBezTo>
                  <a:pt x="78769" y="76096"/>
                  <a:pt x="79088" y="75776"/>
                  <a:pt x="79088" y="74818"/>
                </a:cubicBezTo>
                <a:cubicBezTo>
                  <a:pt x="79088" y="73859"/>
                  <a:pt x="79408" y="73380"/>
                  <a:pt x="80047" y="73380"/>
                </a:cubicBezTo>
                <a:cubicBezTo>
                  <a:pt x="79408" y="72102"/>
                  <a:pt x="78689" y="72022"/>
                  <a:pt x="77890" y="73140"/>
                </a:cubicBezTo>
                <a:close/>
                <a:moveTo>
                  <a:pt x="207067" y="70504"/>
                </a:moveTo>
                <a:cubicBezTo>
                  <a:pt x="207706" y="74978"/>
                  <a:pt x="208346" y="79212"/>
                  <a:pt x="208985" y="83206"/>
                </a:cubicBezTo>
                <a:cubicBezTo>
                  <a:pt x="209624" y="87201"/>
                  <a:pt x="209943" y="90955"/>
                  <a:pt x="209943" y="94470"/>
                </a:cubicBezTo>
                <a:cubicBezTo>
                  <a:pt x="207387" y="92233"/>
                  <a:pt x="206588" y="90156"/>
                  <a:pt x="207547" y="88239"/>
                </a:cubicBezTo>
                <a:cubicBezTo>
                  <a:pt x="208505" y="86322"/>
                  <a:pt x="208505" y="83286"/>
                  <a:pt x="207547" y="79132"/>
                </a:cubicBezTo>
                <a:cubicBezTo>
                  <a:pt x="206588" y="79132"/>
                  <a:pt x="205949" y="78812"/>
                  <a:pt x="205630" y="78173"/>
                </a:cubicBezTo>
                <a:cubicBezTo>
                  <a:pt x="204990" y="79132"/>
                  <a:pt x="204511" y="80090"/>
                  <a:pt x="204192" y="81049"/>
                </a:cubicBezTo>
                <a:cubicBezTo>
                  <a:pt x="203872" y="82008"/>
                  <a:pt x="203393" y="82807"/>
                  <a:pt x="202753" y="83446"/>
                </a:cubicBezTo>
                <a:cubicBezTo>
                  <a:pt x="202753" y="83126"/>
                  <a:pt x="202114" y="82966"/>
                  <a:pt x="200836" y="82966"/>
                </a:cubicBezTo>
                <a:cubicBezTo>
                  <a:pt x="201156" y="81049"/>
                  <a:pt x="200916" y="79851"/>
                  <a:pt x="200117" y="79371"/>
                </a:cubicBezTo>
                <a:cubicBezTo>
                  <a:pt x="199318" y="78893"/>
                  <a:pt x="199239" y="77534"/>
                  <a:pt x="199878" y="75298"/>
                </a:cubicBezTo>
                <a:cubicBezTo>
                  <a:pt x="201476" y="74978"/>
                  <a:pt x="202674" y="74099"/>
                  <a:pt x="203473" y="72661"/>
                </a:cubicBezTo>
                <a:cubicBezTo>
                  <a:pt x="204272" y="71223"/>
                  <a:pt x="205469" y="70504"/>
                  <a:pt x="207067" y="70504"/>
                </a:cubicBezTo>
                <a:close/>
                <a:moveTo>
                  <a:pt x="153383" y="69546"/>
                </a:moveTo>
                <a:cubicBezTo>
                  <a:pt x="151786" y="69546"/>
                  <a:pt x="151146" y="70904"/>
                  <a:pt x="151466" y="73620"/>
                </a:cubicBezTo>
                <a:cubicBezTo>
                  <a:pt x="151786" y="76336"/>
                  <a:pt x="150987" y="77694"/>
                  <a:pt x="149070" y="77694"/>
                </a:cubicBezTo>
                <a:cubicBezTo>
                  <a:pt x="148750" y="79291"/>
                  <a:pt x="148510" y="80810"/>
                  <a:pt x="148350" y="82248"/>
                </a:cubicBezTo>
                <a:cubicBezTo>
                  <a:pt x="148191" y="83685"/>
                  <a:pt x="148271" y="85523"/>
                  <a:pt x="148590" y="87760"/>
                </a:cubicBezTo>
                <a:cubicBezTo>
                  <a:pt x="150188" y="87121"/>
                  <a:pt x="150667" y="85842"/>
                  <a:pt x="150028" y="83925"/>
                </a:cubicBezTo>
                <a:cubicBezTo>
                  <a:pt x="149389" y="82008"/>
                  <a:pt x="150028" y="81369"/>
                  <a:pt x="151945" y="82008"/>
                </a:cubicBezTo>
                <a:cubicBezTo>
                  <a:pt x="151306" y="81049"/>
                  <a:pt x="151067" y="80170"/>
                  <a:pt x="151226" y="79371"/>
                </a:cubicBezTo>
                <a:cubicBezTo>
                  <a:pt x="151386" y="78573"/>
                  <a:pt x="151705" y="77774"/>
                  <a:pt x="152185" y="76975"/>
                </a:cubicBezTo>
                <a:cubicBezTo>
                  <a:pt x="152665" y="76176"/>
                  <a:pt x="153064" y="75217"/>
                  <a:pt x="153383" y="74099"/>
                </a:cubicBezTo>
                <a:cubicBezTo>
                  <a:pt x="153703" y="72980"/>
                  <a:pt x="153703" y="71463"/>
                  <a:pt x="153383" y="69546"/>
                </a:cubicBezTo>
                <a:close/>
                <a:moveTo>
                  <a:pt x="132773" y="67149"/>
                </a:moveTo>
                <a:cubicBezTo>
                  <a:pt x="131814" y="66829"/>
                  <a:pt x="131175" y="67229"/>
                  <a:pt x="130856" y="68347"/>
                </a:cubicBezTo>
                <a:cubicBezTo>
                  <a:pt x="130536" y="69466"/>
                  <a:pt x="130695" y="70345"/>
                  <a:pt x="131334" y="70983"/>
                </a:cubicBezTo>
                <a:cubicBezTo>
                  <a:pt x="131654" y="70345"/>
                  <a:pt x="131974" y="69785"/>
                  <a:pt x="132293" y="69306"/>
                </a:cubicBezTo>
                <a:cubicBezTo>
                  <a:pt x="132613" y="68826"/>
                  <a:pt x="132773" y="68108"/>
                  <a:pt x="132773" y="67149"/>
                </a:cubicBezTo>
                <a:close/>
                <a:moveTo>
                  <a:pt x="97243" y="65711"/>
                </a:moveTo>
                <a:cubicBezTo>
                  <a:pt x="96883" y="65711"/>
                  <a:pt x="96504" y="66190"/>
                  <a:pt x="96105" y="67149"/>
                </a:cubicBezTo>
                <a:cubicBezTo>
                  <a:pt x="95306" y="69066"/>
                  <a:pt x="95225" y="70345"/>
                  <a:pt x="95865" y="70983"/>
                </a:cubicBezTo>
                <a:cubicBezTo>
                  <a:pt x="96823" y="70983"/>
                  <a:pt x="97303" y="70504"/>
                  <a:pt x="97303" y="69546"/>
                </a:cubicBezTo>
                <a:cubicBezTo>
                  <a:pt x="97303" y="68586"/>
                  <a:pt x="97622" y="67788"/>
                  <a:pt x="98261" y="67149"/>
                </a:cubicBezTo>
                <a:cubicBezTo>
                  <a:pt x="97941" y="66190"/>
                  <a:pt x="97602" y="65711"/>
                  <a:pt x="97243" y="65711"/>
                </a:cubicBezTo>
                <a:close/>
                <a:moveTo>
                  <a:pt x="56560" y="63314"/>
                </a:moveTo>
                <a:cubicBezTo>
                  <a:pt x="55282" y="64593"/>
                  <a:pt x="53365" y="64752"/>
                  <a:pt x="50808" y="63794"/>
                </a:cubicBezTo>
                <a:cubicBezTo>
                  <a:pt x="52087" y="65711"/>
                  <a:pt x="53285" y="67468"/>
                  <a:pt x="54403" y="69066"/>
                </a:cubicBezTo>
                <a:cubicBezTo>
                  <a:pt x="55522" y="70664"/>
                  <a:pt x="56879" y="71942"/>
                  <a:pt x="58477" y="72901"/>
                </a:cubicBezTo>
                <a:cubicBezTo>
                  <a:pt x="59117" y="70983"/>
                  <a:pt x="59117" y="69146"/>
                  <a:pt x="58477" y="67388"/>
                </a:cubicBezTo>
                <a:cubicBezTo>
                  <a:pt x="57839" y="65631"/>
                  <a:pt x="57200" y="64273"/>
                  <a:pt x="56560" y="63314"/>
                </a:cubicBezTo>
                <a:close/>
                <a:moveTo>
                  <a:pt x="281636" y="63276"/>
                </a:moveTo>
                <a:lnTo>
                  <a:pt x="282115" y="64277"/>
                </a:lnTo>
                <a:lnTo>
                  <a:pt x="281842" y="65231"/>
                </a:lnTo>
                <a:close/>
                <a:moveTo>
                  <a:pt x="282801" y="61876"/>
                </a:moveTo>
                <a:lnTo>
                  <a:pt x="282801" y="65711"/>
                </a:lnTo>
                <a:lnTo>
                  <a:pt x="282115" y="64277"/>
                </a:lnTo>
                <a:close/>
                <a:moveTo>
                  <a:pt x="159615" y="60918"/>
                </a:moveTo>
                <a:cubicBezTo>
                  <a:pt x="158336" y="61557"/>
                  <a:pt x="157937" y="62515"/>
                  <a:pt x="158416" y="63794"/>
                </a:cubicBezTo>
                <a:cubicBezTo>
                  <a:pt x="158895" y="65072"/>
                  <a:pt x="159135" y="66190"/>
                  <a:pt x="159135" y="67149"/>
                </a:cubicBezTo>
                <a:cubicBezTo>
                  <a:pt x="159774" y="67788"/>
                  <a:pt x="160174" y="67708"/>
                  <a:pt x="160333" y="66909"/>
                </a:cubicBezTo>
                <a:cubicBezTo>
                  <a:pt x="160493" y="66110"/>
                  <a:pt x="160893" y="65711"/>
                  <a:pt x="161532" y="65711"/>
                </a:cubicBezTo>
                <a:cubicBezTo>
                  <a:pt x="161851" y="64113"/>
                  <a:pt x="161691" y="63155"/>
                  <a:pt x="161052" y="62835"/>
                </a:cubicBezTo>
                <a:cubicBezTo>
                  <a:pt x="160414" y="62515"/>
                  <a:pt x="159934" y="61876"/>
                  <a:pt x="159615" y="60918"/>
                </a:cubicBezTo>
                <a:close/>
                <a:moveTo>
                  <a:pt x="143797" y="60439"/>
                </a:moveTo>
                <a:cubicBezTo>
                  <a:pt x="143797" y="62036"/>
                  <a:pt x="144117" y="63155"/>
                  <a:pt x="144755" y="63794"/>
                </a:cubicBezTo>
                <a:cubicBezTo>
                  <a:pt x="144117" y="64432"/>
                  <a:pt x="143477" y="64752"/>
                  <a:pt x="142838" y="64752"/>
                </a:cubicBezTo>
                <a:cubicBezTo>
                  <a:pt x="142199" y="64752"/>
                  <a:pt x="141880" y="64273"/>
                  <a:pt x="141880" y="63314"/>
                </a:cubicBezTo>
                <a:cubicBezTo>
                  <a:pt x="142519" y="62995"/>
                  <a:pt x="142758" y="62276"/>
                  <a:pt x="142598" y="61157"/>
                </a:cubicBezTo>
                <a:cubicBezTo>
                  <a:pt x="142439" y="60039"/>
                  <a:pt x="142838" y="59799"/>
                  <a:pt x="143797" y="60439"/>
                </a:cubicBezTo>
                <a:close/>
                <a:moveTo>
                  <a:pt x="124145" y="58042"/>
                </a:moveTo>
                <a:cubicBezTo>
                  <a:pt x="122547" y="59000"/>
                  <a:pt x="121748" y="60918"/>
                  <a:pt x="121748" y="63794"/>
                </a:cubicBezTo>
                <a:cubicBezTo>
                  <a:pt x="121109" y="64113"/>
                  <a:pt x="120630" y="64033"/>
                  <a:pt x="120310" y="63554"/>
                </a:cubicBezTo>
                <a:cubicBezTo>
                  <a:pt x="119990" y="63074"/>
                  <a:pt x="119511" y="62995"/>
                  <a:pt x="118872" y="63314"/>
                </a:cubicBezTo>
                <a:cubicBezTo>
                  <a:pt x="118233" y="64593"/>
                  <a:pt x="118073" y="65791"/>
                  <a:pt x="118393" y="66909"/>
                </a:cubicBezTo>
                <a:cubicBezTo>
                  <a:pt x="118713" y="68027"/>
                  <a:pt x="119191" y="68906"/>
                  <a:pt x="119831" y="69546"/>
                </a:cubicBezTo>
                <a:cubicBezTo>
                  <a:pt x="120470" y="67628"/>
                  <a:pt x="121509" y="66110"/>
                  <a:pt x="122946" y="64992"/>
                </a:cubicBezTo>
                <a:cubicBezTo>
                  <a:pt x="124384" y="63873"/>
                  <a:pt x="124784" y="61557"/>
                  <a:pt x="124145" y="58042"/>
                </a:cubicBezTo>
                <a:close/>
                <a:moveTo>
                  <a:pt x="101137" y="55645"/>
                </a:moveTo>
                <a:cubicBezTo>
                  <a:pt x="100178" y="55006"/>
                  <a:pt x="99539" y="55725"/>
                  <a:pt x="99220" y="57802"/>
                </a:cubicBezTo>
                <a:cubicBezTo>
                  <a:pt x="98901" y="59879"/>
                  <a:pt x="99380" y="60758"/>
                  <a:pt x="100658" y="60439"/>
                </a:cubicBezTo>
                <a:cubicBezTo>
                  <a:pt x="100658" y="59479"/>
                  <a:pt x="100818" y="58761"/>
                  <a:pt x="101137" y="58281"/>
                </a:cubicBezTo>
                <a:cubicBezTo>
                  <a:pt x="101457" y="57802"/>
                  <a:pt x="101457" y="56923"/>
                  <a:pt x="101137" y="55645"/>
                </a:cubicBezTo>
                <a:close/>
                <a:moveTo>
                  <a:pt x="277528" y="54686"/>
                </a:moveTo>
                <a:cubicBezTo>
                  <a:pt x="278167" y="54686"/>
                  <a:pt x="278646" y="54926"/>
                  <a:pt x="278966" y="55405"/>
                </a:cubicBezTo>
                <a:cubicBezTo>
                  <a:pt x="279285" y="55884"/>
                  <a:pt x="279924" y="55965"/>
                  <a:pt x="280883" y="55645"/>
                </a:cubicBezTo>
                <a:cubicBezTo>
                  <a:pt x="282161" y="57562"/>
                  <a:pt x="282321" y="59240"/>
                  <a:pt x="281362" y="60678"/>
                </a:cubicBezTo>
                <a:lnTo>
                  <a:pt x="281636" y="63276"/>
                </a:lnTo>
                <a:close/>
                <a:moveTo>
                  <a:pt x="145714" y="53728"/>
                </a:moveTo>
                <a:cubicBezTo>
                  <a:pt x="145075" y="54367"/>
                  <a:pt x="144835" y="55485"/>
                  <a:pt x="144995" y="57083"/>
                </a:cubicBezTo>
                <a:cubicBezTo>
                  <a:pt x="145155" y="58681"/>
                  <a:pt x="144755" y="59479"/>
                  <a:pt x="143797" y="59479"/>
                </a:cubicBezTo>
                <a:cubicBezTo>
                  <a:pt x="143157" y="58841"/>
                  <a:pt x="143238" y="57562"/>
                  <a:pt x="144036" y="55645"/>
                </a:cubicBezTo>
                <a:cubicBezTo>
                  <a:pt x="144835" y="53728"/>
                  <a:pt x="145395" y="53089"/>
                  <a:pt x="145714" y="53728"/>
                </a:cubicBezTo>
                <a:close/>
                <a:moveTo>
                  <a:pt x="133251" y="52290"/>
                </a:moveTo>
                <a:cubicBezTo>
                  <a:pt x="132293" y="52929"/>
                  <a:pt x="131974" y="54287"/>
                  <a:pt x="132293" y="56364"/>
                </a:cubicBezTo>
                <a:cubicBezTo>
                  <a:pt x="132613" y="58441"/>
                  <a:pt x="132773" y="60278"/>
                  <a:pt x="132773" y="61876"/>
                </a:cubicBezTo>
                <a:cubicBezTo>
                  <a:pt x="134370" y="61237"/>
                  <a:pt x="135010" y="59879"/>
                  <a:pt x="134690" y="57802"/>
                </a:cubicBezTo>
                <a:cubicBezTo>
                  <a:pt x="134370" y="55725"/>
                  <a:pt x="133891" y="53888"/>
                  <a:pt x="133251" y="52290"/>
                </a:cubicBezTo>
                <a:close/>
                <a:moveTo>
                  <a:pt x="197001" y="50852"/>
                </a:moveTo>
                <a:cubicBezTo>
                  <a:pt x="196682" y="52769"/>
                  <a:pt x="196842" y="54127"/>
                  <a:pt x="197481" y="54926"/>
                </a:cubicBezTo>
                <a:cubicBezTo>
                  <a:pt x="198120" y="55725"/>
                  <a:pt x="198120" y="56923"/>
                  <a:pt x="197481" y="58521"/>
                </a:cubicBezTo>
                <a:cubicBezTo>
                  <a:pt x="196203" y="57882"/>
                  <a:pt x="195644" y="56683"/>
                  <a:pt x="195803" y="54926"/>
                </a:cubicBezTo>
                <a:cubicBezTo>
                  <a:pt x="195963" y="53168"/>
                  <a:pt x="196362" y="51811"/>
                  <a:pt x="197001" y="50852"/>
                </a:cubicBezTo>
                <a:close/>
                <a:moveTo>
                  <a:pt x="182143" y="49893"/>
                </a:moveTo>
                <a:cubicBezTo>
                  <a:pt x="182143" y="51491"/>
                  <a:pt x="182462" y="52609"/>
                  <a:pt x="183101" y="53249"/>
                </a:cubicBezTo>
                <a:cubicBezTo>
                  <a:pt x="183740" y="53888"/>
                  <a:pt x="184380" y="53888"/>
                  <a:pt x="185019" y="53249"/>
                </a:cubicBezTo>
                <a:cubicBezTo>
                  <a:pt x="184380" y="52609"/>
                  <a:pt x="184060" y="51811"/>
                  <a:pt x="184060" y="50852"/>
                </a:cubicBezTo>
                <a:cubicBezTo>
                  <a:pt x="184060" y="49893"/>
                  <a:pt x="183421" y="49573"/>
                  <a:pt x="182143" y="49893"/>
                </a:cubicBezTo>
                <a:close/>
                <a:moveTo>
                  <a:pt x="197960" y="48934"/>
                </a:moveTo>
                <a:cubicBezTo>
                  <a:pt x="199558" y="48615"/>
                  <a:pt x="200516" y="49095"/>
                  <a:pt x="200836" y="50372"/>
                </a:cubicBezTo>
                <a:cubicBezTo>
                  <a:pt x="201156" y="51651"/>
                  <a:pt x="201955" y="52290"/>
                  <a:pt x="203233" y="52290"/>
                </a:cubicBezTo>
                <a:lnTo>
                  <a:pt x="203233" y="60918"/>
                </a:lnTo>
                <a:cubicBezTo>
                  <a:pt x="200677" y="61557"/>
                  <a:pt x="199079" y="62675"/>
                  <a:pt x="198440" y="64273"/>
                </a:cubicBezTo>
                <a:cubicBezTo>
                  <a:pt x="197800" y="65871"/>
                  <a:pt x="196682" y="67948"/>
                  <a:pt x="195084" y="70504"/>
                </a:cubicBezTo>
                <a:lnTo>
                  <a:pt x="195084" y="60439"/>
                </a:lnTo>
                <a:cubicBezTo>
                  <a:pt x="195724" y="59479"/>
                  <a:pt x="196362" y="59400"/>
                  <a:pt x="197001" y="60199"/>
                </a:cubicBezTo>
                <a:cubicBezTo>
                  <a:pt x="197641" y="60998"/>
                  <a:pt x="198440" y="61557"/>
                  <a:pt x="199398" y="61876"/>
                </a:cubicBezTo>
                <a:cubicBezTo>
                  <a:pt x="199079" y="59959"/>
                  <a:pt x="198999" y="57962"/>
                  <a:pt x="199158" y="55884"/>
                </a:cubicBezTo>
                <a:cubicBezTo>
                  <a:pt x="199318" y="53808"/>
                  <a:pt x="198919" y="51491"/>
                  <a:pt x="197960" y="48934"/>
                </a:cubicBezTo>
                <a:close/>
                <a:moveTo>
                  <a:pt x="284718" y="45100"/>
                </a:moveTo>
                <a:cubicBezTo>
                  <a:pt x="285996" y="45739"/>
                  <a:pt x="286715" y="46777"/>
                  <a:pt x="286874" y="48216"/>
                </a:cubicBezTo>
                <a:cubicBezTo>
                  <a:pt x="287034" y="49654"/>
                  <a:pt x="287434" y="50692"/>
                  <a:pt x="288073" y="51331"/>
                </a:cubicBezTo>
                <a:cubicBezTo>
                  <a:pt x="287434" y="52929"/>
                  <a:pt x="286315" y="53568"/>
                  <a:pt x="284718" y="53249"/>
                </a:cubicBezTo>
                <a:cubicBezTo>
                  <a:pt x="284718" y="51651"/>
                  <a:pt x="284558" y="50293"/>
                  <a:pt x="284239" y="49174"/>
                </a:cubicBezTo>
                <a:cubicBezTo>
                  <a:pt x="283919" y="48056"/>
                  <a:pt x="284078" y="46698"/>
                  <a:pt x="284718" y="45100"/>
                </a:cubicBezTo>
                <a:close/>
                <a:moveTo>
                  <a:pt x="278726" y="42464"/>
                </a:moveTo>
                <a:cubicBezTo>
                  <a:pt x="278886" y="41985"/>
                  <a:pt x="278966" y="42064"/>
                  <a:pt x="278966" y="42703"/>
                </a:cubicBezTo>
                <a:cubicBezTo>
                  <a:pt x="278007" y="43662"/>
                  <a:pt x="278087" y="44621"/>
                  <a:pt x="279206" y="45579"/>
                </a:cubicBezTo>
                <a:cubicBezTo>
                  <a:pt x="280324" y="46538"/>
                  <a:pt x="280244" y="47177"/>
                  <a:pt x="278966" y="47497"/>
                </a:cubicBezTo>
                <a:cubicBezTo>
                  <a:pt x="278966" y="45899"/>
                  <a:pt x="278726" y="45100"/>
                  <a:pt x="278247" y="45100"/>
                </a:cubicBezTo>
                <a:cubicBezTo>
                  <a:pt x="277767" y="45100"/>
                  <a:pt x="277528" y="44301"/>
                  <a:pt x="277528" y="42703"/>
                </a:cubicBezTo>
                <a:cubicBezTo>
                  <a:pt x="278167" y="43023"/>
                  <a:pt x="278566" y="42943"/>
                  <a:pt x="278726" y="42464"/>
                </a:cubicBezTo>
                <a:close/>
                <a:moveTo>
                  <a:pt x="106889" y="42224"/>
                </a:moveTo>
                <a:cubicBezTo>
                  <a:pt x="106250" y="45419"/>
                  <a:pt x="106729" y="46698"/>
                  <a:pt x="108327" y="46059"/>
                </a:cubicBezTo>
                <a:cubicBezTo>
                  <a:pt x="108327" y="44461"/>
                  <a:pt x="108407" y="43343"/>
                  <a:pt x="108567" y="42703"/>
                </a:cubicBezTo>
                <a:cubicBezTo>
                  <a:pt x="108727" y="42064"/>
                  <a:pt x="108167" y="41905"/>
                  <a:pt x="106889" y="42224"/>
                </a:cubicBezTo>
                <a:close/>
                <a:moveTo>
                  <a:pt x="194605" y="41265"/>
                </a:moveTo>
                <a:lnTo>
                  <a:pt x="197001" y="41265"/>
                </a:lnTo>
                <a:cubicBezTo>
                  <a:pt x="197321" y="42224"/>
                  <a:pt x="197561" y="43182"/>
                  <a:pt x="197721" y="44142"/>
                </a:cubicBezTo>
                <a:cubicBezTo>
                  <a:pt x="197881" y="45100"/>
                  <a:pt x="198440" y="45739"/>
                  <a:pt x="199398" y="46059"/>
                </a:cubicBezTo>
                <a:cubicBezTo>
                  <a:pt x="198759" y="46378"/>
                  <a:pt x="198360" y="46858"/>
                  <a:pt x="198200" y="47497"/>
                </a:cubicBezTo>
                <a:cubicBezTo>
                  <a:pt x="198040" y="48136"/>
                  <a:pt x="197641" y="48455"/>
                  <a:pt x="197001" y="48455"/>
                </a:cubicBezTo>
                <a:cubicBezTo>
                  <a:pt x="195724" y="46218"/>
                  <a:pt x="194925" y="43822"/>
                  <a:pt x="194605" y="41265"/>
                </a:cubicBezTo>
                <a:close/>
                <a:moveTo>
                  <a:pt x="149070" y="41265"/>
                </a:moveTo>
                <a:cubicBezTo>
                  <a:pt x="145554" y="42863"/>
                  <a:pt x="144436" y="46218"/>
                  <a:pt x="145714" y="51331"/>
                </a:cubicBezTo>
                <a:cubicBezTo>
                  <a:pt x="144436" y="51331"/>
                  <a:pt x="143238" y="52130"/>
                  <a:pt x="142119" y="53728"/>
                </a:cubicBezTo>
                <a:cubicBezTo>
                  <a:pt x="141001" y="55325"/>
                  <a:pt x="140122" y="57243"/>
                  <a:pt x="139483" y="59479"/>
                </a:cubicBezTo>
                <a:cubicBezTo>
                  <a:pt x="140122" y="59799"/>
                  <a:pt x="140681" y="60119"/>
                  <a:pt x="141161" y="60439"/>
                </a:cubicBezTo>
                <a:cubicBezTo>
                  <a:pt x="141640" y="60758"/>
                  <a:pt x="141720" y="61716"/>
                  <a:pt x="141400" y="63314"/>
                </a:cubicBezTo>
                <a:cubicBezTo>
                  <a:pt x="141081" y="63953"/>
                  <a:pt x="140681" y="64193"/>
                  <a:pt x="140202" y="64033"/>
                </a:cubicBezTo>
                <a:cubicBezTo>
                  <a:pt x="139723" y="63873"/>
                  <a:pt x="139483" y="64273"/>
                  <a:pt x="139483" y="65231"/>
                </a:cubicBezTo>
                <a:cubicBezTo>
                  <a:pt x="138844" y="65231"/>
                  <a:pt x="138604" y="64672"/>
                  <a:pt x="138764" y="63554"/>
                </a:cubicBezTo>
                <a:cubicBezTo>
                  <a:pt x="138924" y="62435"/>
                  <a:pt x="139003" y="61557"/>
                  <a:pt x="139003" y="60918"/>
                </a:cubicBezTo>
                <a:cubicBezTo>
                  <a:pt x="136767" y="60918"/>
                  <a:pt x="135409" y="62435"/>
                  <a:pt x="134929" y="65471"/>
                </a:cubicBezTo>
                <a:cubicBezTo>
                  <a:pt x="134450" y="68507"/>
                  <a:pt x="134690" y="71143"/>
                  <a:pt x="135648" y="73380"/>
                </a:cubicBezTo>
                <a:cubicBezTo>
                  <a:pt x="136607" y="72741"/>
                  <a:pt x="137086" y="71622"/>
                  <a:pt x="137086" y="70025"/>
                </a:cubicBezTo>
                <a:cubicBezTo>
                  <a:pt x="137086" y="68427"/>
                  <a:pt x="137406" y="66989"/>
                  <a:pt x="138045" y="65711"/>
                </a:cubicBezTo>
                <a:cubicBezTo>
                  <a:pt x="138684" y="66989"/>
                  <a:pt x="139323" y="67468"/>
                  <a:pt x="139963" y="67149"/>
                </a:cubicBezTo>
                <a:cubicBezTo>
                  <a:pt x="140601" y="66829"/>
                  <a:pt x="141400" y="66669"/>
                  <a:pt x="142359" y="66669"/>
                </a:cubicBezTo>
                <a:cubicBezTo>
                  <a:pt x="142679" y="68267"/>
                  <a:pt x="142598" y="69385"/>
                  <a:pt x="142119" y="70025"/>
                </a:cubicBezTo>
                <a:cubicBezTo>
                  <a:pt x="141640" y="70664"/>
                  <a:pt x="141560" y="71782"/>
                  <a:pt x="141880" y="73380"/>
                </a:cubicBezTo>
                <a:cubicBezTo>
                  <a:pt x="143477" y="71782"/>
                  <a:pt x="144676" y="69306"/>
                  <a:pt x="145475" y="65951"/>
                </a:cubicBezTo>
                <a:cubicBezTo>
                  <a:pt x="146274" y="62595"/>
                  <a:pt x="146833" y="59959"/>
                  <a:pt x="147152" y="58042"/>
                </a:cubicBezTo>
                <a:cubicBezTo>
                  <a:pt x="147791" y="57083"/>
                  <a:pt x="148350" y="56844"/>
                  <a:pt x="148830" y="57323"/>
                </a:cubicBezTo>
                <a:cubicBezTo>
                  <a:pt x="149309" y="57802"/>
                  <a:pt x="150028" y="57722"/>
                  <a:pt x="150987" y="57083"/>
                </a:cubicBezTo>
                <a:cubicBezTo>
                  <a:pt x="151306" y="55485"/>
                  <a:pt x="151386" y="54127"/>
                  <a:pt x="151226" y="53009"/>
                </a:cubicBezTo>
                <a:cubicBezTo>
                  <a:pt x="151067" y="51891"/>
                  <a:pt x="150987" y="50852"/>
                  <a:pt x="150987" y="49893"/>
                </a:cubicBezTo>
                <a:cubicBezTo>
                  <a:pt x="150028" y="49893"/>
                  <a:pt x="149469" y="50293"/>
                  <a:pt x="149309" y="51092"/>
                </a:cubicBezTo>
                <a:cubicBezTo>
                  <a:pt x="149149" y="51891"/>
                  <a:pt x="148910" y="52609"/>
                  <a:pt x="148590" y="53249"/>
                </a:cubicBezTo>
                <a:cubicBezTo>
                  <a:pt x="147951" y="51970"/>
                  <a:pt x="148031" y="50293"/>
                  <a:pt x="148830" y="48216"/>
                </a:cubicBezTo>
                <a:cubicBezTo>
                  <a:pt x="149629" y="46139"/>
                  <a:pt x="149709" y="43822"/>
                  <a:pt x="149070" y="41265"/>
                </a:cubicBezTo>
                <a:close/>
                <a:moveTo>
                  <a:pt x="125583" y="41265"/>
                </a:moveTo>
                <a:cubicBezTo>
                  <a:pt x="124624" y="41585"/>
                  <a:pt x="124145" y="42464"/>
                  <a:pt x="124145" y="43902"/>
                </a:cubicBezTo>
                <a:cubicBezTo>
                  <a:pt x="124145" y="45340"/>
                  <a:pt x="123825" y="46538"/>
                  <a:pt x="123186" y="47497"/>
                </a:cubicBezTo>
                <a:cubicBezTo>
                  <a:pt x="123825" y="46538"/>
                  <a:pt x="124384" y="45739"/>
                  <a:pt x="124864" y="45100"/>
                </a:cubicBezTo>
                <a:cubicBezTo>
                  <a:pt x="125343" y="44461"/>
                  <a:pt x="125583" y="43182"/>
                  <a:pt x="125583" y="41265"/>
                </a:cubicBezTo>
                <a:close/>
                <a:moveTo>
                  <a:pt x="155300" y="40307"/>
                </a:moveTo>
                <a:cubicBezTo>
                  <a:pt x="154662" y="40307"/>
                  <a:pt x="154262" y="40466"/>
                  <a:pt x="154102" y="40786"/>
                </a:cubicBezTo>
                <a:cubicBezTo>
                  <a:pt x="153942" y="41106"/>
                  <a:pt x="153543" y="41265"/>
                  <a:pt x="152904" y="41265"/>
                </a:cubicBezTo>
                <a:cubicBezTo>
                  <a:pt x="152904" y="43822"/>
                  <a:pt x="153703" y="45100"/>
                  <a:pt x="155300" y="45100"/>
                </a:cubicBezTo>
                <a:cubicBezTo>
                  <a:pt x="155940" y="44461"/>
                  <a:pt x="156099" y="43742"/>
                  <a:pt x="155780" y="42943"/>
                </a:cubicBezTo>
                <a:cubicBezTo>
                  <a:pt x="155460" y="42144"/>
                  <a:pt x="155300" y="41265"/>
                  <a:pt x="155300" y="40307"/>
                </a:cubicBezTo>
                <a:close/>
                <a:moveTo>
                  <a:pt x="174953" y="37431"/>
                </a:moveTo>
                <a:cubicBezTo>
                  <a:pt x="173994" y="38070"/>
                  <a:pt x="173275" y="39268"/>
                  <a:pt x="172796" y="41026"/>
                </a:cubicBezTo>
                <a:cubicBezTo>
                  <a:pt x="172317" y="42783"/>
                  <a:pt x="171119" y="42863"/>
                  <a:pt x="169201" y="41265"/>
                </a:cubicBezTo>
                <a:cubicBezTo>
                  <a:pt x="168881" y="43502"/>
                  <a:pt x="168242" y="44301"/>
                  <a:pt x="167284" y="43662"/>
                </a:cubicBezTo>
                <a:cubicBezTo>
                  <a:pt x="166005" y="47177"/>
                  <a:pt x="165766" y="50372"/>
                  <a:pt x="166565" y="53249"/>
                </a:cubicBezTo>
                <a:cubicBezTo>
                  <a:pt x="167364" y="56124"/>
                  <a:pt x="166804" y="59000"/>
                  <a:pt x="164887" y="61876"/>
                </a:cubicBezTo>
                <a:cubicBezTo>
                  <a:pt x="164887" y="62515"/>
                  <a:pt x="165286" y="62755"/>
                  <a:pt x="166085" y="62595"/>
                </a:cubicBezTo>
                <a:cubicBezTo>
                  <a:pt x="166884" y="62435"/>
                  <a:pt x="167124" y="62995"/>
                  <a:pt x="166804" y="64273"/>
                </a:cubicBezTo>
                <a:cubicBezTo>
                  <a:pt x="167443" y="62036"/>
                  <a:pt x="168162" y="59560"/>
                  <a:pt x="168961" y="56844"/>
                </a:cubicBezTo>
                <a:cubicBezTo>
                  <a:pt x="169760" y="54127"/>
                  <a:pt x="170159" y="51012"/>
                  <a:pt x="170159" y="47497"/>
                </a:cubicBezTo>
                <a:cubicBezTo>
                  <a:pt x="172716" y="46858"/>
                  <a:pt x="173994" y="45100"/>
                  <a:pt x="173994" y="42224"/>
                </a:cubicBezTo>
                <a:cubicBezTo>
                  <a:pt x="174633" y="43502"/>
                  <a:pt x="174713" y="44860"/>
                  <a:pt x="174234" y="46298"/>
                </a:cubicBezTo>
                <a:cubicBezTo>
                  <a:pt x="173754" y="47737"/>
                  <a:pt x="173675" y="49254"/>
                  <a:pt x="173994" y="50852"/>
                </a:cubicBezTo>
                <a:cubicBezTo>
                  <a:pt x="175273" y="49254"/>
                  <a:pt x="176311" y="47097"/>
                  <a:pt x="177109" y="44381"/>
                </a:cubicBezTo>
                <a:cubicBezTo>
                  <a:pt x="177908" y="41665"/>
                  <a:pt x="177349" y="39827"/>
                  <a:pt x="175432" y="38869"/>
                </a:cubicBezTo>
                <a:lnTo>
                  <a:pt x="174953" y="39827"/>
                </a:lnTo>
                <a:cubicBezTo>
                  <a:pt x="174633" y="39827"/>
                  <a:pt x="174633" y="39028"/>
                  <a:pt x="174953" y="37431"/>
                </a:cubicBezTo>
                <a:close/>
                <a:moveTo>
                  <a:pt x="139963" y="37431"/>
                </a:moveTo>
                <a:cubicBezTo>
                  <a:pt x="139003" y="39028"/>
                  <a:pt x="137805" y="40147"/>
                  <a:pt x="136368" y="40786"/>
                </a:cubicBezTo>
                <a:cubicBezTo>
                  <a:pt x="134929" y="41425"/>
                  <a:pt x="134370" y="43502"/>
                  <a:pt x="134690" y="47017"/>
                </a:cubicBezTo>
                <a:cubicBezTo>
                  <a:pt x="135648" y="47017"/>
                  <a:pt x="136208" y="46618"/>
                  <a:pt x="136368" y="45819"/>
                </a:cubicBezTo>
                <a:cubicBezTo>
                  <a:pt x="136527" y="45020"/>
                  <a:pt x="136767" y="44301"/>
                  <a:pt x="137086" y="43662"/>
                </a:cubicBezTo>
                <a:cubicBezTo>
                  <a:pt x="138684" y="44940"/>
                  <a:pt x="139003" y="46538"/>
                  <a:pt x="138045" y="48455"/>
                </a:cubicBezTo>
                <a:cubicBezTo>
                  <a:pt x="139643" y="48455"/>
                  <a:pt x="140762" y="48136"/>
                  <a:pt x="141400" y="47497"/>
                </a:cubicBezTo>
                <a:cubicBezTo>
                  <a:pt x="141081" y="45899"/>
                  <a:pt x="140921" y="44221"/>
                  <a:pt x="140921" y="42464"/>
                </a:cubicBezTo>
                <a:cubicBezTo>
                  <a:pt x="140921" y="40706"/>
                  <a:pt x="140601" y="39028"/>
                  <a:pt x="139963" y="37431"/>
                </a:cubicBezTo>
                <a:close/>
                <a:moveTo>
                  <a:pt x="107847" y="36472"/>
                </a:moveTo>
                <a:cubicBezTo>
                  <a:pt x="107209" y="36792"/>
                  <a:pt x="106649" y="37750"/>
                  <a:pt x="106170" y="39348"/>
                </a:cubicBezTo>
                <a:cubicBezTo>
                  <a:pt x="105690" y="40946"/>
                  <a:pt x="106250" y="41585"/>
                  <a:pt x="107847" y="41265"/>
                </a:cubicBezTo>
                <a:cubicBezTo>
                  <a:pt x="107847" y="39348"/>
                  <a:pt x="108167" y="38390"/>
                  <a:pt x="108807" y="38390"/>
                </a:cubicBezTo>
                <a:cubicBezTo>
                  <a:pt x="108807" y="37750"/>
                  <a:pt x="108646" y="37431"/>
                  <a:pt x="108327" y="37431"/>
                </a:cubicBezTo>
                <a:cubicBezTo>
                  <a:pt x="108008" y="37431"/>
                  <a:pt x="107847" y="37111"/>
                  <a:pt x="107847" y="36472"/>
                </a:cubicBezTo>
                <a:close/>
                <a:moveTo>
                  <a:pt x="165846" y="33117"/>
                </a:moveTo>
                <a:cubicBezTo>
                  <a:pt x="164568" y="35354"/>
                  <a:pt x="164008" y="38070"/>
                  <a:pt x="164168" y="41265"/>
                </a:cubicBezTo>
                <a:cubicBezTo>
                  <a:pt x="164328" y="44461"/>
                  <a:pt x="164407" y="47337"/>
                  <a:pt x="164407" y="49893"/>
                </a:cubicBezTo>
                <a:cubicBezTo>
                  <a:pt x="166325" y="45419"/>
                  <a:pt x="166804" y="39827"/>
                  <a:pt x="165846" y="33117"/>
                </a:cubicBezTo>
                <a:close/>
                <a:moveTo>
                  <a:pt x="120310" y="33117"/>
                </a:moveTo>
                <a:cubicBezTo>
                  <a:pt x="119671" y="34715"/>
                  <a:pt x="119511" y="35594"/>
                  <a:pt x="119831" y="35753"/>
                </a:cubicBezTo>
                <a:cubicBezTo>
                  <a:pt x="120150" y="35913"/>
                  <a:pt x="120470" y="36472"/>
                  <a:pt x="120789" y="37431"/>
                </a:cubicBezTo>
                <a:cubicBezTo>
                  <a:pt x="121748" y="37431"/>
                  <a:pt x="122147" y="36712"/>
                  <a:pt x="121988" y="35274"/>
                </a:cubicBezTo>
                <a:cubicBezTo>
                  <a:pt x="121828" y="33836"/>
                  <a:pt x="121269" y="33117"/>
                  <a:pt x="120310" y="33117"/>
                </a:cubicBezTo>
                <a:close/>
                <a:moveTo>
                  <a:pt x="287594" y="31200"/>
                </a:moveTo>
                <a:cubicBezTo>
                  <a:pt x="287913" y="31839"/>
                  <a:pt x="288232" y="32318"/>
                  <a:pt x="288552" y="32638"/>
                </a:cubicBezTo>
                <a:cubicBezTo>
                  <a:pt x="288872" y="32957"/>
                  <a:pt x="288872" y="33756"/>
                  <a:pt x="288552" y="35035"/>
                </a:cubicBezTo>
                <a:cubicBezTo>
                  <a:pt x="287274" y="35035"/>
                  <a:pt x="286635" y="34874"/>
                  <a:pt x="286635" y="34555"/>
                </a:cubicBezTo>
                <a:cubicBezTo>
                  <a:pt x="287274" y="34874"/>
                  <a:pt x="287434" y="34236"/>
                  <a:pt x="287114" y="32638"/>
                </a:cubicBezTo>
                <a:cubicBezTo>
                  <a:pt x="286795" y="31040"/>
                  <a:pt x="286955" y="30560"/>
                  <a:pt x="287594" y="31200"/>
                </a:cubicBezTo>
                <a:close/>
                <a:moveTo>
                  <a:pt x="190291" y="31200"/>
                </a:moveTo>
                <a:cubicBezTo>
                  <a:pt x="191889" y="33117"/>
                  <a:pt x="193327" y="33596"/>
                  <a:pt x="194605" y="32638"/>
                </a:cubicBezTo>
                <a:cubicBezTo>
                  <a:pt x="194286" y="33276"/>
                  <a:pt x="194286" y="34155"/>
                  <a:pt x="194605" y="35274"/>
                </a:cubicBezTo>
                <a:cubicBezTo>
                  <a:pt x="194925" y="36393"/>
                  <a:pt x="194765" y="36792"/>
                  <a:pt x="194126" y="36472"/>
                </a:cubicBezTo>
                <a:cubicBezTo>
                  <a:pt x="194126" y="36153"/>
                  <a:pt x="193646" y="35993"/>
                  <a:pt x="192688" y="35993"/>
                </a:cubicBezTo>
                <a:cubicBezTo>
                  <a:pt x="192688" y="37271"/>
                  <a:pt x="192368" y="38229"/>
                  <a:pt x="191729" y="38869"/>
                </a:cubicBezTo>
                <a:cubicBezTo>
                  <a:pt x="191090" y="39508"/>
                  <a:pt x="190930" y="40626"/>
                  <a:pt x="191250" y="42224"/>
                </a:cubicBezTo>
                <a:cubicBezTo>
                  <a:pt x="191889" y="41905"/>
                  <a:pt x="192448" y="41345"/>
                  <a:pt x="192928" y="40547"/>
                </a:cubicBezTo>
                <a:cubicBezTo>
                  <a:pt x="193406" y="39748"/>
                  <a:pt x="193806" y="39668"/>
                  <a:pt x="194126" y="40307"/>
                </a:cubicBezTo>
                <a:cubicBezTo>
                  <a:pt x="193487" y="41585"/>
                  <a:pt x="193247" y="43182"/>
                  <a:pt x="193406" y="45100"/>
                </a:cubicBezTo>
                <a:cubicBezTo>
                  <a:pt x="193566" y="47017"/>
                  <a:pt x="193167" y="48296"/>
                  <a:pt x="192208" y="48934"/>
                </a:cubicBezTo>
                <a:cubicBezTo>
                  <a:pt x="191250" y="46059"/>
                  <a:pt x="190691" y="43263"/>
                  <a:pt x="190531" y="40547"/>
                </a:cubicBezTo>
                <a:cubicBezTo>
                  <a:pt x="190371" y="37830"/>
                  <a:pt x="190291" y="34715"/>
                  <a:pt x="190291" y="31200"/>
                </a:cubicBezTo>
                <a:close/>
                <a:moveTo>
                  <a:pt x="281362" y="27365"/>
                </a:moveTo>
                <a:cubicBezTo>
                  <a:pt x="282002" y="28963"/>
                  <a:pt x="282241" y="31120"/>
                  <a:pt x="282081" y="33836"/>
                </a:cubicBezTo>
                <a:cubicBezTo>
                  <a:pt x="281921" y="36552"/>
                  <a:pt x="282801" y="37750"/>
                  <a:pt x="284718" y="37431"/>
                </a:cubicBezTo>
                <a:cubicBezTo>
                  <a:pt x="285037" y="38709"/>
                  <a:pt x="285037" y="39588"/>
                  <a:pt x="284718" y="40067"/>
                </a:cubicBezTo>
                <a:cubicBezTo>
                  <a:pt x="284398" y="40547"/>
                  <a:pt x="284239" y="41265"/>
                  <a:pt x="284239" y="42224"/>
                </a:cubicBezTo>
                <a:cubicBezTo>
                  <a:pt x="283919" y="41905"/>
                  <a:pt x="283440" y="41026"/>
                  <a:pt x="282801" y="39588"/>
                </a:cubicBezTo>
                <a:cubicBezTo>
                  <a:pt x="282161" y="38150"/>
                  <a:pt x="281522" y="36712"/>
                  <a:pt x="280883" y="35274"/>
                </a:cubicBezTo>
                <a:cubicBezTo>
                  <a:pt x="280244" y="33836"/>
                  <a:pt x="279924" y="32398"/>
                  <a:pt x="279924" y="30960"/>
                </a:cubicBezTo>
                <a:cubicBezTo>
                  <a:pt x="279924" y="29522"/>
                  <a:pt x="280404" y="28323"/>
                  <a:pt x="281362" y="27365"/>
                </a:cubicBezTo>
                <a:close/>
                <a:moveTo>
                  <a:pt x="189812" y="27365"/>
                </a:moveTo>
                <a:cubicBezTo>
                  <a:pt x="189812" y="29921"/>
                  <a:pt x="189173" y="31999"/>
                  <a:pt x="187894" y="33596"/>
                </a:cubicBezTo>
                <a:cubicBezTo>
                  <a:pt x="186616" y="35194"/>
                  <a:pt x="186776" y="37271"/>
                  <a:pt x="188374" y="39827"/>
                </a:cubicBezTo>
                <a:lnTo>
                  <a:pt x="185498" y="39827"/>
                </a:lnTo>
                <a:cubicBezTo>
                  <a:pt x="186137" y="37591"/>
                  <a:pt x="186537" y="35673"/>
                  <a:pt x="186696" y="34075"/>
                </a:cubicBezTo>
                <a:cubicBezTo>
                  <a:pt x="186856" y="32478"/>
                  <a:pt x="186776" y="30401"/>
                  <a:pt x="186456" y="27845"/>
                </a:cubicBezTo>
                <a:cubicBezTo>
                  <a:pt x="186776" y="26886"/>
                  <a:pt x="187894" y="26726"/>
                  <a:pt x="189812" y="27365"/>
                </a:cubicBezTo>
                <a:close/>
                <a:moveTo>
                  <a:pt x="143318" y="25448"/>
                </a:moveTo>
                <a:cubicBezTo>
                  <a:pt x="142679" y="25448"/>
                  <a:pt x="142279" y="25688"/>
                  <a:pt x="142119" y="26167"/>
                </a:cubicBezTo>
                <a:cubicBezTo>
                  <a:pt x="141960" y="26646"/>
                  <a:pt x="141560" y="26726"/>
                  <a:pt x="140921" y="26406"/>
                </a:cubicBezTo>
                <a:cubicBezTo>
                  <a:pt x="141560" y="28963"/>
                  <a:pt x="141400" y="30800"/>
                  <a:pt x="140441" y="31918"/>
                </a:cubicBezTo>
                <a:cubicBezTo>
                  <a:pt x="139483" y="33037"/>
                  <a:pt x="139323" y="34395"/>
                  <a:pt x="139963" y="35993"/>
                </a:cubicBezTo>
                <a:cubicBezTo>
                  <a:pt x="140921" y="35354"/>
                  <a:pt x="141480" y="34475"/>
                  <a:pt x="141640" y="33357"/>
                </a:cubicBezTo>
                <a:cubicBezTo>
                  <a:pt x="141799" y="32238"/>
                  <a:pt x="142519" y="31999"/>
                  <a:pt x="143797" y="32638"/>
                </a:cubicBezTo>
                <a:cubicBezTo>
                  <a:pt x="143797" y="31040"/>
                  <a:pt x="143558" y="29921"/>
                  <a:pt x="143078" y="29283"/>
                </a:cubicBezTo>
                <a:cubicBezTo>
                  <a:pt x="142598" y="28643"/>
                  <a:pt x="142679" y="27365"/>
                  <a:pt x="143318" y="25448"/>
                </a:cubicBezTo>
                <a:close/>
                <a:moveTo>
                  <a:pt x="293585" y="24250"/>
                </a:moveTo>
                <a:cubicBezTo>
                  <a:pt x="292786" y="23770"/>
                  <a:pt x="291748" y="24169"/>
                  <a:pt x="290469" y="25448"/>
                </a:cubicBezTo>
                <a:cubicBezTo>
                  <a:pt x="291109" y="27365"/>
                  <a:pt x="291827" y="29602"/>
                  <a:pt x="292626" y="32158"/>
                </a:cubicBezTo>
                <a:cubicBezTo>
                  <a:pt x="293425" y="34715"/>
                  <a:pt x="294623" y="35673"/>
                  <a:pt x="296221" y="35035"/>
                </a:cubicBezTo>
                <a:cubicBezTo>
                  <a:pt x="296541" y="36632"/>
                  <a:pt x="296621" y="37591"/>
                  <a:pt x="296461" y="37910"/>
                </a:cubicBezTo>
                <a:cubicBezTo>
                  <a:pt x="296301" y="38229"/>
                  <a:pt x="295902" y="38869"/>
                  <a:pt x="295263" y="39827"/>
                </a:cubicBezTo>
                <a:cubicBezTo>
                  <a:pt x="295902" y="41745"/>
                  <a:pt x="296701" y="42464"/>
                  <a:pt x="297659" y="41985"/>
                </a:cubicBezTo>
                <a:lnTo>
                  <a:pt x="299696" y="42130"/>
                </a:lnTo>
                <a:lnTo>
                  <a:pt x="299696" y="38607"/>
                </a:lnTo>
                <a:lnTo>
                  <a:pt x="297420" y="36952"/>
                </a:lnTo>
                <a:cubicBezTo>
                  <a:pt x="296621" y="35673"/>
                  <a:pt x="296142" y="34236"/>
                  <a:pt x="295981" y="32638"/>
                </a:cubicBezTo>
                <a:cubicBezTo>
                  <a:pt x="295822" y="31040"/>
                  <a:pt x="295822" y="29522"/>
                  <a:pt x="295981" y="28084"/>
                </a:cubicBezTo>
                <a:cubicBezTo>
                  <a:pt x="296142" y="26646"/>
                  <a:pt x="296541" y="25767"/>
                  <a:pt x="297180" y="25448"/>
                </a:cubicBezTo>
                <a:cubicBezTo>
                  <a:pt x="295582" y="25128"/>
                  <a:pt x="294384" y="24728"/>
                  <a:pt x="293585" y="24250"/>
                </a:cubicBezTo>
                <a:close/>
                <a:moveTo>
                  <a:pt x="288552" y="22093"/>
                </a:moveTo>
                <a:cubicBezTo>
                  <a:pt x="287913" y="22412"/>
                  <a:pt x="287514" y="23051"/>
                  <a:pt x="287354" y="24010"/>
                </a:cubicBezTo>
                <a:cubicBezTo>
                  <a:pt x="287194" y="24968"/>
                  <a:pt x="286955" y="25767"/>
                  <a:pt x="286635" y="26406"/>
                </a:cubicBezTo>
                <a:cubicBezTo>
                  <a:pt x="287594" y="27046"/>
                  <a:pt x="287993" y="26806"/>
                  <a:pt x="287833" y="25688"/>
                </a:cubicBezTo>
                <a:cubicBezTo>
                  <a:pt x="287673" y="24569"/>
                  <a:pt x="287913" y="24329"/>
                  <a:pt x="288552" y="24968"/>
                </a:cubicBezTo>
                <a:close/>
                <a:moveTo>
                  <a:pt x="152425" y="14903"/>
                </a:moveTo>
                <a:cubicBezTo>
                  <a:pt x="151786" y="14583"/>
                  <a:pt x="151226" y="14983"/>
                  <a:pt x="150747" y="16101"/>
                </a:cubicBezTo>
                <a:cubicBezTo>
                  <a:pt x="150268" y="17219"/>
                  <a:pt x="150347" y="18098"/>
                  <a:pt x="150987" y="18737"/>
                </a:cubicBezTo>
                <a:cubicBezTo>
                  <a:pt x="151626" y="18098"/>
                  <a:pt x="152105" y="17619"/>
                  <a:pt x="152425" y="17299"/>
                </a:cubicBezTo>
                <a:cubicBezTo>
                  <a:pt x="152744" y="16980"/>
                  <a:pt x="152744" y="16181"/>
                  <a:pt x="152425" y="14903"/>
                </a:cubicBezTo>
                <a:close/>
                <a:moveTo>
                  <a:pt x="154821" y="11548"/>
                </a:moveTo>
                <a:cubicBezTo>
                  <a:pt x="154821" y="13145"/>
                  <a:pt x="155300" y="13944"/>
                  <a:pt x="156259" y="13944"/>
                </a:cubicBezTo>
                <a:cubicBezTo>
                  <a:pt x="157218" y="13944"/>
                  <a:pt x="158177" y="14263"/>
                  <a:pt x="159135" y="14903"/>
                </a:cubicBezTo>
                <a:lnTo>
                  <a:pt x="159135" y="12026"/>
                </a:lnTo>
                <a:cubicBezTo>
                  <a:pt x="158177" y="12346"/>
                  <a:pt x="157378" y="12266"/>
                  <a:pt x="156738" y="11787"/>
                </a:cubicBezTo>
                <a:cubicBezTo>
                  <a:pt x="156099" y="11308"/>
                  <a:pt x="155460" y="11228"/>
                  <a:pt x="154821" y="11548"/>
                </a:cubicBezTo>
                <a:close/>
                <a:moveTo>
                  <a:pt x="131814" y="7713"/>
                </a:moveTo>
                <a:cubicBezTo>
                  <a:pt x="129577" y="7393"/>
                  <a:pt x="128219" y="8751"/>
                  <a:pt x="127739" y="11787"/>
                </a:cubicBezTo>
                <a:cubicBezTo>
                  <a:pt x="127261" y="14823"/>
                  <a:pt x="127340" y="17140"/>
                  <a:pt x="127979" y="18737"/>
                </a:cubicBezTo>
                <a:cubicBezTo>
                  <a:pt x="129577" y="18098"/>
                  <a:pt x="130456" y="16581"/>
                  <a:pt x="130616" y="14184"/>
                </a:cubicBezTo>
                <a:cubicBezTo>
                  <a:pt x="130775" y="11787"/>
                  <a:pt x="131175" y="9630"/>
                  <a:pt x="131814" y="7713"/>
                </a:cubicBezTo>
                <a:close/>
                <a:moveTo>
                  <a:pt x="281362" y="5796"/>
                </a:moveTo>
                <a:cubicBezTo>
                  <a:pt x="282002" y="6435"/>
                  <a:pt x="282801" y="6834"/>
                  <a:pt x="283759" y="6994"/>
                </a:cubicBezTo>
                <a:cubicBezTo>
                  <a:pt x="284718" y="7154"/>
                  <a:pt x="285037" y="8033"/>
                  <a:pt x="284718" y="9630"/>
                </a:cubicBezTo>
                <a:cubicBezTo>
                  <a:pt x="283759" y="10908"/>
                  <a:pt x="282960" y="10988"/>
                  <a:pt x="282321" y="9870"/>
                </a:cubicBezTo>
                <a:cubicBezTo>
                  <a:pt x="281682" y="8751"/>
                  <a:pt x="281362" y="7393"/>
                  <a:pt x="281362" y="5796"/>
                </a:cubicBezTo>
                <a:close/>
                <a:moveTo>
                  <a:pt x="284758" y="0"/>
                </a:moveTo>
                <a:lnTo>
                  <a:pt x="2470021" y="0"/>
                </a:lnTo>
                <a:lnTo>
                  <a:pt x="2516663" y="0"/>
                </a:lnTo>
                <a:lnTo>
                  <a:pt x="2516788" y="0"/>
                </a:lnTo>
                <a:lnTo>
                  <a:pt x="2530165" y="0"/>
                </a:lnTo>
                <a:lnTo>
                  <a:pt x="2537454" y="0"/>
                </a:lnTo>
                <a:lnTo>
                  <a:pt x="2569437" y="0"/>
                </a:lnTo>
                <a:lnTo>
                  <a:pt x="2571264" y="0"/>
                </a:lnTo>
                <a:lnTo>
                  <a:pt x="2630916" y="0"/>
                </a:lnTo>
                <a:lnTo>
                  <a:pt x="2633247" y="0"/>
                </a:lnTo>
                <a:lnTo>
                  <a:pt x="2651645" y="0"/>
                </a:lnTo>
                <a:lnTo>
                  <a:pt x="2766362" y="0"/>
                </a:lnTo>
                <a:lnTo>
                  <a:pt x="2767541" y="0"/>
                </a:lnTo>
                <a:lnTo>
                  <a:pt x="2845446" y="0"/>
                </a:lnTo>
                <a:lnTo>
                  <a:pt x="2849469" y="0"/>
                </a:lnTo>
                <a:lnTo>
                  <a:pt x="2855177" y="0"/>
                </a:lnTo>
                <a:lnTo>
                  <a:pt x="2855798" y="0"/>
                </a:lnTo>
                <a:lnTo>
                  <a:pt x="2859385" y="0"/>
                </a:lnTo>
                <a:lnTo>
                  <a:pt x="4868977" y="0"/>
                </a:lnTo>
                <a:lnTo>
                  <a:pt x="11505972" y="0"/>
                </a:lnTo>
                <a:lnTo>
                  <a:pt x="11505972" y="739466"/>
                </a:lnTo>
                <a:lnTo>
                  <a:pt x="4868977" y="739466"/>
                </a:lnTo>
                <a:lnTo>
                  <a:pt x="2661703" y="739466"/>
                </a:lnTo>
                <a:lnTo>
                  <a:pt x="2647045" y="739466"/>
                </a:lnTo>
                <a:lnTo>
                  <a:pt x="2528555" y="739466"/>
                </a:lnTo>
                <a:lnTo>
                  <a:pt x="179951" y="739466"/>
                </a:lnTo>
                <a:lnTo>
                  <a:pt x="178308" y="737960"/>
                </a:lnTo>
                <a:cubicBezTo>
                  <a:pt x="177030" y="737481"/>
                  <a:pt x="175672" y="737481"/>
                  <a:pt x="174234" y="737960"/>
                </a:cubicBezTo>
                <a:lnTo>
                  <a:pt x="172180" y="739466"/>
                </a:lnTo>
                <a:lnTo>
                  <a:pt x="109360" y="739466"/>
                </a:lnTo>
                <a:lnTo>
                  <a:pt x="82443" y="729572"/>
                </a:lnTo>
                <a:cubicBezTo>
                  <a:pt x="75414" y="725418"/>
                  <a:pt x="69262" y="721104"/>
                  <a:pt x="63990" y="716630"/>
                </a:cubicBezTo>
                <a:cubicBezTo>
                  <a:pt x="58717" y="712156"/>
                  <a:pt x="53525" y="707523"/>
                  <a:pt x="48412" y="702730"/>
                </a:cubicBezTo>
                <a:cubicBezTo>
                  <a:pt x="50649" y="701132"/>
                  <a:pt x="50968" y="698576"/>
                  <a:pt x="49370" y="695060"/>
                </a:cubicBezTo>
                <a:cubicBezTo>
                  <a:pt x="47772" y="694102"/>
                  <a:pt x="46335" y="693862"/>
                  <a:pt x="45056" y="694342"/>
                </a:cubicBezTo>
                <a:cubicBezTo>
                  <a:pt x="43779" y="694821"/>
                  <a:pt x="42820" y="695859"/>
                  <a:pt x="42181" y="697457"/>
                </a:cubicBezTo>
                <a:cubicBezTo>
                  <a:pt x="30677" y="685315"/>
                  <a:pt x="21889" y="671574"/>
                  <a:pt x="15818" y="656236"/>
                </a:cubicBezTo>
                <a:cubicBezTo>
                  <a:pt x="5273" y="627476"/>
                  <a:pt x="0" y="577307"/>
                  <a:pt x="0" y="505729"/>
                </a:cubicBezTo>
                <a:lnTo>
                  <a:pt x="0" y="446293"/>
                </a:lnTo>
                <a:lnTo>
                  <a:pt x="30198" y="446293"/>
                </a:lnTo>
                <a:cubicBezTo>
                  <a:pt x="30837" y="448210"/>
                  <a:pt x="31636" y="449008"/>
                  <a:pt x="32594" y="448689"/>
                </a:cubicBezTo>
                <a:lnTo>
                  <a:pt x="32594" y="446293"/>
                </a:lnTo>
                <a:lnTo>
                  <a:pt x="79568" y="446293"/>
                </a:lnTo>
                <a:cubicBezTo>
                  <a:pt x="78928" y="447890"/>
                  <a:pt x="78609" y="449728"/>
                  <a:pt x="78609" y="451805"/>
                </a:cubicBezTo>
                <a:cubicBezTo>
                  <a:pt x="78609" y="453882"/>
                  <a:pt x="78450" y="455720"/>
                  <a:pt x="78130" y="457317"/>
                </a:cubicBezTo>
                <a:cubicBezTo>
                  <a:pt x="79088" y="456039"/>
                  <a:pt x="79807" y="454441"/>
                  <a:pt x="80287" y="452524"/>
                </a:cubicBezTo>
                <a:cubicBezTo>
                  <a:pt x="80766" y="450606"/>
                  <a:pt x="81325" y="448530"/>
                  <a:pt x="81964" y="446293"/>
                </a:cubicBezTo>
                <a:lnTo>
                  <a:pt x="125103" y="446293"/>
                </a:lnTo>
                <a:cubicBezTo>
                  <a:pt x="125103" y="446932"/>
                  <a:pt x="125263" y="447251"/>
                  <a:pt x="125583" y="447251"/>
                </a:cubicBezTo>
                <a:lnTo>
                  <a:pt x="125583" y="446293"/>
                </a:lnTo>
                <a:lnTo>
                  <a:pt x="147631" y="446293"/>
                </a:lnTo>
                <a:cubicBezTo>
                  <a:pt x="147631" y="447890"/>
                  <a:pt x="147631" y="449328"/>
                  <a:pt x="147631" y="450606"/>
                </a:cubicBezTo>
                <a:cubicBezTo>
                  <a:pt x="147631" y="451885"/>
                  <a:pt x="147152" y="452843"/>
                  <a:pt x="146193" y="453483"/>
                </a:cubicBezTo>
                <a:cubicBezTo>
                  <a:pt x="146833" y="461471"/>
                  <a:pt x="146833" y="469300"/>
                  <a:pt x="146193" y="476969"/>
                </a:cubicBezTo>
                <a:cubicBezTo>
                  <a:pt x="146193" y="478887"/>
                  <a:pt x="145874" y="481124"/>
                  <a:pt x="145235" y="483680"/>
                </a:cubicBezTo>
                <a:cubicBezTo>
                  <a:pt x="144596" y="486236"/>
                  <a:pt x="145075" y="488153"/>
                  <a:pt x="146673" y="489432"/>
                </a:cubicBezTo>
                <a:cubicBezTo>
                  <a:pt x="147631" y="486875"/>
                  <a:pt x="148031" y="483360"/>
                  <a:pt x="147871" y="478887"/>
                </a:cubicBezTo>
                <a:cubicBezTo>
                  <a:pt x="147712" y="474413"/>
                  <a:pt x="148111" y="470419"/>
                  <a:pt x="149070" y="466903"/>
                </a:cubicBezTo>
                <a:cubicBezTo>
                  <a:pt x="149389" y="466903"/>
                  <a:pt x="149548" y="467303"/>
                  <a:pt x="149548" y="468102"/>
                </a:cubicBezTo>
                <a:cubicBezTo>
                  <a:pt x="149548" y="468901"/>
                  <a:pt x="149548" y="469699"/>
                  <a:pt x="149548" y="470498"/>
                </a:cubicBezTo>
                <a:cubicBezTo>
                  <a:pt x="149548" y="471297"/>
                  <a:pt x="149629" y="472016"/>
                  <a:pt x="149788" y="472655"/>
                </a:cubicBezTo>
                <a:cubicBezTo>
                  <a:pt x="149948" y="473294"/>
                  <a:pt x="150347" y="473454"/>
                  <a:pt x="150987" y="473135"/>
                </a:cubicBezTo>
                <a:cubicBezTo>
                  <a:pt x="151626" y="470898"/>
                  <a:pt x="151705" y="468102"/>
                  <a:pt x="151226" y="464746"/>
                </a:cubicBezTo>
                <a:cubicBezTo>
                  <a:pt x="150747" y="461391"/>
                  <a:pt x="150827" y="457637"/>
                  <a:pt x="151466" y="453483"/>
                </a:cubicBezTo>
                <a:cubicBezTo>
                  <a:pt x="149868" y="454441"/>
                  <a:pt x="149229" y="454042"/>
                  <a:pt x="149548" y="452284"/>
                </a:cubicBezTo>
                <a:cubicBezTo>
                  <a:pt x="149868" y="450527"/>
                  <a:pt x="150028" y="448530"/>
                  <a:pt x="150028" y="446293"/>
                </a:cubicBezTo>
                <a:lnTo>
                  <a:pt x="173994" y="446293"/>
                </a:lnTo>
                <a:cubicBezTo>
                  <a:pt x="173994" y="448210"/>
                  <a:pt x="174074" y="450047"/>
                  <a:pt x="174234" y="451805"/>
                </a:cubicBezTo>
                <a:cubicBezTo>
                  <a:pt x="174394" y="453562"/>
                  <a:pt x="174313" y="454921"/>
                  <a:pt x="173994" y="455879"/>
                </a:cubicBezTo>
                <a:cubicBezTo>
                  <a:pt x="174313" y="454921"/>
                  <a:pt x="174553" y="453562"/>
                  <a:pt x="174713" y="451805"/>
                </a:cubicBezTo>
                <a:cubicBezTo>
                  <a:pt x="174873" y="450047"/>
                  <a:pt x="175112" y="448210"/>
                  <a:pt x="175432" y="446293"/>
                </a:cubicBezTo>
                <a:lnTo>
                  <a:pt x="187415" y="446293"/>
                </a:lnTo>
                <a:lnTo>
                  <a:pt x="187415" y="568520"/>
                </a:lnTo>
                <a:cubicBezTo>
                  <a:pt x="187415" y="601114"/>
                  <a:pt x="189333" y="621724"/>
                  <a:pt x="193167" y="630353"/>
                </a:cubicBezTo>
                <a:cubicBezTo>
                  <a:pt x="197001" y="639299"/>
                  <a:pt x="205469" y="643773"/>
                  <a:pt x="218571" y="643773"/>
                </a:cubicBezTo>
                <a:cubicBezTo>
                  <a:pt x="233270" y="643773"/>
                  <a:pt x="243016" y="638021"/>
                  <a:pt x="247810" y="626518"/>
                </a:cubicBezTo>
                <a:cubicBezTo>
                  <a:pt x="252284" y="615014"/>
                  <a:pt x="254520" y="586095"/>
                  <a:pt x="254520" y="539760"/>
                </a:cubicBezTo>
                <a:lnTo>
                  <a:pt x="254520" y="487514"/>
                </a:lnTo>
                <a:cubicBezTo>
                  <a:pt x="254520" y="476330"/>
                  <a:pt x="253881" y="466504"/>
                  <a:pt x="252603" y="458036"/>
                </a:cubicBezTo>
                <a:cubicBezTo>
                  <a:pt x="251325" y="449568"/>
                  <a:pt x="249727" y="442138"/>
                  <a:pt x="247810" y="435747"/>
                </a:cubicBezTo>
                <a:cubicBezTo>
                  <a:pt x="248130" y="432872"/>
                  <a:pt x="248289" y="430235"/>
                  <a:pt x="248289" y="427839"/>
                </a:cubicBezTo>
                <a:cubicBezTo>
                  <a:pt x="248289" y="425442"/>
                  <a:pt x="247490" y="423445"/>
                  <a:pt x="245893" y="421847"/>
                </a:cubicBezTo>
                <a:cubicBezTo>
                  <a:pt x="245893" y="423765"/>
                  <a:pt x="245972" y="425282"/>
                  <a:pt x="246133" y="426401"/>
                </a:cubicBezTo>
                <a:cubicBezTo>
                  <a:pt x="246292" y="427519"/>
                  <a:pt x="246372" y="428718"/>
                  <a:pt x="246372" y="429995"/>
                </a:cubicBezTo>
                <a:cubicBezTo>
                  <a:pt x="246052" y="429356"/>
                  <a:pt x="245812" y="428478"/>
                  <a:pt x="245653" y="427360"/>
                </a:cubicBezTo>
                <a:cubicBezTo>
                  <a:pt x="245493" y="426241"/>
                  <a:pt x="245253" y="425362"/>
                  <a:pt x="244934" y="424723"/>
                </a:cubicBezTo>
                <a:cubicBezTo>
                  <a:pt x="244614" y="424084"/>
                  <a:pt x="244295" y="423525"/>
                  <a:pt x="243975" y="423045"/>
                </a:cubicBezTo>
                <a:cubicBezTo>
                  <a:pt x="243656" y="422566"/>
                  <a:pt x="243176" y="422007"/>
                  <a:pt x="242538" y="421368"/>
                </a:cubicBezTo>
                <a:cubicBezTo>
                  <a:pt x="240940" y="419131"/>
                  <a:pt x="239502" y="417054"/>
                  <a:pt x="238223" y="415137"/>
                </a:cubicBezTo>
                <a:cubicBezTo>
                  <a:pt x="236945" y="413220"/>
                  <a:pt x="235507" y="411462"/>
                  <a:pt x="233909" y="409864"/>
                </a:cubicBezTo>
                <a:cubicBezTo>
                  <a:pt x="233909" y="408905"/>
                  <a:pt x="233909" y="407947"/>
                  <a:pt x="233909" y="406988"/>
                </a:cubicBezTo>
                <a:cubicBezTo>
                  <a:pt x="233909" y="406030"/>
                  <a:pt x="234229" y="405231"/>
                  <a:pt x="234868" y="404591"/>
                </a:cubicBezTo>
                <a:cubicBezTo>
                  <a:pt x="233909" y="404591"/>
                  <a:pt x="233750" y="403873"/>
                  <a:pt x="234389" y="402435"/>
                </a:cubicBezTo>
                <a:cubicBezTo>
                  <a:pt x="235028" y="400996"/>
                  <a:pt x="234868" y="399638"/>
                  <a:pt x="233909" y="398361"/>
                </a:cubicBezTo>
                <a:cubicBezTo>
                  <a:pt x="234868" y="398041"/>
                  <a:pt x="235267" y="397322"/>
                  <a:pt x="235108" y="396203"/>
                </a:cubicBezTo>
                <a:cubicBezTo>
                  <a:pt x="234948" y="395085"/>
                  <a:pt x="234708" y="393967"/>
                  <a:pt x="234389" y="392848"/>
                </a:cubicBezTo>
                <a:cubicBezTo>
                  <a:pt x="234069" y="391730"/>
                  <a:pt x="233830" y="390691"/>
                  <a:pt x="233670" y="389733"/>
                </a:cubicBezTo>
                <a:cubicBezTo>
                  <a:pt x="233510" y="388774"/>
                  <a:pt x="233750" y="387975"/>
                  <a:pt x="234389" y="387336"/>
                </a:cubicBezTo>
                <a:cubicBezTo>
                  <a:pt x="231193" y="380945"/>
                  <a:pt x="229037" y="372397"/>
                  <a:pt x="227918" y="361692"/>
                </a:cubicBezTo>
                <a:cubicBezTo>
                  <a:pt x="226800" y="350987"/>
                  <a:pt x="225921" y="340682"/>
                  <a:pt x="225282" y="330776"/>
                </a:cubicBezTo>
                <a:cubicBezTo>
                  <a:pt x="224962" y="327580"/>
                  <a:pt x="224802" y="324305"/>
                  <a:pt x="224802" y="320950"/>
                </a:cubicBezTo>
                <a:cubicBezTo>
                  <a:pt x="224802" y="317595"/>
                  <a:pt x="225282" y="314639"/>
                  <a:pt x="226240" y="312082"/>
                </a:cubicBezTo>
                <a:cubicBezTo>
                  <a:pt x="227518" y="314639"/>
                  <a:pt x="227918" y="317355"/>
                  <a:pt x="227439" y="320231"/>
                </a:cubicBezTo>
                <a:cubicBezTo>
                  <a:pt x="226959" y="323107"/>
                  <a:pt x="226880" y="326143"/>
                  <a:pt x="227199" y="329338"/>
                </a:cubicBezTo>
                <a:cubicBezTo>
                  <a:pt x="227838" y="333812"/>
                  <a:pt x="228956" y="338285"/>
                  <a:pt x="230554" y="342759"/>
                </a:cubicBezTo>
                <a:cubicBezTo>
                  <a:pt x="232152" y="347233"/>
                  <a:pt x="232632" y="352185"/>
                  <a:pt x="231992" y="357618"/>
                </a:cubicBezTo>
                <a:cubicBezTo>
                  <a:pt x="232951" y="351866"/>
                  <a:pt x="234069" y="345795"/>
                  <a:pt x="235347" y="339404"/>
                </a:cubicBezTo>
                <a:cubicBezTo>
                  <a:pt x="236625" y="333013"/>
                  <a:pt x="236945" y="326143"/>
                  <a:pt x="236306" y="318793"/>
                </a:cubicBezTo>
                <a:cubicBezTo>
                  <a:pt x="237265" y="321030"/>
                  <a:pt x="237744" y="323107"/>
                  <a:pt x="237744" y="325024"/>
                </a:cubicBezTo>
                <a:cubicBezTo>
                  <a:pt x="237744" y="326942"/>
                  <a:pt x="237664" y="328859"/>
                  <a:pt x="237504" y="330776"/>
                </a:cubicBezTo>
                <a:cubicBezTo>
                  <a:pt x="237345" y="332694"/>
                  <a:pt x="237185" y="334690"/>
                  <a:pt x="237025" y="336767"/>
                </a:cubicBezTo>
                <a:cubicBezTo>
                  <a:pt x="236865" y="338845"/>
                  <a:pt x="237105" y="341002"/>
                  <a:pt x="237744" y="343238"/>
                </a:cubicBezTo>
                <a:cubicBezTo>
                  <a:pt x="238383" y="343558"/>
                  <a:pt x="238623" y="343398"/>
                  <a:pt x="238463" y="342759"/>
                </a:cubicBezTo>
                <a:cubicBezTo>
                  <a:pt x="238303" y="342120"/>
                  <a:pt x="238543" y="341801"/>
                  <a:pt x="239182" y="341801"/>
                </a:cubicBezTo>
                <a:cubicBezTo>
                  <a:pt x="239821" y="346274"/>
                  <a:pt x="240780" y="350987"/>
                  <a:pt x="242058" y="355940"/>
                </a:cubicBezTo>
                <a:cubicBezTo>
                  <a:pt x="243336" y="360893"/>
                  <a:pt x="244535" y="365846"/>
                  <a:pt x="245653" y="370800"/>
                </a:cubicBezTo>
                <a:cubicBezTo>
                  <a:pt x="246771" y="375753"/>
                  <a:pt x="247570" y="380945"/>
                  <a:pt x="248050" y="386377"/>
                </a:cubicBezTo>
                <a:cubicBezTo>
                  <a:pt x="248528" y="391810"/>
                  <a:pt x="248289" y="397242"/>
                  <a:pt x="247331" y="402674"/>
                </a:cubicBezTo>
                <a:cubicBezTo>
                  <a:pt x="247011" y="403633"/>
                  <a:pt x="247091" y="404192"/>
                  <a:pt x="247570" y="404352"/>
                </a:cubicBezTo>
                <a:cubicBezTo>
                  <a:pt x="248050" y="404512"/>
                  <a:pt x="248289" y="404911"/>
                  <a:pt x="248289" y="405550"/>
                </a:cubicBezTo>
                <a:cubicBezTo>
                  <a:pt x="247650" y="410343"/>
                  <a:pt x="247570" y="415056"/>
                  <a:pt x="248050" y="419690"/>
                </a:cubicBezTo>
                <a:cubicBezTo>
                  <a:pt x="248528" y="424324"/>
                  <a:pt x="250366" y="427439"/>
                  <a:pt x="253562" y="429037"/>
                </a:cubicBezTo>
                <a:cubicBezTo>
                  <a:pt x="253562" y="431913"/>
                  <a:pt x="254041" y="434310"/>
                  <a:pt x="255000" y="436227"/>
                </a:cubicBezTo>
                <a:cubicBezTo>
                  <a:pt x="256917" y="436227"/>
                  <a:pt x="258195" y="434789"/>
                  <a:pt x="258835" y="431913"/>
                </a:cubicBezTo>
                <a:cubicBezTo>
                  <a:pt x="257875" y="431274"/>
                  <a:pt x="257716" y="429995"/>
                  <a:pt x="258355" y="428078"/>
                </a:cubicBezTo>
                <a:cubicBezTo>
                  <a:pt x="258994" y="426161"/>
                  <a:pt x="259154" y="424403"/>
                  <a:pt x="258835" y="422806"/>
                </a:cubicBezTo>
                <a:cubicBezTo>
                  <a:pt x="258835" y="421208"/>
                  <a:pt x="258515" y="419930"/>
                  <a:pt x="257875" y="418971"/>
                </a:cubicBezTo>
                <a:cubicBezTo>
                  <a:pt x="257237" y="418013"/>
                  <a:pt x="256597" y="416734"/>
                  <a:pt x="255958" y="415137"/>
                </a:cubicBezTo>
                <a:cubicBezTo>
                  <a:pt x="254041" y="407148"/>
                  <a:pt x="253162" y="398920"/>
                  <a:pt x="253322" y="390451"/>
                </a:cubicBezTo>
                <a:cubicBezTo>
                  <a:pt x="253482" y="381983"/>
                  <a:pt x="253242" y="373595"/>
                  <a:pt x="252603" y="365287"/>
                </a:cubicBezTo>
                <a:cubicBezTo>
                  <a:pt x="252603" y="364648"/>
                  <a:pt x="253083" y="364409"/>
                  <a:pt x="254041" y="364568"/>
                </a:cubicBezTo>
                <a:cubicBezTo>
                  <a:pt x="255000" y="364728"/>
                  <a:pt x="255479" y="364488"/>
                  <a:pt x="255479" y="363850"/>
                </a:cubicBezTo>
                <a:cubicBezTo>
                  <a:pt x="254520" y="354263"/>
                  <a:pt x="253562" y="344277"/>
                  <a:pt x="252603" y="333892"/>
                </a:cubicBezTo>
                <a:cubicBezTo>
                  <a:pt x="251645" y="323506"/>
                  <a:pt x="250846" y="311763"/>
                  <a:pt x="250206" y="298661"/>
                </a:cubicBezTo>
                <a:cubicBezTo>
                  <a:pt x="250526" y="302176"/>
                  <a:pt x="251405" y="305531"/>
                  <a:pt x="252843" y="308727"/>
                </a:cubicBezTo>
                <a:cubicBezTo>
                  <a:pt x="254281" y="311922"/>
                  <a:pt x="254201" y="315118"/>
                  <a:pt x="252603" y="318314"/>
                </a:cubicBezTo>
                <a:cubicBezTo>
                  <a:pt x="253242" y="318314"/>
                  <a:pt x="253562" y="318154"/>
                  <a:pt x="253562" y="317834"/>
                </a:cubicBezTo>
                <a:cubicBezTo>
                  <a:pt x="253562" y="317515"/>
                  <a:pt x="253881" y="317355"/>
                  <a:pt x="254520" y="317355"/>
                </a:cubicBezTo>
                <a:cubicBezTo>
                  <a:pt x="255799" y="320551"/>
                  <a:pt x="256438" y="323985"/>
                  <a:pt x="256438" y="327660"/>
                </a:cubicBezTo>
                <a:cubicBezTo>
                  <a:pt x="256438" y="331335"/>
                  <a:pt x="256757" y="334770"/>
                  <a:pt x="257396" y="337966"/>
                </a:cubicBezTo>
                <a:cubicBezTo>
                  <a:pt x="257716" y="339564"/>
                  <a:pt x="258036" y="340841"/>
                  <a:pt x="258355" y="341801"/>
                </a:cubicBezTo>
                <a:cubicBezTo>
                  <a:pt x="258674" y="342759"/>
                  <a:pt x="258835" y="344037"/>
                  <a:pt x="258835" y="345635"/>
                </a:cubicBezTo>
                <a:cubicBezTo>
                  <a:pt x="258835" y="347233"/>
                  <a:pt x="258515" y="348671"/>
                  <a:pt x="257875" y="349949"/>
                </a:cubicBezTo>
                <a:cubicBezTo>
                  <a:pt x="257237" y="351227"/>
                  <a:pt x="256917" y="352665"/>
                  <a:pt x="256917" y="354263"/>
                </a:cubicBezTo>
                <a:cubicBezTo>
                  <a:pt x="256278" y="358736"/>
                  <a:pt x="256358" y="363370"/>
                  <a:pt x="257157" y="368163"/>
                </a:cubicBezTo>
                <a:cubicBezTo>
                  <a:pt x="257955" y="372957"/>
                  <a:pt x="258674" y="377910"/>
                  <a:pt x="259313" y="383022"/>
                </a:cubicBezTo>
                <a:cubicBezTo>
                  <a:pt x="259313" y="383661"/>
                  <a:pt x="259154" y="384380"/>
                  <a:pt x="258835" y="385179"/>
                </a:cubicBezTo>
                <a:cubicBezTo>
                  <a:pt x="258515" y="385978"/>
                  <a:pt x="258195" y="386697"/>
                  <a:pt x="257875" y="387336"/>
                </a:cubicBezTo>
                <a:cubicBezTo>
                  <a:pt x="257875" y="388934"/>
                  <a:pt x="258835" y="389413"/>
                  <a:pt x="260752" y="388774"/>
                </a:cubicBezTo>
                <a:cubicBezTo>
                  <a:pt x="261391" y="393247"/>
                  <a:pt x="262349" y="397401"/>
                  <a:pt x="263627" y="401236"/>
                </a:cubicBezTo>
                <a:cubicBezTo>
                  <a:pt x="264906" y="405071"/>
                  <a:pt x="265225" y="409065"/>
                  <a:pt x="264586" y="413220"/>
                </a:cubicBezTo>
                <a:cubicBezTo>
                  <a:pt x="263947" y="411622"/>
                  <a:pt x="262828" y="411142"/>
                  <a:pt x="261230" y="411781"/>
                </a:cubicBezTo>
                <a:cubicBezTo>
                  <a:pt x="261230" y="410184"/>
                  <a:pt x="261151" y="408745"/>
                  <a:pt x="260991" y="407468"/>
                </a:cubicBezTo>
                <a:cubicBezTo>
                  <a:pt x="260831" y="406189"/>
                  <a:pt x="260752" y="404751"/>
                  <a:pt x="260752" y="403153"/>
                </a:cubicBezTo>
                <a:cubicBezTo>
                  <a:pt x="259473" y="405071"/>
                  <a:pt x="258515" y="407308"/>
                  <a:pt x="257875" y="409864"/>
                </a:cubicBezTo>
                <a:cubicBezTo>
                  <a:pt x="259154" y="409225"/>
                  <a:pt x="259953" y="409784"/>
                  <a:pt x="260272" y="411542"/>
                </a:cubicBezTo>
                <a:cubicBezTo>
                  <a:pt x="260592" y="413299"/>
                  <a:pt x="260911" y="415456"/>
                  <a:pt x="261230" y="418013"/>
                </a:cubicBezTo>
                <a:cubicBezTo>
                  <a:pt x="261870" y="418013"/>
                  <a:pt x="262029" y="417374"/>
                  <a:pt x="261710" y="416095"/>
                </a:cubicBezTo>
                <a:cubicBezTo>
                  <a:pt x="261391" y="414817"/>
                  <a:pt x="261391" y="413859"/>
                  <a:pt x="261710" y="413220"/>
                </a:cubicBezTo>
                <a:cubicBezTo>
                  <a:pt x="262349" y="413220"/>
                  <a:pt x="262669" y="413619"/>
                  <a:pt x="262669" y="414418"/>
                </a:cubicBezTo>
                <a:cubicBezTo>
                  <a:pt x="262669" y="415217"/>
                  <a:pt x="263148" y="415456"/>
                  <a:pt x="264107" y="415137"/>
                </a:cubicBezTo>
                <a:cubicBezTo>
                  <a:pt x="264107" y="417693"/>
                  <a:pt x="264506" y="419450"/>
                  <a:pt x="265305" y="420409"/>
                </a:cubicBezTo>
                <a:cubicBezTo>
                  <a:pt x="266104" y="421368"/>
                  <a:pt x="266823" y="422646"/>
                  <a:pt x="267462" y="424244"/>
                </a:cubicBezTo>
                <a:cubicBezTo>
                  <a:pt x="268420" y="429356"/>
                  <a:pt x="269060" y="434470"/>
                  <a:pt x="269379" y="439582"/>
                </a:cubicBezTo>
                <a:cubicBezTo>
                  <a:pt x="269699" y="444695"/>
                  <a:pt x="270338" y="449648"/>
                  <a:pt x="271297" y="454441"/>
                </a:cubicBezTo>
                <a:cubicBezTo>
                  <a:pt x="271616" y="455400"/>
                  <a:pt x="272015" y="456758"/>
                  <a:pt x="272495" y="458515"/>
                </a:cubicBezTo>
                <a:cubicBezTo>
                  <a:pt x="272974" y="460273"/>
                  <a:pt x="274013" y="461151"/>
                  <a:pt x="275611" y="461151"/>
                </a:cubicBezTo>
                <a:cubicBezTo>
                  <a:pt x="275930" y="456997"/>
                  <a:pt x="275530" y="453483"/>
                  <a:pt x="274412" y="450606"/>
                </a:cubicBezTo>
                <a:cubicBezTo>
                  <a:pt x="273294" y="447731"/>
                  <a:pt x="273054" y="444535"/>
                  <a:pt x="273693" y="441020"/>
                </a:cubicBezTo>
                <a:cubicBezTo>
                  <a:pt x="273054" y="441020"/>
                  <a:pt x="272814" y="441180"/>
                  <a:pt x="272974" y="441499"/>
                </a:cubicBezTo>
                <a:cubicBezTo>
                  <a:pt x="273134" y="441819"/>
                  <a:pt x="273054" y="442138"/>
                  <a:pt x="272735" y="442458"/>
                </a:cubicBezTo>
                <a:cubicBezTo>
                  <a:pt x="270498" y="437026"/>
                  <a:pt x="269459" y="431114"/>
                  <a:pt x="269619" y="424723"/>
                </a:cubicBezTo>
                <a:cubicBezTo>
                  <a:pt x="269778" y="418332"/>
                  <a:pt x="269060" y="412421"/>
                  <a:pt x="267462" y="406988"/>
                </a:cubicBezTo>
                <a:cubicBezTo>
                  <a:pt x="268420" y="406349"/>
                  <a:pt x="268900" y="406669"/>
                  <a:pt x="268900" y="407947"/>
                </a:cubicBezTo>
                <a:cubicBezTo>
                  <a:pt x="268900" y="409225"/>
                  <a:pt x="269379" y="409704"/>
                  <a:pt x="270338" y="409385"/>
                </a:cubicBezTo>
                <a:cubicBezTo>
                  <a:pt x="270977" y="408745"/>
                  <a:pt x="271057" y="408027"/>
                  <a:pt x="270577" y="407228"/>
                </a:cubicBezTo>
                <a:cubicBezTo>
                  <a:pt x="270098" y="406429"/>
                  <a:pt x="269699" y="405550"/>
                  <a:pt x="269379" y="404591"/>
                </a:cubicBezTo>
                <a:cubicBezTo>
                  <a:pt x="268740" y="404591"/>
                  <a:pt x="268420" y="404751"/>
                  <a:pt x="268420" y="405071"/>
                </a:cubicBezTo>
                <a:cubicBezTo>
                  <a:pt x="268420" y="405390"/>
                  <a:pt x="268101" y="405550"/>
                  <a:pt x="267462" y="405550"/>
                </a:cubicBezTo>
                <a:cubicBezTo>
                  <a:pt x="267143" y="399798"/>
                  <a:pt x="266743" y="394845"/>
                  <a:pt x="266264" y="390691"/>
                </a:cubicBezTo>
                <a:cubicBezTo>
                  <a:pt x="265785" y="386537"/>
                  <a:pt x="265864" y="382223"/>
                  <a:pt x="266503" y="377749"/>
                </a:cubicBezTo>
                <a:cubicBezTo>
                  <a:pt x="268101" y="383821"/>
                  <a:pt x="269379" y="390771"/>
                  <a:pt x="270338" y="398600"/>
                </a:cubicBezTo>
                <a:cubicBezTo>
                  <a:pt x="271297" y="406429"/>
                  <a:pt x="272735" y="413379"/>
                  <a:pt x="274652" y="419450"/>
                </a:cubicBezTo>
                <a:cubicBezTo>
                  <a:pt x="275291" y="419770"/>
                  <a:pt x="275611" y="419770"/>
                  <a:pt x="275611" y="419450"/>
                </a:cubicBezTo>
                <a:cubicBezTo>
                  <a:pt x="275611" y="419131"/>
                  <a:pt x="275930" y="418971"/>
                  <a:pt x="276569" y="418971"/>
                </a:cubicBezTo>
                <a:cubicBezTo>
                  <a:pt x="276889" y="426001"/>
                  <a:pt x="277368" y="432472"/>
                  <a:pt x="278007" y="438384"/>
                </a:cubicBezTo>
                <a:cubicBezTo>
                  <a:pt x="278646" y="444295"/>
                  <a:pt x="278966" y="450926"/>
                  <a:pt x="278966" y="458276"/>
                </a:cubicBezTo>
                <a:cubicBezTo>
                  <a:pt x="281522" y="463708"/>
                  <a:pt x="282880" y="470658"/>
                  <a:pt x="283040" y="479126"/>
                </a:cubicBezTo>
                <a:cubicBezTo>
                  <a:pt x="283200" y="487594"/>
                  <a:pt x="283599" y="495184"/>
                  <a:pt x="284239" y="501894"/>
                </a:cubicBezTo>
                <a:cubicBezTo>
                  <a:pt x="285836" y="504770"/>
                  <a:pt x="286475" y="508524"/>
                  <a:pt x="286156" y="513158"/>
                </a:cubicBezTo>
                <a:cubicBezTo>
                  <a:pt x="285836" y="517792"/>
                  <a:pt x="286315" y="521387"/>
                  <a:pt x="287594" y="523943"/>
                </a:cubicBezTo>
                <a:cubicBezTo>
                  <a:pt x="288872" y="521387"/>
                  <a:pt x="288872" y="517871"/>
                  <a:pt x="287594" y="513398"/>
                </a:cubicBezTo>
                <a:cubicBezTo>
                  <a:pt x="286315" y="508924"/>
                  <a:pt x="285996" y="505409"/>
                  <a:pt x="286635" y="502853"/>
                </a:cubicBezTo>
                <a:cubicBezTo>
                  <a:pt x="286955" y="501894"/>
                  <a:pt x="287274" y="501414"/>
                  <a:pt x="287594" y="501414"/>
                </a:cubicBezTo>
                <a:cubicBezTo>
                  <a:pt x="287913" y="501414"/>
                  <a:pt x="287434" y="500935"/>
                  <a:pt x="286156" y="499977"/>
                </a:cubicBezTo>
                <a:cubicBezTo>
                  <a:pt x="285197" y="487834"/>
                  <a:pt x="284558" y="476330"/>
                  <a:pt x="284239" y="465465"/>
                </a:cubicBezTo>
                <a:cubicBezTo>
                  <a:pt x="283919" y="454601"/>
                  <a:pt x="282801" y="444056"/>
                  <a:pt x="280883" y="433830"/>
                </a:cubicBezTo>
                <a:cubicBezTo>
                  <a:pt x="280244" y="431593"/>
                  <a:pt x="279765" y="429676"/>
                  <a:pt x="279445" y="428078"/>
                </a:cubicBezTo>
                <a:cubicBezTo>
                  <a:pt x="279125" y="426481"/>
                  <a:pt x="278646" y="424723"/>
                  <a:pt x="278007" y="422806"/>
                </a:cubicBezTo>
                <a:cubicBezTo>
                  <a:pt x="276729" y="417054"/>
                  <a:pt x="276010" y="410663"/>
                  <a:pt x="275850" y="403633"/>
                </a:cubicBezTo>
                <a:cubicBezTo>
                  <a:pt x="275691" y="396603"/>
                  <a:pt x="275291" y="389892"/>
                  <a:pt x="274652" y="383501"/>
                </a:cubicBezTo>
                <a:cubicBezTo>
                  <a:pt x="274013" y="379028"/>
                  <a:pt x="273373" y="373995"/>
                  <a:pt x="272735" y="368403"/>
                </a:cubicBezTo>
                <a:cubicBezTo>
                  <a:pt x="272096" y="362811"/>
                  <a:pt x="271616" y="357299"/>
                  <a:pt x="271297" y="351866"/>
                </a:cubicBezTo>
                <a:cubicBezTo>
                  <a:pt x="270658" y="352185"/>
                  <a:pt x="270498" y="352665"/>
                  <a:pt x="270817" y="353304"/>
                </a:cubicBezTo>
                <a:cubicBezTo>
                  <a:pt x="271137" y="353943"/>
                  <a:pt x="270977" y="354263"/>
                  <a:pt x="270338" y="354263"/>
                </a:cubicBezTo>
                <a:cubicBezTo>
                  <a:pt x="269060" y="354582"/>
                  <a:pt x="268501" y="353943"/>
                  <a:pt x="268660" y="352346"/>
                </a:cubicBezTo>
                <a:cubicBezTo>
                  <a:pt x="268820" y="350748"/>
                  <a:pt x="268740" y="349310"/>
                  <a:pt x="268420" y="348031"/>
                </a:cubicBezTo>
                <a:cubicBezTo>
                  <a:pt x="269379" y="347392"/>
                  <a:pt x="269778" y="347632"/>
                  <a:pt x="269619" y="348751"/>
                </a:cubicBezTo>
                <a:cubicBezTo>
                  <a:pt x="269459" y="349869"/>
                  <a:pt x="269699" y="350428"/>
                  <a:pt x="270338" y="350428"/>
                </a:cubicBezTo>
                <a:cubicBezTo>
                  <a:pt x="270658" y="350428"/>
                  <a:pt x="270817" y="349709"/>
                  <a:pt x="270817" y="348271"/>
                </a:cubicBezTo>
                <a:cubicBezTo>
                  <a:pt x="270817" y="346833"/>
                  <a:pt x="270738" y="345315"/>
                  <a:pt x="270577" y="343718"/>
                </a:cubicBezTo>
                <a:cubicBezTo>
                  <a:pt x="270418" y="342120"/>
                  <a:pt x="270338" y="340602"/>
                  <a:pt x="270338" y="339164"/>
                </a:cubicBezTo>
                <a:cubicBezTo>
                  <a:pt x="270338" y="337726"/>
                  <a:pt x="270658" y="337007"/>
                  <a:pt x="271297" y="337007"/>
                </a:cubicBezTo>
                <a:cubicBezTo>
                  <a:pt x="270018" y="335729"/>
                  <a:pt x="269379" y="336608"/>
                  <a:pt x="269379" y="339644"/>
                </a:cubicBezTo>
                <a:cubicBezTo>
                  <a:pt x="269379" y="342679"/>
                  <a:pt x="269219" y="344996"/>
                  <a:pt x="268900" y="346593"/>
                </a:cubicBezTo>
                <a:cubicBezTo>
                  <a:pt x="268261" y="346913"/>
                  <a:pt x="267781" y="346274"/>
                  <a:pt x="267462" y="344676"/>
                </a:cubicBezTo>
                <a:cubicBezTo>
                  <a:pt x="267143" y="343078"/>
                  <a:pt x="267462" y="342439"/>
                  <a:pt x="268420" y="342759"/>
                </a:cubicBezTo>
                <a:cubicBezTo>
                  <a:pt x="268420" y="341161"/>
                  <a:pt x="267622" y="340203"/>
                  <a:pt x="266024" y="339883"/>
                </a:cubicBezTo>
                <a:cubicBezTo>
                  <a:pt x="264426" y="339564"/>
                  <a:pt x="263787" y="340522"/>
                  <a:pt x="264107" y="342759"/>
                </a:cubicBezTo>
                <a:cubicBezTo>
                  <a:pt x="263787" y="339244"/>
                  <a:pt x="264107" y="335250"/>
                  <a:pt x="265065" y="330776"/>
                </a:cubicBezTo>
                <a:cubicBezTo>
                  <a:pt x="266024" y="331415"/>
                  <a:pt x="266423" y="332454"/>
                  <a:pt x="266264" y="333892"/>
                </a:cubicBezTo>
                <a:cubicBezTo>
                  <a:pt x="266104" y="335329"/>
                  <a:pt x="266184" y="336848"/>
                  <a:pt x="266503" y="338445"/>
                </a:cubicBezTo>
                <a:cubicBezTo>
                  <a:pt x="267462" y="337167"/>
                  <a:pt x="267861" y="334371"/>
                  <a:pt x="267702" y="330057"/>
                </a:cubicBezTo>
                <a:cubicBezTo>
                  <a:pt x="267542" y="325743"/>
                  <a:pt x="267143" y="322787"/>
                  <a:pt x="266503" y="321190"/>
                </a:cubicBezTo>
                <a:cubicBezTo>
                  <a:pt x="266184" y="319911"/>
                  <a:pt x="266344" y="319911"/>
                  <a:pt x="266982" y="321190"/>
                </a:cubicBezTo>
                <a:cubicBezTo>
                  <a:pt x="267622" y="322468"/>
                  <a:pt x="267942" y="322308"/>
                  <a:pt x="267942" y="320710"/>
                </a:cubicBezTo>
                <a:cubicBezTo>
                  <a:pt x="268261" y="319432"/>
                  <a:pt x="267781" y="318793"/>
                  <a:pt x="266503" y="318793"/>
                </a:cubicBezTo>
                <a:cubicBezTo>
                  <a:pt x="266503" y="313361"/>
                  <a:pt x="266024" y="308567"/>
                  <a:pt x="265065" y="304413"/>
                </a:cubicBezTo>
                <a:cubicBezTo>
                  <a:pt x="264107" y="300259"/>
                  <a:pt x="262828" y="295945"/>
                  <a:pt x="261230" y="291471"/>
                </a:cubicBezTo>
                <a:cubicBezTo>
                  <a:pt x="260272" y="288915"/>
                  <a:pt x="259473" y="286359"/>
                  <a:pt x="258835" y="283802"/>
                </a:cubicBezTo>
                <a:cubicBezTo>
                  <a:pt x="258195" y="281246"/>
                  <a:pt x="257077" y="279009"/>
                  <a:pt x="255479" y="277092"/>
                </a:cubicBezTo>
                <a:cubicBezTo>
                  <a:pt x="256118" y="276134"/>
                  <a:pt x="256358" y="274615"/>
                  <a:pt x="256198" y="272539"/>
                </a:cubicBezTo>
                <a:cubicBezTo>
                  <a:pt x="256038" y="270461"/>
                  <a:pt x="255958" y="268624"/>
                  <a:pt x="255958" y="267026"/>
                </a:cubicBezTo>
                <a:cubicBezTo>
                  <a:pt x="258195" y="266707"/>
                  <a:pt x="259234" y="268145"/>
                  <a:pt x="259074" y="271340"/>
                </a:cubicBezTo>
                <a:cubicBezTo>
                  <a:pt x="258914" y="274536"/>
                  <a:pt x="259154" y="277252"/>
                  <a:pt x="259793" y="279489"/>
                </a:cubicBezTo>
                <a:cubicBezTo>
                  <a:pt x="262029" y="278849"/>
                  <a:pt x="262589" y="277571"/>
                  <a:pt x="261470" y="275654"/>
                </a:cubicBezTo>
                <a:cubicBezTo>
                  <a:pt x="260352" y="273737"/>
                  <a:pt x="260112" y="271660"/>
                  <a:pt x="260752" y="269422"/>
                </a:cubicBezTo>
                <a:cubicBezTo>
                  <a:pt x="262349" y="271979"/>
                  <a:pt x="263148" y="275255"/>
                  <a:pt x="263148" y="279249"/>
                </a:cubicBezTo>
                <a:cubicBezTo>
                  <a:pt x="263148" y="283243"/>
                  <a:pt x="262828" y="286838"/>
                  <a:pt x="262190" y="290034"/>
                </a:cubicBezTo>
                <a:cubicBezTo>
                  <a:pt x="262509" y="290353"/>
                  <a:pt x="262828" y="290513"/>
                  <a:pt x="263148" y="290513"/>
                </a:cubicBezTo>
                <a:cubicBezTo>
                  <a:pt x="263468" y="290513"/>
                  <a:pt x="263627" y="290832"/>
                  <a:pt x="263627" y="291471"/>
                </a:cubicBezTo>
                <a:cubicBezTo>
                  <a:pt x="264586" y="292111"/>
                  <a:pt x="265065" y="291631"/>
                  <a:pt x="265065" y="290034"/>
                </a:cubicBezTo>
                <a:cubicBezTo>
                  <a:pt x="266024" y="290672"/>
                  <a:pt x="266584" y="291791"/>
                  <a:pt x="266743" y="293389"/>
                </a:cubicBezTo>
                <a:cubicBezTo>
                  <a:pt x="266903" y="294987"/>
                  <a:pt x="266982" y="296585"/>
                  <a:pt x="266982" y="298182"/>
                </a:cubicBezTo>
                <a:cubicBezTo>
                  <a:pt x="266982" y="299780"/>
                  <a:pt x="267063" y="301298"/>
                  <a:pt x="267222" y="302736"/>
                </a:cubicBezTo>
                <a:cubicBezTo>
                  <a:pt x="267382" y="304173"/>
                  <a:pt x="267942" y="304893"/>
                  <a:pt x="268900" y="304893"/>
                </a:cubicBezTo>
                <a:cubicBezTo>
                  <a:pt x="269219" y="297543"/>
                  <a:pt x="268660" y="289794"/>
                  <a:pt x="267222" y="281646"/>
                </a:cubicBezTo>
                <a:cubicBezTo>
                  <a:pt x="265785" y="273497"/>
                  <a:pt x="265864" y="265748"/>
                  <a:pt x="267462" y="258398"/>
                </a:cubicBezTo>
                <a:cubicBezTo>
                  <a:pt x="266823" y="257759"/>
                  <a:pt x="266024" y="257440"/>
                  <a:pt x="265065" y="257440"/>
                </a:cubicBezTo>
                <a:cubicBezTo>
                  <a:pt x="265705" y="255842"/>
                  <a:pt x="265785" y="254004"/>
                  <a:pt x="265305" y="251928"/>
                </a:cubicBezTo>
                <a:cubicBezTo>
                  <a:pt x="264825" y="249850"/>
                  <a:pt x="264746" y="247534"/>
                  <a:pt x="265065" y="244978"/>
                </a:cubicBezTo>
                <a:cubicBezTo>
                  <a:pt x="265065" y="248492"/>
                  <a:pt x="266024" y="251767"/>
                  <a:pt x="267942" y="254803"/>
                </a:cubicBezTo>
                <a:cubicBezTo>
                  <a:pt x="269859" y="257839"/>
                  <a:pt x="270018" y="260795"/>
                  <a:pt x="268420" y="263671"/>
                </a:cubicBezTo>
                <a:cubicBezTo>
                  <a:pt x="269379" y="268464"/>
                  <a:pt x="270577" y="273337"/>
                  <a:pt x="272015" y="278290"/>
                </a:cubicBezTo>
                <a:cubicBezTo>
                  <a:pt x="273454" y="283243"/>
                  <a:pt x="274013" y="288915"/>
                  <a:pt x="273693" y="295306"/>
                </a:cubicBezTo>
                <a:cubicBezTo>
                  <a:pt x="273054" y="296585"/>
                  <a:pt x="272655" y="296345"/>
                  <a:pt x="272495" y="294587"/>
                </a:cubicBezTo>
                <a:cubicBezTo>
                  <a:pt x="272335" y="292829"/>
                  <a:pt x="271776" y="292270"/>
                  <a:pt x="270817" y="292910"/>
                </a:cubicBezTo>
                <a:cubicBezTo>
                  <a:pt x="271456" y="296424"/>
                  <a:pt x="271456" y="299061"/>
                  <a:pt x="270817" y="300818"/>
                </a:cubicBezTo>
                <a:cubicBezTo>
                  <a:pt x="270178" y="302576"/>
                  <a:pt x="270178" y="305212"/>
                  <a:pt x="270817" y="308727"/>
                </a:cubicBezTo>
                <a:cubicBezTo>
                  <a:pt x="269859" y="309685"/>
                  <a:pt x="269619" y="312402"/>
                  <a:pt x="270098" y="316875"/>
                </a:cubicBezTo>
                <a:cubicBezTo>
                  <a:pt x="270577" y="321349"/>
                  <a:pt x="271137" y="325504"/>
                  <a:pt x="271776" y="329338"/>
                </a:cubicBezTo>
                <a:cubicBezTo>
                  <a:pt x="273373" y="336368"/>
                  <a:pt x="275451" y="343558"/>
                  <a:pt x="278007" y="350908"/>
                </a:cubicBezTo>
                <a:cubicBezTo>
                  <a:pt x="280563" y="358257"/>
                  <a:pt x="282641" y="365767"/>
                  <a:pt x="284239" y="373435"/>
                </a:cubicBezTo>
                <a:cubicBezTo>
                  <a:pt x="285836" y="380146"/>
                  <a:pt x="286635" y="386537"/>
                  <a:pt x="286635" y="392609"/>
                </a:cubicBezTo>
                <a:cubicBezTo>
                  <a:pt x="286635" y="398680"/>
                  <a:pt x="287913" y="403952"/>
                  <a:pt x="290469" y="408426"/>
                </a:cubicBezTo>
                <a:cubicBezTo>
                  <a:pt x="291109" y="400118"/>
                  <a:pt x="290390" y="392688"/>
                  <a:pt x="288313" y="386138"/>
                </a:cubicBezTo>
                <a:cubicBezTo>
                  <a:pt x="286235" y="379587"/>
                  <a:pt x="284877" y="372477"/>
                  <a:pt x="284239" y="364808"/>
                </a:cubicBezTo>
                <a:cubicBezTo>
                  <a:pt x="284239" y="363530"/>
                  <a:pt x="284478" y="362811"/>
                  <a:pt x="284957" y="362651"/>
                </a:cubicBezTo>
                <a:cubicBezTo>
                  <a:pt x="285436" y="362491"/>
                  <a:pt x="285996" y="362091"/>
                  <a:pt x="286635" y="361453"/>
                </a:cubicBezTo>
                <a:cubicBezTo>
                  <a:pt x="286635" y="358896"/>
                  <a:pt x="286235" y="356420"/>
                  <a:pt x="285436" y="354023"/>
                </a:cubicBezTo>
                <a:cubicBezTo>
                  <a:pt x="284638" y="351626"/>
                  <a:pt x="284398" y="349310"/>
                  <a:pt x="284718" y="347073"/>
                </a:cubicBezTo>
                <a:cubicBezTo>
                  <a:pt x="286635" y="351866"/>
                  <a:pt x="288393" y="356819"/>
                  <a:pt x="289990" y="361932"/>
                </a:cubicBezTo>
                <a:cubicBezTo>
                  <a:pt x="291588" y="367044"/>
                  <a:pt x="292547" y="373116"/>
                  <a:pt x="292866" y="380146"/>
                </a:cubicBezTo>
                <a:cubicBezTo>
                  <a:pt x="292547" y="381424"/>
                  <a:pt x="292626" y="382064"/>
                  <a:pt x="293106" y="382064"/>
                </a:cubicBezTo>
                <a:cubicBezTo>
                  <a:pt x="293585" y="382064"/>
                  <a:pt x="293984" y="382383"/>
                  <a:pt x="294304" y="383022"/>
                </a:cubicBezTo>
                <a:cubicBezTo>
                  <a:pt x="294304" y="388455"/>
                  <a:pt x="295103" y="393088"/>
                  <a:pt x="296701" y="396923"/>
                </a:cubicBezTo>
                <a:cubicBezTo>
                  <a:pt x="298299" y="400757"/>
                  <a:pt x="298618" y="405390"/>
                  <a:pt x="297659" y="410823"/>
                </a:cubicBezTo>
                <a:lnTo>
                  <a:pt x="299696" y="415855"/>
                </a:lnTo>
                <a:lnTo>
                  <a:pt x="299696" y="390228"/>
                </a:lnTo>
                <a:lnTo>
                  <a:pt x="299576" y="389733"/>
                </a:lnTo>
                <a:lnTo>
                  <a:pt x="299696" y="389630"/>
                </a:lnTo>
                <a:lnTo>
                  <a:pt x="299696" y="382748"/>
                </a:lnTo>
                <a:lnTo>
                  <a:pt x="299337" y="382543"/>
                </a:lnTo>
                <a:cubicBezTo>
                  <a:pt x="299497" y="382543"/>
                  <a:pt x="299417" y="383182"/>
                  <a:pt x="299098" y="384460"/>
                </a:cubicBezTo>
                <a:cubicBezTo>
                  <a:pt x="298458" y="381904"/>
                  <a:pt x="297819" y="379427"/>
                  <a:pt x="297180" y="377030"/>
                </a:cubicBezTo>
                <a:cubicBezTo>
                  <a:pt x="296541" y="374634"/>
                  <a:pt x="295263" y="373116"/>
                  <a:pt x="293346" y="372477"/>
                </a:cubicBezTo>
                <a:cubicBezTo>
                  <a:pt x="292707" y="367684"/>
                  <a:pt x="291428" y="362491"/>
                  <a:pt x="289511" y="356899"/>
                </a:cubicBezTo>
                <a:cubicBezTo>
                  <a:pt x="287594" y="351307"/>
                  <a:pt x="287274" y="344996"/>
                  <a:pt x="288552" y="337966"/>
                </a:cubicBezTo>
                <a:cubicBezTo>
                  <a:pt x="286955" y="337327"/>
                  <a:pt x="286475" y="335888"/>
                  <a:pt x="287114" y="333652"/>
                </a:cubicBezTo>
                <a:cubicBezTo>
                  <a:pt x="287753" y="331415"/>
                  <a:pt x="287753" y="329338"/>
                  <a:pt x="287114" y="327421"/>
                </a:cubicBezTo>
                <a:cubicBezTo>
                  <a:pt x="288073" y="327421"/>
                  <a:pt x="288712" y="327980"/>
                  <a:pt x="289031" y="329099"/>
                </a:cubicBezTo>
                <a:cubicBezTo>
                  <a:pt x="289351" y="330217"/>
                  <a:pt x="290150" y="330457"/>
                  <a:pt x="291428" y="329817"/>
                </a:cubicBezTo>
                <a:cubicBezTo>
                  <a:pt x="291109" y="332054"/>
                  <a:pt x="291268" y="333892"/>
                  <a:pt x="291908" y="335329"/>
                </a:cubicBezTo>
                <a:cubicBezTo>
                  <a:pt x="292547" y="336767"/>
                  <a:pt x="292866" y="338285"/>
                  <a:pt x="292866" y="339883"/>
                </a:cubicBezTo>
                <a:cubicBezTo>
                  <a:pt x="292227" y="340203"/>
                  <a:pt x="291668" y="340362"/>
                  <a:pt x="291189" y="340362"/>
                </a:cubicBezTo>
                <a:cubicBezTo>
                  <a:pt x="290709" y="340362"/>
                  <a:pt x="290469" y="340682"/>
                  <a:pt x="290469" y="341321"/>
                </a:cubicBezTo>
                <a:cubicBezTo>
                  <a:pt x="290150" y="344836"/>
                  <a:pt x="291428" y="346593"/>
                  <a:pt x="294304" y="346593"/>
                </a:cubicBezTo>
                <a:cubicBezTo>
                  <a:pt x="295902" y="349470"/>
                  <a:pt x="296860" y="352266"/>
                  <a:pt x="297180" y="354982"/>
                </a:cubicBezTo>
                <a:cubicBezTo>
                  <a:pt x="297500" y="357698"/>
                  <a:pt x="297979" y="361133"/>
                  <a:pt x="298618" y="365287"/>
                </a:cubicBezTo>
                <a:cubicBezTo>
                  <a:pt x="297979" y="364968"/>
                  <a:pt x="297340" y="365846"/>
                  <a:pt x="296701" y="367923"/>
                </a:cubicBezTo>
                <a:cubicBezTo>
                  <a:pt x="296062" y="370001"/>
                  <a:pt x="296062" y="371838"/>
                  <a:pt x="296701" y="373435"/>
                </a:cubicBezTo>
                <a:cubicBezTo>
                  <a:pt x="297340" y="372796"/>
                  <a:pt x="297819" y="372477"/>
                  <a:pt x="298138" y="372477"/>
                </a:cubicBezTo>
                <a:cubicBezTo>
                  <a:pt x="298458" y="372477"/>
                  <a:pt x="298937" y="372158"/>
                  <a:pt x="299576" y="371518"/>
                </a:cubicBezTo>
                <a:lnTo>
                  <a:pt x="299696" y="372515"/>
                </a:lnTo>
                <a:lnTo>
                  <a:pt x="299696" y="366447"/>
                </a:lnTo>
                <a:lnTo>
                  <a:pt x="299576" y="366006"/>
                </a:lnTo>
                <a:lnTo>
                  <a:pt x="299696" y="364182"/>
                </a:lnTo>
                <a:lnTo>
                  <a:pt x="299696" y="349629"/>
                </a:lnTo>
                <a:lnTo>
                  <a:pt x="295503" y="340841"/>
                </a:lnTo>
                <a:cubicBezTo>
                  <a:pt x="294704" y="335410"/>
                  <a:pt x="294623" y="330776"/>
                  <a:pt x="295263" y="326942"/>
                </a:cubicBezTo>
                <a:cubicBezTo>
                  <a:pt x="295582" y="327900"/>
                  <a:pt x="295822" y="329099"/>
                  <a:pt x="295981" y="330536"/>
                </a:cubicBezTo>
                <a:cubicBezTo>
                  <a:pt x="296142" y="331974"/>
                  <a:pt x="296541" y="333332"/>
                  <a:pt x="297180" y="334611"/>
                </a:cubicBezTo>
                <a:cubicBezTo>
                  <a:pt x="296541" y="331415"/>
                  <a:pt x="296142" y="328220"/>
                  <a:pt x="295981" y="325024"/>
                </a:cubicBezTo>
                <a:cubicBezTo>
                  <a:pt x="295822" y="321828"/>
                  <a:pt x="295902" y="318314"/>
                  <a:pt x="296221" y="314479"/>
                </a:cubicBezTo>
                <a:cubicBezTo>
                  <a:pt x="296860" y="306810"/>
                  <a:pt x="295422" y="300739"/>
                  <a:pt x="291908" y="296265"/>
                </a:cubicBezTo>
                <a:cubicBezTo>
                  <a:pt x="291268" y="296904"/>
                  <a:pt x="290869" y="297223"/>
                  <a:pt x="290709" y="297223"/>
                </a:cubicBezTo>
                <a:cubicBezTo>
                  <a:pt x="290550" y="297223"/>
                  <a:pt x="289830" y="297064"/>
                  <a:pt x="288552" y="296744"/>
                </a:cubicBezTo>
                <a:cubicBezTo>
                  <a:pt x="286315" y="291951"/>
                  <a:pt x="285037" y="286199"/>
                  <a:pt x="284718" y="279489"/>
                </a:cubicBezTo>
                <a:cubicBezTo>
                  <a:pt x="286955" y="280127"/>
                  <a:pt x="288153" y="281805"/>
                  <a:pt x="288313" y="284521"/>
                </a:cubicBezTo>
                <a:cubicBezTo>
                  <a:pt x="288472" y="287238"/>
                  <a:pt x="288872" y="290034"/>
                  <a:pt x="289511" y="292910"/>
                </a:cubicBezTo>
                <a:cubicBezTo>
                  <a:pt x="290469" y="292270"/>
                  <a:pt x="290869" y="291471"/>
                  <a:pt x="290709" y="290513"/>
                </a:cubicBezTo>
                <a:cubicBezTo>
                  <a:pt x="290550" y="289554"/>
                  <a:pt x="291268" y="289874"/>
                  <a:pt x="292866" y="291471"/>
                </a:cubicBezTo>
                <a:cubicBezTo>
                  <a:pt x="292547" y="288276"/>
                  <a:pt x="291588" y="286678"/>
                  <a:pt x="289990" y="286678"/>
                </a:cubicBezTo>
                <a:cubicBezTo>
                  <a:pt x="290629" y="286039"/>
                  <a:pt x="290789" y="284761"/>
                  <a:pt x="290469" y="282844"/>
                </a:cubicBezTo>
                <a:cubicBezTo>
                  <a:pt x="290150" y="282844"/>
                  <a:pt x="289990" y="283643"/>
                  <a:pt x="289990" y="285241"/>
                </a:cubicBezTo>
                <a:cubicBezTo>
                  <a:pt x="289351" y="284282"/>
                  <a:pt x="288712" y="282364"/>
                  <a:pt x="288073" y="279489"/>
                </a:cubicBezTo>
                <a:cubicBezTo>
                  <a:pt x="288712" y="280447"/>
                  <a:pt x="289271" y="280127"/>
                  <a:pt x="289751" y="278530"/>
                </a:cubicBezTo>
                <a:cubicBezTo>
                  <a:pt x="290230" y="276932"/>
                  <a:pt x="290629" y="277092"/>
                  <a:pt x="290949" y="279009"/>
                </a:cubicBezTo>
                <a:cubicBezTo>
                  <a:pt x="291268" y="275174"/>
                  <a:pt x="290709" y="271340"/>
                  <a:pt x="289271" y="267505"/>
                </a:cubicBezTo>
                <a:cubicBezTo>
                  <a:pt x="287833" y="263671"/>
                  <a:pt x="286635" y="260156"/>
                  <a:pt x="285676" y="256960"/>
                </a:cubicBezTo>
                <a:cubicBezTo>
                  <a:pt x="285037" y="256960"/>
                  <a:pt x="284798" y="257519"/>
                  <a:pt x="284957" y="258638"/>
                </a:cubicBezTo>
                <a:cubicBezTo>
                  <a:pt x="285117" y="259756"/>
                  <a:pt x="285357" y="260475"/>
                  <a:pt x="285676" y="260795"/>
                </a:cubicBezTo>
                <a:cubicBezTo>
                  <a:pt x="283759" y="258558"/>
                  <a:pt x="282480" y="255682"/>
                  <a:pt x="281842" y="252167"/>
                </a:cubicBezTo>
                <a:cubicBezTo>
                  <a:pt x="281203" y="248652"/>
                  <a:pt x="280723" y="244738"/>
                  <a:pt x="280404" y="240424"/>
                </a:cubicBezTo>
                <a:cubicBezTo>
                  <a:pt x="280084" y="236110"/>
                  <a:pt x="279765" y="231796"/>
                  <a:pt x="279445" y="227482"/>
                </a:cubicBezTo>
                <a:cubicBezTo>
                  <a:pt x="279125" y="223168"/>
                  <a:pt x="278646" y="219254"/>
                  <a:pt x="278007" y="215739"/>
                </a:cubicBezTo>
                <a:cubicBezTo>
                  <a:pt x="279605" y="219254"/>
                  <a:pt x="280644" y="222609"/>
                  <a:pt x="281123" y="225804"/>
                </a:cubicBezTo>
                <a:cubicBezTo>
                  <a:pt x="281602" y="229000"/>
                  <a:pt x="282480" y="232195"/>
                  <a:pt x="283759" y="235391"/>
                </a:cubicBezTo>
                <a:cubicBezTo>
                  <a:pt x="283759" y="236030"/>
                  <a:pt x="283120" y="236349"/>
                  <a:pt x="281842" y="236349"/>
                </a:cubicBezTo>
                <a:cubicBezTo>
                  <a:pt x="282801" y="239545"/>
                  <a:pt x="283120" y="242820"/>
                  <a:pt x="282801" y="246176"/>
                </a:cubicBezTo>
                <a:cubicBezTo>
                  <a:pt x="282480" y="249531"/>
                  <a:pt x="283120" y="251848"/>
                  <a:pt x="284718" y="253126"/>
                </a:cubicBezTo>
                <a:cubicBezTo>
                  <a:pt x="285037" y="251848"/>
                  <a:pt x="284957" y="250969"/>
                  <a:pt x="284478" y="250490"/>
                </a:cubicBezTo>
                <a:cubicBezTo>
                  <a:pt x="283999" y="250010"/>
                  <a:pt x="283919" y="248971"/>
                  <a:pt x="284239" y="247374"/>
                </a:cubicBezTo>
                <a:cubicBezTo>
                  <a:pt x="285836" y="250569"/>
                  <a:pt x="286635" y="254244"/>
                  <a:pt x="286635" y="258398"/>
                </a:cubicBezTo>
                <a:cubicBezTo>
                  <a:pt x="289192" y="259357"/>
                  <a:pt x="290789" y="261754"/>
                  <a:pt x="291428" y="265588"/>
                </a:cubicBezTo>
                <a:cubicBezTo>
                  <a:pt x="292386" y="264630"/>
                  <a:pt x="292547" y="263432"/>
                  <a:pt x="291908" y="261993"/>
                </a:cubicBezTo>
                <a:cubicBezTo>
                  <a:pt x="291268" y="260555"/>
                  <a:pt x="291109" y="259038"/>
                  <a:pt x="291428" y="257440"/>
                </a:cubicBezTo>
                <a:cubicBezTo>
                  <a:pt x="290789" y="256801"/>
                  <a:pt x="290150" y="256641"/>
                  <a:pt x="289511" y="256960"/>
                </a:cubicBezTo>
                <a:cubicBezTo>
                  <a:pt x="289192" y="251528"/>
                  <a:pt x="288153" y="246655"/>
                  <a:pt x="286395" y="242341"/>
                </a:cubicBezTo>
                <a:cubicBezTo>
                  <a:pt x="284638" y="238027"/>
                  <a:pt x="284398" y="233154"/>
                  <a:pt x="285676" y="227722"/>
                </a:cubicBezTo>
                <a:cubicBezTo>
                  <a:pt x="287274" y="228361"/>
                  <a:pt x="287753" y="230118"/>
                  <a:pt x="287114" y="232994"/>
                </a:cubicBezTo>
                <a:cubicBezTo>
                  <a:pt x="287753" y="233314"/>
                  <a:pt x="288153" y="233314"/>
                  <a:pt x="288313" y="232994"/>
                </a:cubicBezTo>
                <a:cubicBezTo>
                  <a:pt x="288472" y="232675"/>
                  <a:pt x="288872" y="232515"/>
                  <a:pt x="289511" y="232515"/>
                </a:cubicBezTo>
                <a:cubicBezTo>
                  <a:pt x="290150" y="234432"/>
                  <a:pt x="290789" y="236589"/>
                  <a:pt x="291428" y="238986"/>
                </a:cubicBezTo>
                <a:cubicBezTo>
                  <a:pt x="292067" y="241383"/>
                  <a:pt x="292707" y="243699"/>
                  <a:pt x="293346" y="245936"/>
                </a:cubicBezTo>
                <a:cubicBezTo>
                  <a:pt x="293984" y="245616"/>
                  <a:pt x="294384" y="245057"/>
                  <a:pt x="294544" y="244258"/>
                </a:cubicBezTo>
                <a:cubicBezTo>
                  <a:pt x="294704" y="243459"/>
                  <a:pt x="295263" y="243220"/>
                  <a:pt x="296221" y="243539"/>
                </a:cubicBezTo>
                <a:cubicBezTo>
                  <a:pt x="296860" y="244179"/>
                  <a:pt x="296941" y="245297"/>
                  <a:pt x="296461" y="246895"/>
                </a:cubicBezTo>
                <a:cubicBezTo>
                  <a:pt x="295981" y="248492"/>
                  <a:pt x="296062" y="249931"/>
                  <a:pt x="296701" y="251208"/>
                </a:cubicBezTo>
                <a:cubicBezTo>
                  <a:pt x="297340" y="251848"/>
                  <a:pt x="297739" y="252007"/>
                  <a:pt x="297899" y="251688"/>
                </a:cubicBezTo>
                <a:cubicBezTo>
                  <a:pt x="298059" y="251368"/>
                  <a:pt x="298458" y="251208"/>
                  <a:pt x="299098" y="251208"/>
                </a:cubicBezTo>
                <a:lnTo>
                  <a:pt x="299696" y="254336"/>
                </a:lnTo>
                <a:lnTo>
                  <a:pt x="299696" y="233159"/>
                </a:lnTo>
                <a:lnTo>
                  <a:pt x="299576" y="232994"/>
                </a:lnTo>
                <a:lnTo>
                  <a:pt x="299696" y="232815"/>
                </a:lnTo>
                <a:lnTo>
                  <a:pt x="299696" y="224377"/>
                </a:lnTo>
                <a:lnTo>
                  <a:pt x="298618" y="216937"/>
                </a:lnTo>
                <a:cubicBezTo>
                  <a:pt x="297659" y="211345"/>
                  <a:pt x="296701" y="205513"/>
                  <a:pt x="295742" y="199442"/>
                </a:cubicBezTo>
                <a:cubicBezTo>
                  <a:pt x="296381" y="198163"/>
                  <a:pt x="297100" y="198004"/>
                  <a:pt x="297899" y="198962"/>
                </a:cubicBezTo>
                <a:lnTo>
                  <a:pt x="299696" y="198563"/>
                </a:lnTo>
                <a:lnTo>
                  <a:pt x="299696" y="179202"/>
                </a:lnTo>
                <a:lnTo>
                  <a:pt x="295742" y="176434"/>
                </a:lnTo>
                <a:cubicBezTo>
                  <a:pt x="295742" y="174517"/>
                  <a:pt x="295343" y="172599"/>
                  <a:pt x="294544" y="170682"/>
                </a:cubicBezTo>
                <a:cubicBezTo>
                  <a:pt x="293745" y="168765"/>
                  <a:pt x="293665" y="167008"/>
                  <a:pt x="294304" y="165410"/>
                </a:cubicBezTo>
                <a:cubicBezTo>
                  <a:pt x="294623" y="167327"/>
                  <a:pt x="295263" y="168685"/>
                  <a:pt x="296221" y="169484"/>
                </a:cubicBezTo>
                <a:cubicBezTo>
                  <a:pt x="297180" y="170283"/>
                  <a:pt x="297979" y="169724"/>
                  <a:pt x="298618" y="167806"/>
                </a:cubicBezTo>
                <a:cubicBezTo>
                  <a:pt x="298937" y="168765"/>
                  <a:pt x="299177" y="169803"/>
                  <a:pt x="299337" y="170922"/>
                </a:cubicBezTo>
                <a:lnTo>
                  <a:pt x="299696" y="171425"/>
                </a:lnTo>
                <a:lnTo>
                  <a:pt x="299696" y="166847"/>
                </a:lnTo>
                <a:lnTo>
                  <a:pt x="299576" y="166369"/>
                </a:lnTo>
                <a:lnTo>
                  <a:pt x="299696" y="166468"/>
                </a:lnTo>
                <a:lnTo>
                  <a:pt x="299696" y="84285"/>
                </a:lnTo>
                <a:lnTo>
                  <a:pt x="299337" y="84644"/>
                </a:lnTo>
                <a:cubicBezTo>
                  <a:pt x="299497" y="85763"/>
                  <a:pt x="299257" y="86322"/>
                  <a:pt x="298618" y="86322"/>
                </a:cubicBezTo>
                <a:cubicBezTo>
                  <a:pt x="297020" y="83765"/>
                  <a:pt x="295103" y="81049"/>
                  <a:pt x="292866" y="78173"/>
                </a:cubicBezTo>
                <a:cubicBezTo>
                  <a:pt x="290629" y="75298"/>
                  <a:pt x="289192" y="72262"/>
                  <a:pt x="288552" y="69066"/>
                </a:cubicBezTo>
                <a:cubicBezTo>
                  <a:pt x="287913" y="68427"/>
                  <a:pt x="287114" y="67868"/>
                  <a:pt x="286156" y="67388"/>
                </a:cubicBezTo>
                <a:cubicBezTo>
                  <a:pt x="285197" y="66909"/>
                  <a:pt x="284398" y="66350"/>
                  <a:pt x="283759" y="65711"/>
                </a:cubicBezTo>
                <a:cubicBezTo>
                  <a:pt x="284078" y="65072"/>
                  <a:pt x="284398" y="64752"/>
                  <a:pt x="284718" y="64752"/>
                </a:cubicBezTo>
                <a:cubicBezTo>
                  <a:pt x="285037" y="64752"/>
                  <a:pt x="284877" y="64273"/>
                  <a:pt x="284239" y="63314"/>
                </a:cubicBezTo>
                <a:cubicBezTo>
                  <a:pt x="284877" y="62675"/>
                  <a:pt x="285357" y="62515"/>
                  <a:pt x="285676" y="62835"/>
                </a:cubicBezTo>
                <a:cubicBezTo>
                  <a:pt x="285996" y="63155"/>
                  <a:pt x="286475" y="62835"/>
                  <a:pt x="287114" y="61876"/>
                </a:cubicBezTo>
                <a:cubicBezTo>
                  <a:pt x="288712" y="65392"/>
                  <a:pt x="290070" y="68507"/>
                  <a:pt x="291189" y="71223"/>
                </a:cubicBezTo>
                <a:cubicBezTo>
                  <a:pt x="292307" y="73939"/>
                  <a:pt x="294145" y="76575"/>
                  <a:pt x="296701" y="79132"/>
                </a:cubicBezTo>
                <a:cubicBezTo>
                  <a:pt x="296062" y="75936"/>
                  <a:pt x="295183" y="73140"/>
                  <a:pt x="294064" y="70744"/>
                </a:cubicBezTo>
                <a:cubicBezTo>
                  <a:pt x="292946" y="68347"/>
                  <a:pt x="291908" y="65871"/>
                  <a:pt x="290949" y="63314"/>
                </a:cubicBezTo>
                <a:cubicBezTo>
                  <a:pt x="291268" y="62995"/>
                  <a:pt x="291588" y="63074"/>
                  <a:pt x="291908" y="63554"/>
                </a:cubicBezTo>
                <a:cubicBezTo>
                  <a:pt x="292227" y="64033"/>
                  <a:pt x="292547" y="64513"/>
                  <a:pt x="292866" y="64992"/>
                </a:cubicBezTo>
                <a:cubicBezTo>
                  <a:pt x="293185" y="65471"/>
                  <a:pt x="293505" y="65711"/>
                  <a:pt x="293825" y="65711"/>
                </a:cubicBezTo>
                <a:cubicBezTo>
                  <a:pt x="294145" y="65711"/>
                  <a:pt x="294304" y="64912"/>
                  <a:pt x="294304" y="63314"/>
                </a:cubicBezTo>
                <a:cubicBezTo>
                  <a:pt x="294943" y="64273"/>
                  <a:pt x="295422" y="65231"/>
                  <a:pt x="295742" y="66190"/>
                </a:cubicBezTo>
                <a:cubicBezTo>
                  <a:pt x="296062" y="67149"/>
                  <a:pt x="296541" y="68108"/>
                  <a:pt x="297180" y="69066"/>
                </a:cubicBezTo>
                <a:cubicBezTo>
                  <a:pt x="297500" y="69705"/>
                  <a:pt x="297340" y="69785"/>
                  <a:pt x="296701" y="69306"/>
                </a:cubicBezTo>
                <a:cubicBezTo>
                  <a:pt x="296062" y="68826"/>
                  <a:pt x="295742" y="68427"/>
                  <a:pt x="295742" y="68108"/>
                </a:cubicBezTo>
                <a:cubicBezTo>
                  <a:pt x="295103" y="68747"/>
                  <a:pt x="295343" y="69466"/>
                  <a:pt x="296461" y="70264"/>
                </a:cubicBezTo>
                <a:cubicBezTo>
                  <a:pt x="297579" y="71063"/>
                  <a:pt x="298458" y="71143"/>
                  <a:pt x="299098" y="70504"/>
                </a:cubicBezTo>
                <a:lnTo>
                  <a:pt x="299696" y="66512"/>
                </a:lnTo>
                <a:lnTo>
                  <a:pt x="299696" y="47122"/>
                </a:lnTo>
                <a:lnTo>
                  <a:pt x="299098" y="43662"/>
                </a:lnTo>
                <a:cubicBezTo>
                  <a:pt x="298458" y="45579"/>
                  <a:pt x="297739" y="46538"/>
                  <a:pt x="296941" y="46538"/>
                </a:cubicBezTo>
                <a:cubicBezTo>
                  <a:pt x="296142" y="46538"/>
                  <a:pt x="295582" y="47656"/>
                  <a:pt x="295263" y="49893"/>
                </a:cubicBezTo>
                <a:cubicBezTo>
                  <a:pt x="294304" y="49573"/>
                  <a:pt x="293745" y="48934"/>
                  <a:pt x="293585" y="47976"/>
                </a:cubicBezTo>
                <a:cubicBezTo>
                  <a:pt x="293425" y="47017"/>
                  <a:pt x="293185" y="46059"/>
                  <a:pt x="292866" y="45100"/>
                </a:cubicBezTo>
                <a:cubicBezTo>
                  <a:pt x="290949" y="48615"/>
                  <a:pt x="291029" y="51491"/>
                  <a:pt x="293106" y="53728"/>
                </a:cubicBezTo>
                <a:cubicBezTo>
                  <a:pt x="295183" y="55965"/>
                  <a:pt x="296541" y="58361"/>
                  <a:pt x="297180" y="60918"/>
                </a:cubicBezTo>
                <a:cubicBezTo>
                  <a:pt x="295582" y="61557"/>
                  <a:pt x="294224" y="61157"/>
                  <a:pt x="293106" y="59719"/>
                </a:cubicBezTo>
                <a:cubicBezTo>
                  <a:pt x="291987" y="58281"/>
                  <a:pt x="291109" y="56284"/>
                  <a:pt x="290469" y="53728"/>
                </a:cubicBezTo>
                <a:cubicBezTo>
                  <a:pt x="289830" y="51171"/>
                  <a:pt x="289351" y="48455"/>
                  <a:pt x="289031" y="45579"/>
                </a:cubicBezTo>
                <a:cubicBezTo>
                  <a:pt x="288712" y="42703"/>
                  <a:pt x="288872" y="40307"/>
                  <a:pt x="289511" y="38390"/>
                </a:cubicBezTo>
                <a:cubicBezTo>
                  <a:pt x="290469" y="38070"/>
                  <a:pt x="291109" y="38310"/>
                  <a:pt x="291428" y="39108"/>
                </a:cubicBezTo>
                <a:cubicBezTo>
                  <a:pt x="291748" y="39907"/>
                  <a:pt x="291987" y="40786"/>
                  <a:pt x="292147" y="41745"/>
                </a:cubicBezTo>
                <a:cubicBezTo>
                  <a:pt x="292307" y="42703"/>
                  <a:pt x="292547" y="43422"/>
                  <a:pt x="292866" y="43902"/>
                </a:cubicBezTo>
                <a:cubicBezTo>
                  <a:pt x="293185" y="44381"/>
                  <a:pt x="293665" y="44301"/>
                  <a:pt x="294304" y="43662"/>
                </a:cubicBezTo>
                <a:cubicBezTo>
                  <a:pt x="294304" y="41745"/>
                  <a:pt x="293665" y="40147"/>
                  <a:pt x="292386" y="38869"/>
                </a:cubicBezTo>
                <a:cubicBezTo>
                  <a:pt x="291109" y="37591"/>
                  <a:pt x="291268" y="36153"/>
                  <a:pt x="292866" y="34555"/>
                </a:cubicBezTo>
                <a:cubicBezTo>
                  <a:pt x="292227" y="33916"/>
                  <a:pt x="291827" y="33197"/>
                  <a:pt x="291668" y="32398"/>
                </a:cubicBezTo>
                <a:cubicBezTo>
                  <a:pt x="291508" y="31599"/>
                  <a:pt x="291268" y="30880"/>
                  <a:pt x="290949" y="30241"/>
                </a:cubicBezTo>
                <a:lnTo>
                  <a:pt x="287594" y="30241"/>
                </a:lnTo>
                <a:cubicBezTo>
                  <a:pt x="286635" y="27685"/>
                  <a:pt x="285756" y="25208"/>
                  <a:pt x="284957" y="22811"/>
                </a:cubicBezTo>
                <a:cubicBezTo>
                  <a:pt x="284158" y="20415"/>
                  <a:pt x="283120" y="17939"/>
                  <a:pt x="281842" y="15382"/>
                </a:cubicBezTo>
                <a:cubicBezTo>
                  <a:pt x="283440" y="15702"/>
                  <a:pt x="284398" y="16581"/>
                  <a:pt x="284718" y="18018"/>
                </a:cubicBezTo>
                <a:cubicBezTo>
                  <a:pt x="285037" y="19456"/>
                  <a:pt x="285836" y="20335"/>
                  <a:pt x="287114" y="20655"/>
                </a:cubicBezTo>
                <a:cubicBezTo>
                  <a:pt x="286795" y="19376"/>
                  <a:pt x="286395" y="18338"/>
                  <a:pt x="285916" y="17539"/>
                </a:cubicBezTo>
                <a:cubicBezTo>
                  <a:pt x="285436" y="16740"/>
                  <a:pt x="285037" y="15542"/>
                  <a:pt x="284718" y="13944"/>
                </a:cubicBezTo>
                <a:cubicBezTo>
                  <a:pt x="285996" y="13624"/>
                  <a:pt x="286715" y="14104"/>
                  <a:pt x="286874" y="15382"/>
                </a:cubicBezTo>
                <a:cubicBezTo>
                  <a:pt x="287034" y="16660"/>
                  <a:pt x="287594" y="17140"/>
                  <a:pt x="288552" y="16820"/>
                </a:cubicBezTo>
                <a:cubicBezTo>
                  <a:pt x="289192" y="15861"/>
                  <a:pt x="289271" y="14663"/>
                  <a:pt x="288792" y="13225"/>
                </a:cubicBezTo>
                <a:cubicBezTo>
                  <a:pt x="288313" y="11787"/>
                  <a:pt x="287753" y="10589"/>
                  <a:pt x="287114" y="9630"/>
                </a:cubicBezTo>
                <a:cubicBezTo>
                  <a:pt x="289351" y="9630"/>
                  <a:pt x="290869" y="10988"/>
                  <a:pt x="291668" y="13704"/>
                </a:cubicBezTo>
                <a:cubicBezTo>
                  <a:pt x="292467" y="16420"/>
                  <a:pt x="293185" y="19057"/>
                  <a:pt x="293825" y="21613"/>
                </a:cubicBezTo>
                <a:cubicBezTo>
                  <a:pt x="295103" y="20974"/>
                  <a:pt x="296142" y="21294"/>
                  <a:pt x="296941" y="22572"/>
                </a:cubicBezTo>
                <a:cubicBezTo>
                  <a:pt x="297739" y="23850"/>
                  <a:pt x="298299" y="25448"/>
                  <a:pt x="298618" y="27365"/>
                </a:cubicBezTo>
                <a:cubicBezTo>
                  <a:pt x="298937" y="29283"/>
                  <a:pt x="299177" y="31359"/>
                  <a:pt x="299337" y="33596"/>
                </a:cubicBezTo>
                <a:lnTo>
                  <a:pt x="299696" y="36231"/>
                </a:lnTo>
                <a:lnTo>
                  <a:pt x="299696" y="26166"/>
                </a:lnTo>
                <a:lnTo>
                  <a:pt x="299098" y="24968"/>
                </a:lnTo>
                <a:cubicBezTo>
                  <a:pt x="298138" y="23051"/>
                  <a:pt x="297659" y="20655"/>
                  <a:pt x="297659" y="17778"/>
                </a:cubicBezTo>
                <a:cubicBezTo>
                  <a:pt x="297020" y="17140"/>
                  <a:pt x="296461" y="16341"/>
                  <a:pt x="295981" y="15382"/>
                </a:cubicBezTo>
                <a:cubicBezTo>
                  <a:pt x="295503" y="14423"/>
                  <a:pt x="294943" y="13305"/>
                  <a:pt x="294304" y="12026"/>
                </a:cubicBezTo>
                <a:cubicBezTo>
                  <a:pt x="294943" y="11388"/>
                  <a:pt x="295263" y="10908"/>
                  <a:pt x="295263" y="10589"/>
                </a:cubicBezTo>
                <a:cubicBezTo>
                  <a:pt x="296541" y="10908"/>
                  <a:pt x="297500" y="11627"/>
                  <a:pt x="298138" y="12746"/>
                </a:cubicBezTo>
                <a:lnTo>
                  <a:pt x="299696" y="15666"/>
                </a:lnTo>
                <a:lnTo>
                  <a:pt x="299696" y="8052"/>
                </a:lnTo>
                <a:lnTo>
                  <a:pt x="297659" y="7713"/>
                </a:lnTo>
                <a:cubicBezTo>
                  <a:pt x="297340" y="5796"/>
                  <a:pt x="297020" y="4038"/>
                  <a:pt x="296701" y="2440"/>
                </a:cubicBezTo>
                <a:cubicBezTo>
                  <a:pt x="295742" y="2440"/>
                  <a:pt x="294704" y="2520"/>
                  <a:pt x="293585" y="2680"/>
                </a:cubicBezTo>
                <a:cubicBezTo>
                  <a:pt x="292467" y="2840"/>
                  <a:pt x="291588" y="3239"/>
                  <a:pt x="290949" y="3879"/>
                </a:cubicBezTo>
                <a:cubicBezTo>
                  <a:pt x="291588" y="4837"/>
                  <a:pt x="292386" y="5636"/>
                  <a:pt x="293346" y="6275"/>
                </a:cubicBezTo>
                <a:cubicBezTo>
                  <a:pt x="294304" y="6914"/>
                  <a:pt x="295103" y="7872"/>
                  <a:pt x="295742" y="9151"/>
                </a:cubicBezTo>
                <a:cubicBezTo>
                  <a:pt x="295422" y="9790"/>
                  <a:pt x="294863" y="10190"/>
                  <a:pt x="294064" y="10349"/>
                </a:cubicBezTo>
                <a:cubicBezTo>
                  <a:pt x="293265" y="10509"/>
                  <a:pt x="292866" y="11068"/>
                  <a:pt x="292866" y="12026"/>
                </a:cubicBezTo>
                <a:cubicBezTo>
                  <a:pt x="291268" y="10429"/>
                  <a:pt x="290070" y="8432"/>
                  <a:pt x="289271" y="6035"/>
                </a:cubicBezTo>
                <a:cubicBezTo>
                  <a:pt x="288472" y="3639"/>
                  <a:pt x="286955" y="1961"/>
                  <a:pt x="284718" y="1002"/>
                </a:cubicBezTo>
                <a:close/>
                <a:moveTo>
                  <a:pt x="282527" y="0"/>
                </a:moveTo>
                <a:lnTo>
                  <a:pt x="282856" y="0"/>
                </a:lnTo>
                <a:lnTo>
                  <a:pt x="282801" y="1002"/>
                </a:lnTo>
                <a:close/>
                <a:moveTo>
                  <a:pt x="277368" y="0"/>
                </a:moveTo>
                <a:lnTo>
                  <a:pt x="279501" y="0"/>
                </a:lnTo>
                <a:lnTo>
                  <a:pt x="278966" y="1961"/>
                </a:lnTo>
                <a:close/>
                <a:moveTo>
                  <a:pt x="235439" y="0"/>
                </a:moveTo>
                <a:lnTo>
                  <a:pt x="236064" y="0"/>
                </a:lnTo>
                <a:lnTo>
                  <a:pt x="235826" y="523"/>
                </a:lnTo>
                <a:cubicBezTo>
                  <a:pt x="237105" y="1482"/>
                  <a:pt x="237744" y="3159"/>
                  <a:pt x="237744" y="5556"/>
                </a:cubicBezTo>
                <a:cubicBezTo>
                  <a:pt x="237744" y="7953"/>
                  <a:pt x="238383" y="9630"/>
                  <a:pt x="239661" y="10589"/>
                </a:cubicBezTo>
                <a:cubicBezTo>
                  <a:pt x="239022" y="11228"/>
                  <a:pt x="238144" y="11308"/>
                  <a:pt x="237025" y="10829"/>
                </a:cubicBezTo>
                <a:cubicBezTo>
                  <a:pt x="235907" y="10349"/>
                  <a:pt x="235028" y="9470"/>
                  <a:pt x="234389" y="8192"/>
                </a:cubicBezTo>
                <a:cubicBezTo>
                  <a:pt x="236625" y="7553"/>
                  <a:pt x="237185" y="6035"/>
                  <a:pt x="236066" y="3639"/>
                </a:cubicBezTo>
                <a:close/>
                <a:moveTo>
                  <a:pt x="164865" y="0"/>
                </a:moveTo>
                <a:lnTo>
                  <a:pt x="174619" y="0"/>
                </a:lnTo>
                <a:lnTo>
                  <a:pt x="168722" y="9151"/>
                </a:lnTo>
                <a:cubicBezTo>
                  <a:pt x="166804" y="8512"/>
                  <a:pt x="165766" y="6994"/>
                  <a:pt x="165606" y="4597"/>
                </a:cubicBezTo>
                <a:close/>
                <a:moveTo>
                  <a:pt x="78326" y="0"/>
                </a:moveTo>
                <a:lnTo>
                  <a:pt x="103055" y="0"/>
                </a:lnTo>
                <a:lnTo>
                  <a:pt x="103055" y="44"/>
                </a:lnTo>
                <a:lnTo>
                  <a:pt x="103121" y="0"/>
                </a:lnTo>
                <a:lnTo>
                  <a:pt x="110213" y="0"/>
                </a:lnTo>
                <a:lnTo>
                  <a:pt x="110005" y="763"/>
                </a:lnTo>
                <a:cubicBezTo>
                  <a:pt x="108886" y="922"/>
                  <a:pt x="108008" y="1642"/>
                  <a:pt x="107368" y="2919"/>
                </a:cubicBezTo>
                <a:cubicBezTo>
                  <a:pt x="108966" y="3559"/>
                  <a:pt x="110883" y="3319"/>
                  <a:pt x="113120" y="2201"/>
                </a:cubicBezTo>
                <a:lnTo>
                  <a:pt x="114078" y="0"/>
                </a:lnTo>
                <a:lnTo>
                  <a:pt x="131034" y="0"/>
                </a:lnTo>
                <a:lnTo>
                  <a:pt x="131334" y="1002"/>
                </a:lnTo>
                <a:lnTo>
                  <a:pt x="132003" y="0"/>
                </a:lnTo>
                <a:lnTo>
                  <a:pt x="163629" y="0"/>
                </a:lnTo>
                <a:lnTo>
                  <a:pt x="161772" y="6754"/>
                </a:lnTo>
                <a:cubicBezTo>
                  <a:pt x="160973" y="9950"/>
                  <a:pt x="160253" y="13305"/>
                  <a:pt x="159615" y="16820"/>
                </a:cubicBezTo>
                <a:cubicBezTo>
                  <a:pt x="161213" y="16820"/>
                  <a:pt x="162171" y="15861"/>
                  <a:pt x="162490" y="13944"/>
                </a:cubicBezTo>
                <a:cubicBezTo>
                  <a:pt x="162810" y="12026"/>
                  <a:pt x="163289" y="10429"/>
                  <a:pt x="163929" y="9151"/>
                </a:cubicBezTo>
                <a:cubicBezTo>
                  <a:pt x="163929" y="12666"/>
                  <a:pt x="163289" y="15462"/>
                  <a:pt x="162011" y="17539"/>
                </a:cubicBezTo>
                <a:cubicBezTo>
                  <a:pt x="160733" y="19616"/>
                  <a:pt x="159135" y="21453"/>
                  <a:pt x="157218" y="23051"/>
                </a:cubicBezTo>
                <a:cubicBezTo>
                  <a:pt x="155300" y="24649"/>
                  <a:pt x="153303" y="26167"/>
                  <a:pt x="151226" y="27605"/>
                </a:cubicBezTo>
                <a:cubicBezTo>
                  <a:pt x="149149" y="29043"/>
                  <a:pt x="147631" y="30880"/>
                  <a:pt x="146673" y="33117"/>
                </a:cubicBezTo>
                <a:cubicBezTo>
                  <a:pt x="147951" y="33756"/>
                  <a:pt x="149309" y="34236"/>
                  <a:pt x="150747" y="34555"/>
                </a:cubicBezTo>
                <a:cubicBezTo>
                  <a:pt x="152185" y="34874"/>
                  <a:pt x="153383" y="35354"/>
                  <a:pt x="154342" y="35993"/>
                </a:cubicBezTo>
                <a:cubicBezTo>
                  <a:pt x="154981" y="34395"/>
                  <a:pt x="155940" y="33197"/>
                  <a:pt x="157218" y="32398"/>
                </a:cubicBezTo>
                <a:cubicBezTo>
                  <a:pt x="158496" y="31599"/>
                  <a:pt x="159615" y="31839"/>
                  <a:pt x="160573" y="33117"/>
                </a:cubicBezTo>
                <a:cubicBezTo>
                  <a:pt x="161213" y="32478"/>
                  <a:pt x="161372" y="31999"/>
                  <a:pt x="161052" y="31679"/>
                </a:cubicBezTo>
                <a:cubicBezTo>
                  <a:pt x="160733" y="31359"/>
                  <a:pt x="160893" y="30880"/>
                  <a:pt x="161532" y="30241"/>
                </a:cubicBezTo>
                <a:cubicBezTo>
                  <a:pt x="163130" y="30560"/>
                  <a:pt x="164248" y="30720"/>
                  <a:pt x="164887" y="30720"/>
                </a:cubicBezTo>
                <a:cubicBezTo>
                  <a:pt x="165526" y="30720"/>
                  <a:pt x="166644" y="31040"/>
                  <a:pt x="168242" y="31679"/>
                </a:cubicBezTo>
                <a:cubicBezTo>
                  <a:pt x="168242" y="32638"/>
                  <a:pt x="168083" y="33276"/>
                  <a:pt x="167763" y="33596"/>
                </a:cubicBezTo>
                <a:cubicBezTo>
                  <a:pt x="167443" y="33916"/>
                  <a:pt x="167443" y="34715"/>
                  <a:pt x="167763" y="35993"/>
                </a:cubicBezTo>
                <a:cubicBezTo>
                  <a:pt x="169041" y="35993"/>
                  <a:pt x="169521" y="34874"/>
                  <a:pt x="169201" y="32638"/>
                </a:cubicBezTo>
                <a:cubicBezTo>
                  <a:pt x="170479" y="32957"/>
                  <a:pt x="171917" y="32957"/>
                  <a:pt x="173515" y="32638"/>
                </a:cubicBezTo>
                <a:cubicBezTo>
                  <a:pt x="175112" y="32318"/>
                  <a:pt x="176391" y="32957"/>
                  <a:pt x="177349" y="34555"/>
                </a:cubicBezTo>
                <a:cubicBezTo>
                  <a:pt x="177988" y="35833"/>
                  <a:pt x="177988" y="36871"/>
                  <a:pt x="177349" y="37670"/>
                </a:cubicBezTo>
                <a:cubicBezTo>
                  <a:pt x="176710" y="38469"/>
                  <a:pt x="177190" y="39189"/>
                  <a:pt x="178787" y="39827"/>
                </a:cubicBezTo>
                <a:cubicBezTo>
                  <a:pt x="178148" y="40786"/>
                  <a:pt x="177749" y="42144"/>
                  <a:pt x="177589" y="43902"/>
                </a:cubicBezTo>
                <a:cubicBezTo>
                  <a:pt x="177430" y="45659"/>
                  <a:pt x="177669" y="47337"/>
                  <a:pt x="178308" y="48934"/>
                </a:cubicBezTo>
                <a:cubicBezTo>
                  <a:pt x="179586" y="47017"/>
                  <a:pt x="180385" y="44940"/>
                  <a:pt x="180704" y="42703"/>
                </a:cubicBezTo>
                <a:cubicBezTo>
                  <a:pt x="181663" y="42383"/>
                  <a:pt x="182143" y="42863"/>
                  <a:pt x="182143" y="44142"/>
                </a:cubicBezTo>
                <a:cubicBezTo>
                  <a:pt x="182143" y="45419"/>
                  <a:pt x="182462" y="46378"/>
                  <a:pt x="183101" y="47017"/>
                </a:cubicBezTo>
                <a:cubicBezTo>
                  <a:pt x="183740" y="47337"/>
                  <a:pt x="184060" y="47097"/>
                  <a:pt x="184060" y="46298"/>
                </a:cubicBezTo>
                <a:cubicBezTo>
                  <a:pt x="184060" y="45500"/>
                  <a:pt x="184380" y="44940"/>
                  <a:pt x="185019" y="44621"/>
                </a:cubicBezTo>
                <a:cubicBezTo>
                  <a:pt x="185658" y="44940"/>
                  <a:pt x="185897" y="45819"/>
                  <a:pt x="185738" y="47257"/>
                </a:cubicBezTo>
                <a:cubicBezTo>
                  <a:pt x="185578" y="48695"/>
                  <a:pt x="185498" y="49893"/>
                  <a:pt x="185498" y="50852"/>
                </a:cubicBezTo>
                <a:cubicBezTo>
                  <a:pt x="186776" y="49893"/>
                  <a:pt x="187495" y="50453"/>
                  <a:pt x="187655" y="52529"/>
                </a:cubicBezTo>
                <a:cubicBezTo>
                  <a:pt x="187814" y="54607"/>
                  <a:pt x="187655" y="57323"/>
                  <a:pt x="187176" y="60678"/>
                </a:cubicBezTo>
                <a:cubicBezTo>
                  <a:pt x="186696" y="64033"/>
                  <a:pt x="186057" y="67388"/>
                  <a:pt x="185258" y="70744"/>
                </a:cubicBezTo>
                <a:cubicBezTo>
                  <a:pt x="184459" y="74099"/>
                  <a:pt x="183900" y="76416"/>
                  <a:pt x="183581" y="77694"/>
                </a:cubicBezTo>
                <a:cubicBezTo>
                  <a:pt x="182302" y="77694"/>
                  <a:pt x="181663" y="77854"/>
                  <a:pt x="181663" y="78173"/>
                </a:cubicBezTo>
                <a:cubicBezTo>
                  <a:pt x="180704" y="76575"/>
                  <a:pt x="180545" y="74658"/>
                  <a:pt x="181184" y="72421"/>
                </a:cubicBezTo>
                <a:cubicBezTo>
                  <a:pt x="181823" y="70184"/>
                  <a:pt x="182462" y="68427"/>
                  <a:pt x="183101" y="67149"/>
                </a:cubicBezTo>
                <a:cubicBezTo>
                  <a:pt x="183740" y="67468"/>
                  <a:pt x="184060" y="68108"/>
                  <a:pt x="184060" y="69066"/>
                </a:cubicBezTo>
                <a:cubicBezTo>
                  <a:pt x="184060" y="70025"/>
                  <a:pt x="184380" y="70184"/>
                  <a:pt x="185019" y="69546"/>
                </a:cubicBezTo>
                <a:cubicBezTo>
                  <a:pt x="185338" y="66350"/>
                  <a:pt x="185418" y="63794"/>
                  <a:pt x="185258" y="61876"/>
                </a:cubicBezTo>
                <a:cubicBezTo>
                  <a:pt x="185098" y="59959"/>
                  <a:pt x="184859" y="58361"/>
                  <a:pt x="184539" y="57083"/>
                </a:cubicBezTo>
                <a:cubicBezTo>
                  <a:pt x="183261" y="55485"/>
                  <a:pt x="182143" y="55485"/>
                  <a:pt x="181184" y="57083"/>
                </a:cubicBezTo>
                <a:cubicBezTo>
                  <a:pt x="180226" y="58681"/>
                  <a:pt x="179427" y="59799"/>
                  <a:pt x="178787" y="60439"/>
                </a:cubicBezTo>
                <a:cubicBezTo>
                  <a:pt x="179107" y="61077"/>
                  <a:pt x="179347" y="61157"/>
                  <a:pt x="179506" y="60678"/>
                </a:cubicBezTo>
                <a:cubicBezTo>
                  <a:pt x="179666" y="60199"/>
                  <a:pt x="180065" y="60119"/>
                  <a:pt x="180704" y="60439"/>
                </a:cubicBezTo>
                <a:cubicBezTo>
                  <a:pt x="181025" y="62995"/>
                  <a:pt x="180785" y="64672"/>
                  <a:pt x="179986" y="65471"/>
                </a:cubicBezTo>
                <a:cubicBezTo>
                  <a:pt x="179187" y="66270"/>
                  <a:pt x="178468" y="67468"/>
                  <a:pt x="177829" y="69066"/>
                </a:cubicBezTo>
                <a:cubicBezTo>
                  <a:pt x="178468" y="69705"/>
                  <a:pt x="179107" y="69705"/>
                  <a:pt x="179746" y="69066"/>
                </a:cubicBezTo>
                <a:cubicBezTo>
                  <a:pt x="179746" y="70345"/>
                  <a:pt x="179746" y="71782"/>
                  <a:pt x="179746" y="73380"/>
                </a:cubicBezTo>
                <a:cubicBezTo>
                  <a:pt x="179746" y="74978"/>
                  <a:pt x="179427" y="76416"/>
                  <a:pt x="178787" y="77694"/>
                </a:cubicBezTo>
                <a:cubicBezTo>
                  <a:pt x="178148" y="77055"/>
                  <a:pt x="178069" y="76336"/>
                  <a:pt x="178548" y="75537"/>
                </a:cubicBezTo>
                <a:cubicBezTo>
                  <a:pt x="179027" y="74738"/>
                  <a:pt x="179107" y="73859"/>
                  <a:pt x="178787" y="72901"/>
                </a:cubicBezTo>
                <a:cubicBezTo>
                  <a:pt x="177829" y="72581"/>
                  <a:pt x="177190" y="72022"/>
                  <a:pt x="176870" y="71223"/>
                </a:cubicBezTo>
                <a:cubicBezTo>
                  <a:pt x="176550" y="70424"/>
                  <a:pt x="176071" y="69705"/>
                  <a:pt x="175432" y="69066"/>
                </a:cubicBezTo>
                <a:cubicBezTo>
                  <a:pt x="175432" y="66510"/>
                  <a:pt x="175752" y="64432"/>
                  <a:pt x="176391" y="62835"/>
                </a:cubicBezTo>
                <a:cubicBezTo>
                  <a:pt x="177030" y="61237"/>
                  <a:pt x="177669" y="59640"/>
                  <a:pt x="178308" y="58042"/>
                </a:cubicBezTo>
                <a:cubicBezTo>
                  <a:pt x="177669" y="57403"/>
                  <a:pt x="177109" y="57323"/>
                  <a:pt x="176631" y="57802"/>
                </a:cubicBezTo>
                <a:cubicBezTo>
                  <a:pt x="176151" y="58281"/>
                  <a:pt x="175752" y="57243"/>
                  <a:pt x="175432" y="54686"/>
                </a:cubicBezTo>
                <a:lnTo>
                  <a:pt x="173036" y="54686"/>
                </a:lnTo>
                <a:cubicBezTo>
                  <a:pt x="172396" y="58521"/>
                  <a:pt x="171997" y="62675"/>
                  <a:pt x="171837" y="67149"/>
                </a:cubicBezTo>
                <a:cubicBezTo>
                  <a:pt x="171678" y="71622"/>
                  <a:pt x="170958" y="75617"/>
                  <a:pt x="169680" y="79132"/>
                </a:cubicBezTo>
                <a:cubicBezTo>
                  <a:pt x="168722" y="77215"/>
                  <a:pt x="168561" y="74738"/>
                  <a:pt x="169201" y="71703"/>
                </a:cubicBezTo>
                <a:cubicBezTo>
                  <a:pt x="169840" y="68667"/>
                  <a:pt x="170000" y="65871"/>
                  <a:pt x="169680" y="63314"/>
                </a:cubicBezTo>
                <a:cubicBezTo>
                  <a:pt x="168722" y="64273"/>
                  <a:pt x="168083" y="65791"/>
                  <a:pt x="167763" y="67868"/>
                </a:cubicBezTo>
                <a:cubicBezTo>
                  <a:pt x="167443" y="69945"/>
                  <a:pt x="167284" y="72102"/>
                  <a:pt x="167284" y="74338"/>
                </a:cubicBezTo>
                <a:cubicBezTo>
                  <a:pt x="167284" y="76575"/>
                  <a:pt x="167124" y="78732"/>
                  <a:pt x="166804" y="80810"/>
                </a:cubicBezTo>
                <a:cubicBezTo>
                  <a:pt x="166485" y="82886"/>
                  <a:pt x="165846" y="84405"/>
                  <a:pt x="164887" y="85363"/>
                </a:cubicBezTo>
                <a:cubicBezTo>
                  <a:pt x="163289" y="84724"/>
                  <a:pt x="162970" y="83925"/>
                  <a:pt x="163929" y="82966"/>
                </a:cubicBezTo>
                <a:cubicBezTo>
                  <a:pt x="164887" y="82008"/>
                  <a:pt x="165206" y="80729"/>
                  <a:pt x="164887" y="79132"/>
                </a:cubicBezTo>
                <a:lnTo>
                  <a:pt x="161532" y="79132"/>
                </a:lnTo>
                <a:cubicBezTo>
                  <a:pt x="161213" y="76575"/>
                  <a:pt x="161132" y="74658"/>
                  <a:pt x="161292" y="73380"/>
                </a:cubicBezTo>
                <a:cubicBezTo>
                  <a:pt x="161452" y="72102"/>
                  <a:pt x="161532" y="70823"/>
                  <a:pt x="161532" y="69546"/>
                </a:cubicBezTo>
                <a:cubicBezTo>
                  <a:pt x="160573" y="72741"/>
                  <a:pt x="159055" y="75058"/>
                  <a:pt x="156978" y="76496"/>
                </a:cubicBezTo>
                <a:cubicBezTo>
                  <a:pt x="154901" y="77933"/>
                  <a:pt x="154023" y="80889"/>
                  <a:pt x="154342" y="85363"/>
                </a:cubicBezTo>
                <a:cubicBezTo>
                  <a:pt x="154981" y="86322"/>
                  <a:pt x="155540" y="86082"/>
                  <a:pt x="156020" y="84644"/>
                </a:cubicBezTo>
                <a:cubicBezTo>
                  <a:pt x="156499" y="83206"/>
                  <a:pt x="157218" y="82327"/>
                  <a:pt x="158177" y="82008"/>
                </a:cubicBezTo>
                <a:cubicBezTo>
                  <a:pt x="158177" y="84245"/>
                  <a:pt x="158017" y="85922"/>
                  <a:pt x="157697" y="87040"/>
                </a:cubicBezTo>
                <a:cubicBezTo>
                  <a:pt x="157378" y="88159"/>
                  <a:pt x="156898" y="89517"/>
                  <a:pt x="156259" y="91115"/>
                </a:cubicBezTo>
                <a:cubicBezTo>
                  <a:pt x="155300" y="90796"/>
                  <a:pt x="154582" y="90875"/>
                  <a:pt x="154102" y="91355"/>
                </a:cubicBezTo>
                <a:cubicBezTo>
                  <a:pt x="153623" y="91834"/>
                  <a:pt x="152744" y="91914"/>
                  <a:pt x="151466" y="91594"/>
                </a:cubicBezTo>
                <a:cubicBezTo>
                  <a:pt x="151466" y="93192"/>
                  <a:pt x="151306" y="94071"/>
                  <a:pt x="150987" y="94230"/>
                </a:cubicBezTo>
                <a:cubicBezTo>
                  <a:pt x="150667" y="94390"/>
                  <a:pt x="150347" y="94470"/>
                  <a:pt x="150028" y="94470"/>
                </a:cubicBezTo>
                <a:cubicBezTo>
                  <a:pt x="149709" y="94470"/>
                  <a:pt x="149389" y="94630"/>
                  <a:pt x="149070" y="94950"/>
                </a:cubicBezTo>
                <a:cubicBezTo>
                  <a:pt x="148750" y="95269"/>
                  <a:pt x="148750" y="96068"/>
                  <a:pt x="149070" y="97346"/>
                </a:cubicBezTo>
                <a:cubicBezTo>
                  <a:pt x="146833" y="96707"/>
                  <a:pt x="145075" y="96148"/>
                  <a:pt x="143797" y="95668"/>
                </a:cubicBezTo>
                <a:cubicBezTo>
                  <a:pt x="142519" y="95189"/>
                  <a:pt x="140921" y="94630"/>
                  <a:pt x="139003" y="93991"/>
                </a:cubicBezTo>
                <a:cubicBezTo>
                  <a:pt x="138365" y="95588"/>
                  <a:pt x="138045" y="97586"/>
                  <a:pt x="138045" y="99982"/>
                </a:cubicBezTo>
                <a:cubicBezTo>
                  <a:pt x="138045" y="102379"/>
                  <a:pt x="137725" y="104376"/>
                  <a:pt x="137086" y="105974"/>
                </a:cubicBezTo>
                <a:cubicBezTo>
                  <a:pt x="136767" y="106613"/>
                  <a:pt x="136447" y="106533"/>
                  <a:pt x="136128" y="105734"/>
                </a:cubicBezTo>
                <a:cubicBezTo>
                  <a:pt x="135808" y="104935"/>
                  <a:pt x="135329" y="105015"/>
                  <a:pt x="134690" y="105974"/>
                </a:cubicBezTo>
                <a:cubicBezTo>
                  <a:pt x="136287" y="106932"/>
                  <a:pt x="136846" y="108371"/>
                  <a:pt x="136368" y="110288"/>
                </a:cubicBezTo>
                <a:cubicBezTo>
                  <a:pt x="135888" y="112205"/>
                  <a:pt x="135808" y="113803"/>
                  <a:pt x="136128" y="115081"/>
                </a:cubicBezTo>
                <a:cubicBezTo>
                  <a:pt x="138365" y="114122"/>
                  <a:pt x="139003" y="112525"/>
                  <a:pt x="138045" y="110288"/>
                </a:cubicBezTo>
                <a:cubicBezTo>
                  <a:pt x="137086" y="108051"/>
                  <a:pt x="137406" y="105974"/>
                  <a:pt x="139003" y="104057"/>
                </a:cubicBezTo>
                <a:cubicBezTo>
                  <a:pt x="139643" y="103418"/>
                  <a:pt x="140122" y="103178"/>
                  <a:pt x="140441" y="103337"/>
                </a:cubicBezTo>
                <a:cubicBezTo>
                  <a:pt x="140762" y="103498"/>
                  <a:pt x="140601" y="102778"/>
                  <a:pt x="139963" y="101181"/>
                </a:cubicBezTo>
                <a:cubicBezTo>
                  <a:pt x="140921" y="101500"/>
                  <a:pt x="141720" y="101820"/>
                  <a:pt x="142359" y="102139"/>
                </a:cubicBezTo>
                <a:cubicBezTo>
                  <a:pt x="142998" y="102459"/>
                  <a:pt x="143318" y="103418"/>
                  <a:pt x="143318" y="105015"/>
                </a:cubicBezTo>
                <a:cubicBezTo>
                  <a:pt x="144276" y="104057"/>
                  <a:pt x="145235" y="103098"/>
                  <a:pt x="146193" y="102139"/>
                </a:cubicBezTo>
                <a:cubicBezTo>
                  <a:pt x="147152" y="101181"/>
                  <a:pt x="147951" y="100062"/>
                  <a:pt x="148590" y="98784"/>
                </a:cubicBezTo>
                <a:cubicBezTo>
                  <a:pt x="148271" y="102938"/>
                  <a:pt x="146513" y="105814"/>
                  <a:pt x="143318" y="107412"/>
                </a:cubicBezTo>
                <a:lnTo>
                  <a:pt x="143318" y="112205"/>
                </a:lnTo>
                <a:cubicBezTo>
                  <a:pt x="144596" y="110927"/>
                  <a:pt x="145554" y="110128"/>
                  <a:pt x="146193" y="109809"/>
                </a:cubicBezTo>
                <a:cubicBezTo>
                  <a:pt x="146193" y="110448"/>
                  <a:pt x="146114" y="110927"/>
                  <a:pt x="145953" y="111246"/>
                </a:cubicBezTo>
                <a:cubicBezTo>
                  <a:pt x="145794" y="111566"/>
                  <a:pt x="145714" y="112045"/>
                  <a:pt x="145714" y="112684"/>
                </a:cubicBezTo>
                <a:cubicBezTo>
                  <a:pt x="146992" y="112684"/>
                  <a:pt x="147472" y="113323"/>
                  <a:pt x="147152" y="114602"/>
                </a:cubicBezTo>
                <a:cubicBezTo>
                  <a:pt x="147791" y="113963"/>
                  <a:pt x="148191" y="113243"/>
                  <a:pt x="148350" y="112444"/>
                </a:cubicBezTo>
                <a:cubicBezTo>
                  <a:pt x="148510" y="111646"/>
                  <a:pt x="149389" y="111566"/>
                  <a:pt x="150987" y="112205"/>
                </a:cubicBezTo>
                <a:cubicBezTo>
                  <a:pt x="149709" y="114762"/>
                  <a:pt x="149389" y="117558"/>
                  <a:pt x="150028" y="120593"/>
                </a:cubicBezTo>
                <a:cubicBezTo>
                  <a:pt x="150667" y="123629"/>
                  <a:pt x="150188" y="126265"/>
                  <a:pt x="148590" y="128502"/>
                </a:cubicBezTo>
                <a:cubicBezTo>
                  <a:pt x="150188" y="129141"/>
                  <a:pt x="150907" y="128902"/>
                  <a:pt x="150747" y="127783"/>
                </a:cubicBezTo>
                <a:cubicBezTo>
                  <a:pt x="150587" y="126665"/>
                  <a:pt x="150827" y="125786"/>
                  <a:pt x="151466" y="125146"/>
                </a:cubicBezTo>
                <a:cubicBezTo>
                  <a:pt x="152105" y="125466"/>
                  <a:pt x="152345" y="126345"/>
                  <a:pt x="152185" y="127783"/>
                </a:cubicBezTo>
                <a:cubicBezTo>
                  <a:pt x="152025" y="129221"/>
                  <a:pt x="151626" y="129780"/>
                  <a:pt x="150987" y="129461"/>
                </a:cubicBezTo>
                <a:cubicBezTo>
                  <a:pt x="151626" y="131378"/>
                  <a:pt x="152425" y="132177"/>
                  <a:pt x="153383" y="131858"/>
                </a:cubicBezTo>
                <a:cubicBezTo>
                  <a:pt x="152425" y="136970"/>
                  <a:pt x="152025" y="141284"/>
                  <a:pt x="152185" y="144799"/>
                </a:cubicBezTo>
                <a:cubicBezTo>
                  <a:pt x="152345" y="148314"/>
                  <a:pt x="151626" y="152309"/>
                  <a:pt x="150028" y="156782"/>
                </a:cubicBezTo>
                <a:lnTo>
                  <a:pt x="151945" y="156782"/>
                </a:lnTo>
                <a:cubicBezTo>
                  <a:pt x="150347" y="161255"/>
                  <a:pt x="149309" y="166209"/>
                  <a:pt x="148830" y="171641"/>
                </a:cubicBezTo>
                <a:cubicBezTo>
                  <a:pt x="148350" y="177074"/>
                  <a:pt x="146513" y="180588"/>
                  <a:pt x="143318" y="182186"/>
                </a:cubicBezTo>
                <a:cubicBezTo>
                  <a:pt x="142679" y="186659"/>
                  <a:pt x="141640" y="190894"/>
                  <a:pt x="140202" y="194888"/>
                </a:cubicBezTo>
                <a:cubicBezTo>
                  <a:pt x="138764" y="198883"/>
                  <a:pt x="138045" y="202797"/>
                  <a:pt x="138045" y="206632"/>
                </a:cubicBezTo>
                <a:cubicBezTo>
                  <a:pt x="139323" y="206632"/>
                  <a:pt x="140282" y="206073"/>
                  <a:pt x="140921" y="204954"/>
                </a:cubicBezTo>
                <a:cubicBezTo>
                  <a:pt x="141560" y="203836"/>
                  <a:pt x="142039" y="202557"/>
                  <a:pt x="142359" y="201120"/>
                </a:cubicBezTo>
                <a:cubicBezTo>
                  <a:pt x="142679" y="199681"/>
                  <a:pt x="143078" y="198403"/>
                  <a:pt x="143558" y="197285"/>
                </a:cubicBezTo>
                <a:cubicBezTo>
                  <a:pt x="144036" y="196167"/>
                  <a:pt x="144915" y="195607"/>
                  <a:pt x="146193" y="195607"/>
                </a:cubicBezTo>
                <a:cubicBezTo>
                  <a:pt x="145554" y="190175"/>
                  <a:pt x="146193" y="186340"/>
                  <a:pt x="148111" y="184103"/>
                </a:cubicBezTo>
                <a:cubicBezTo>
                  <a:pt x="150028" y="181867"/>
                  <a:pt x="152105" y="179630"/>
                  <a:pt x="154342" y="177393"/>
                </a:cubicBezTo>
                <a:cubicBezTo>
                  <a:pt x="154342" y="175795"/>
                  <a:pt x="154023" y="175316"/>
                  <a:pt x="153383" y="175955"/>
                </a:cubicBezTo>
                <a:cubicBezTo>
                  <a:pt x="152744" y="176594"/>
                  <a:pt x="152105" y="176754"/>
                  <a:pt x="151466" y="176434"/>
                </a:cubicBezTo>
                <a:cubicBezTo>
                  <a:pt x="152425" y="175476"/>
                  <a:pt x="152744" y="174517"/>
                  <a:pt x="152425" y="173558"/>
                </a:cubicBezTo>
                <a:cubicBezTo>
                  <a:pt x="152105" y="172599"/>
                  <a:pt x="152904" y="171801"/>
                  <a:pt x="154821" y="171162"/>
                </a:cubicBezTo>
                <a:cubicBezTo>
                  <a:pt x="155460" y="174038"/>
                  <a:pt x="155540" y="177633"/>
                  <a:pt x="155061" y="181946"/>
                </a:cubicBezTo>
                <a:cubicBezTo>
                  <a:pt x="154582" y="186260"/>
                  <a:pt x="154023" y="190175"/>
                  <a:pt x="153383" y="193690"/>
                </a:cubicBezTo>
                <a:cubicBezTo>
                  <a:pt x="154662" y="192092"/>
                  <a:pt x="155381" y="189855"/>
                  <a:pt x="155540" y="186979"/>
                </a:cubicBezTo>
                <a:cubicBezTo>
                  <a:pt x="155700" y="184103"/>
                  <a:pt x="156099" y="181387"/>
                  <a:pt x="156738" y="178831"/>
                </a:cubicBezTo>
                <a:cubicBezTo>
                  <a:pt x="157697" y="179470"/>
                  <a:pt x="157857" y="180269"/>
                  <a:pt x="157218" y="181228"/>
                </a:cubicBezTo>
                <a:cubicBezTo>
                  <a:pt x="156579" y="182186"/>
                  <a:pt x="156579" y="182985"/>
                  <a:pt x="157218" y="183624"/>
                </a:cubicBezTo>
                <a:cubicBezTo>
                  <a:pt x="158177" y="180748"/>
                  <a:pt x="159375" y="178112"/>
                  <a:pt x="160813" y="175716"/>
                </a:cubicBezTo>
                <a:cubicBezTo>
                  <a:pt x="162251" y="173319"/>
                  <a:pt x="162650" y="170682"/>
                  <a:pt x="162011" y="167806"/>
                </a:cubicBezTo>
                <a:cubicBezTo>
                  <a:pt x="161691" y="165570"/>
                  <a:pt x="160813" y="164132"/>
                  <a:pt x="159375" y="163492"/>
                </a:cubicBezTo>
                <a:cubicBezTo>
                  <a:pt x="157937" y="162853"/>
                  <a:pt x="157218" y="161255"/>
                  <a:pt x="157218" y="158699"/>
                </a:cubicBezTo>
                <a:cubicBezTo>
                  <a:pt x="157857" y="157421"/>
                  <a:pt x="158496" y="156782"/>
                  <a:pt x="159135" y="156782"/>
                </a:cubicBezTo>
                <a:cubicBezTo>
                  <a:pt x="159135" y="159019"/>
                  <a:pt x="159694" y="160297"/>
                  <a:pt x="160813" y="160617"/>
                </a:cubicBezTo>
                <a:cubicBezTo>
                  <a:pt x="161931" y="160936"/>
                  <a:pt x="162331" y="162374"/>
                  <a:pt x="162011" y="164931"/>
                </a:cubicBezTo>
                <a:cubicBezTo>
                  <a:pt x="162650" y="164931"/>
                  <a:pt x="163449" y="165090"/>
                  <a:pt x="164407" y="165410"/>
                </a:cubicBezTo>
                <a:cubicBezTo>
                  <a:pt x="165367" y="165729"/>
                  <a:pt x="165526" y="166848"/>
                  <a:pt x="164887" y="168765"/>
                </a:cubicBezTo>
                <a:cubicBezTo>
                  <a:pt x="165526" y="168126"/>
                  <a:pt x="166085" y="167567"/>
                  <a:pt x="166565" y="167087"/>
                </a:cubicBezTo>
                <a:cubicBezTo>
                  <a:pt x="167044" y="166608"/>
                  <a:pt x="167603" y="165889"/>
                  <a:pt x="168242" y="164931"/>
                </a:cubicBezTo>
                <a:cubicBezTo>
                  <a:pt x="168881" y="165250"/>
                  <a:pt x="169360" y="165969"/>
                  <a:pt x="169680" y="167087"/>
                </a:cubicBezTo>
                <a:cubicBezTo>
                  <a:pt x="170000" y="168206"/>
                  <a:pt x="170159" y="169564"/>
                  <a:pt x="170159" y="171162"/>
                </a:cubicBezTo>
                <a:cubicBezTo>
                  <a:pt x="170159" y="171801"/>
                  <a:pt x="169920" y="172040"/>
                  <a:pt x="169441" y="171881"/>
                </a:cubicBezTo>
                <a:cubicBezTo>
                  <a:pt x="168961" y="171721"/>
                  <a:pt x="168561" y="171961"/>
                  <a:pt x="168242" y="172599"/>
                </a:cubicBezTo>
                <a:cubicBezTo>
                  <a:pt x="167603" y="171961"/>
                  <a:pt x="167284" y="171162"/>
                  <a:pt x="167284" y="170203"/>
                </a:cubicBezTo>
                <a:cubicBezTo>
                  <a:pt x="166644" y="171801"/>
                  <a:pt x="166005" y="173479"/>
                  <a:pt x="165367" y="175236"/>
                </a:cubicBezTo>
                <a:cubicBezTo>
                  <a:pt x="164727" y="176993"/>
                  <a:pt x="164568" y="179311"/>
                  <a:pt x="164887" y="182186"/>
                </a:cubicBezTo>
                <a:cubicBezTo>
                  <a:pt x="166804" y="181547"/>
                  <a:pt x="167763" y="182346"/>
                  <a:pt x="167763" y="184583"/>
                </a:cubicBezTo>
                <a:cubicBezTo>
                  <a:pt x="167763" y="185861"/>
                  <a:pt x="166964" y="186500"/>
                  <a:pt x="165367" y="186500"/>
                </a:cubicBezTo>
                <a:cubicBezTo>
                  <a:pt x="165367" y="189695"/>
                  <a:pt x="165367" y="193610"/>
                  <a:pt x="165367" y="198243"/>
                </a:cubicBezTo>
                <a:cubicBezTo>
                  <a:pt x="165367" y="202877"/>
                  <a:pt x="164568" y="206472"/>
                  <a:pt x="162970" y="209028"/>
                </a:cubicBezTo>
                <a:cubicBezTo>
                  <a:pt x="161691" y="206791"/>
                  <a:pt x="160253" y="206632"/>
                  <a:pt x="158656" y="208549"/>
                </a:cubicBezTo>
                <a:cubicBezTo>
                  <a:pt x="158976" y="207909"/>
                  <a:pt x="159135" y="207191"/>
                  <a:pt x="159135" y="206392"/>
                </a:cubicBezTo>
                <a:cubicBezTo>
                  <a:pt x="159135" y="205593"/>
                  <a:pt x="159454" y="205353"/>
                  <a:pt x="160094" y="205673"/>
                </a:cubicBezTo>
                <a:cubicBezTo>
                  <a:pt x="159135" y="204075"/>
                  <a:pt x="158177" y="203276"/>
                  <a:pt x="157218" y="203276"/>
                </a:cubicBezTo>
                <a:cubicBezTo>
                  <a:pt x="157218" y="201679"/>
                  <a:pt x="157537" y="200400"/>
                  <a:pt x="158177" y="199442"/>
                </a:cubicBezTo>
                <a:cubicBezTo>
                  <a:pt x="158816" y="198483"/>
                  <a:pt x="158816" y="197365"/>
                  <a:pt x="158177" y="196086"/>
                </a:cubicBezTo>
                <a:lnTo>
                  <a:pt x="155780" y="196086"/>
                </a:lnTo>
                <a:cubicBezTo>
                  <a:pt x="155460" y="198004"/>
                  <a:pt x="155221" y="199841"/>
                  <a:pt x="155061" y="201599"/>
                </a:cubicBezTo>
                <a:cubicBezTo>
                  <a:pt x="154901" y="203356"/>
                  <a:pt x="154981" y="205513"/>
                  <a:pt x="155300" y="208070"/>
                </a:cubicBezTo>
                <a:lnTo>
                  <a:pt x="157218" y="208070"/>
                </a:lnTo>
                <a:cubicBezTo>
                  <a:pt x="157537" y="209028"/>
                  <a:pt x="157457" y="209668"/>
                  <a:pt x="156978" y="209987"/>
                </a:cubicBezTo>
                <a:cubicBezTo>
                  <a:pt x="156499" y="210306"/>
                  <a:pt x="156419" y="210945"/>
                  <a:pt x="156738" y="211904"/>
                </a:cubicBezTo>
                <a:cubicBezTo>
                  <a:pt x="156419" y="211585"/>
                  <a:pt x="156259" y="211265"/>
                  <a:pt x="156259" y="210945"/>
                </a:cubicBezTo>
                <a:cubicBezTo>
                  <a:pt x="156259" y="210626"/>
                  <a:pt x="155940" y="210466"/>
                  <a:pt x="155300" y="210466"/>
                </a:cubicBezTo>
                <a:cubicBezTo>
                  <a:pt x="155300" y="211425"/>
                  <a:pt x="155300" y="212384"/>
                  <a:pt x="155300" y="213342"/>
                </a:cubicBezTo>
                <a:cubicBezTo>
                  <a:pt x="155300" y="214301"/>
                  <a:pt x="155620" y="214940"/>
                  <a:pt x="156259" y="215259"/>
                </a:cubicBezTo>
                <a:cubicBezTo>
                  <a:pt x="156579" y="215898"/>
                  <a:pt x="156419" y="216218"/>
                  <a:pt x="155780" y="216218"/>
                </a:cubicBezTo>
                <a:cubicBezTo>
                  <a:pt x="155141" y="216218"/>
                  <a:pt x="154821" y="216538"/>
                  <a:pt x="154821" y="217177"/>
                </a:cubicBezTo>
                <a:cubicBezTo>
                  <a:pt x="154821" y="218775"/>
                  <a:pt x="155141" y="219893"/>
                  <a:pt x="155780" y="220532"/>
                </a:cubicBezTo>
                <a:cubicBezTo>
                  <a:pt x="156419" y="221171"/>
                  <a:pt x="156579" y="222449"/>
                  <a:pt x="156259" y="224366"/>
                </a:cubicBezTo>
                <a:cubicBezTo>
                  <a:pt x="156898" y="225005"/>
                  <a:pt x="157218" y="224606"/>
                  <a:pt x="157218" y="223168"/>
                </a:cubicBezTo>
                <a:cubicBezTo>
                  <a:pt x="157218" y="221730"/>
                  <a:pt x="157537" y="221970"/>
                  <a:pt x="158177" y="223887"/>
                </a:cubicBezTo>
                <a:cubicBezTo>
                  <a:pt x="159135" y="223248"/>
                  <a:pt x="159694" y="222209"/>
                  <a:pt x="159854" y="220772"/>
                </a:cubicBezTo>
                <a:cubicBezTo>
                  <a:pt x="160014" y="219334"/>
                  <a:pt x="160253" y="217896"/>
                  <a:pt x="160573" y="216457"/>
                </a:cubicBezTo>
                <a:cubicBezTo>
                  <a:pt x="160893" y="215020"/>
                  <a:pt x="161213" y="213742"/>
                  <a:pt x="161532" y="212623"/>
                </a:cubicBezTo>
                <a:cubicBezTo>
                  <a:pt x="161851" y="211504"/>
                  <a:pt x="162650" y="210786"/>
                  <a:pt x="163929" y="210466"/>
                </a:cubicBezTo>
                <a:cubicBezTo>
                  <a:pt x="164568" y="210786"/>
                  <a:pt x="164727" y="211585"/>
                  <a:pt x="164407" y="212862"/>
                </a:cubicBezTo>
                <a:cubicBezTo>
                  <a:pt x="164088" y="214141"/>
                  <a:pt x="164088" y="215099"/>
                  <a:pt x="164407" y="215739"/>
                </a:cubicBezTo>
                <a:cubicBezTo>
                  <a:pt x="166325" y="217336"/>
                  <a:pt x="167284" y="220692"/>
                  <a:pt x="167284" y="225804"/>
                </a:cubicBezTo>
                <a:lnTo>
                  <a:pt x="145714" y="225804"/>
                </a:lnTo>
                <a:cubicBezTo>
                  <a:pt x="146034" y="225485"/>
                  <a:pt x="146193" y="225086"/>
                  <a:pt x="146193" y="224606"/>
                </a:cubicBezTo>
                <a:cubicBezTo>
                  <a:pt x="146193" y="224127"/>
                  <a:pt x="146353" y="223887"/>
                  <a:pt x="146673" y="223887"/>
                </a:cubicBezTo>
                <a:cubicBezTo>
                  <a:pt x="146034" y="219413"/>
                  <a:pt x="146034" y="214940"/>
                  <a:pt x="146673" y="210466"/>
                </a:cubicBezTo>
                <a:cubicBezTo>
                  <a:pt x="145075" y="211105"/>
                  <a:pt x="144436" y="212623"/>
                  <a:pt x="144755" y="215020"/>
                </a:cubicBezTo>
                <a:cubicBezTo>
                  <a:pt x="145075" y="217416"/>
                  <a:pt x="145075" y="220052"/>
                  <a:pt x="144755" y="222929"/>
                </a:cubicBezTo>
                <a:cubicBezTo>
                  <a:pt x="144117" y="223567"/>
                  <a:pt x="143637" y="224047"/>
                  <a:pt x="143318" y="224366"/>
                </a:cubicBezTo>
                <a:cubicBezTo>
                  <a:pt x="142998" y="224686"/>
                  <a:pt x="142519" y="225165"/>
                  <a:pt x="141880" y="225804"/>
                </a:cubicBezTo>
                <a:lnTo>
                  <a:pt x="112641" y="225804"/>
                </a:lnTo>
                <a:cubicBezTo>
                  <a:pt x="112641" y="224846"/>
                  <a:pt x="112801" y="223967"/>
                  <a:pt x="113120" y="223168"/>
                </a:cubicBezTo>
                <a:cubicBezTo>
                  <a:pt x="113440" y="222370"/>
                  <a:pt x="113599" y="221331"/>
                  <a:pt x="113599" y="220052"/>
                </a:cubicBezTo>
                <a:cubicBezTo>
                  <a:pt x="112961" y="220692"/>
                  <a:pt x="112561" y="221571"/>
                  <a:pt x="112401" y="222689"/>
                </a:cubicBezTo>
                <a:cubicBezTo>
                  <a:pt x="112241" y="223807"/>
                  <a:pt x="112001" y="224846"/>
                  <a:pt x="111682" y="225804"/>
                </a:cubicBezTo>
                <a:lnTo>
                  <a:pt x="0" y="225804"/>
                </a:lnTo>
                <a:lnTo>
                  <a:pt x="0" y="162054"/>
                </a:lnTo>
                <a:cubicBezTo>
                  <a:pt x="0" y="93032"/>
                  <a:pt x="15339" y="45579"/>
                  <a:pt x="46015" y="19696"/>
                </a:cubicBezTo>
                <a:cubicBezTo>
                  <a:pt x="47613" y="19696"/>
                  <a:pt x="48571" y="18737"/>
                  <a:pt x="48891" y="16820"/>
                </a:cubicBez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zh-CN" altLang="en-US"/>
          </a:p>
        </p:txBody>
      </p:sp>
      <p:sp>
        <p:nvSpPr>
          <p:cNvPr id="21" name="文本框 20"/>
          <p:cNvSpPr txBox="1"/>
          <p:nvPr/>
        </p:nvSpPr>
        <p:spPr>
          <a:xfrm>
            <a:off x="1261741" y="423646"/>
            <a:ext cx="427390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参与活动</a:t>
            </a:r>
          </a:p>
        </p:txBody>
      </p:sp>
      <p:cxnSp>
        <p:nvCxnSpPr>
          <p:cNvPr id="6" name="直接连接符 5">
            <a:extLst>
              <a:ext uri="{FF2B5EF4-FFF2-40B4-BE49-F238E27FC236}">
                <a16:creationId xmlns:a16="http://schemas.microsoft.com/office/drawing/2014/main" id="{A87843B6-3A25-4C3B-B703-A3D7179DBB0C}"/>
              </a:ext>
            </a:extLst>
          </p:cNvPr>
          <p:cNvCxnSpPr>
            <a:cxnSpLocks/>
          </p:cNvCxnSpPr>
          <p:nvPr/>
        </p:nvCxnSpPr>
        <p:spPr>
          <a:xfrm>
            <a:off x="833150" y="2279979"/>
            <a:ext cx="3161279" cy="0"/>
          </a:xfrm>
          <a:prstGeom prst="line">
            <a:avLst/>
          </a:prstGeom>
          <a:ln w="9525" cap="rnd">
            <a:solidFill>
              <a:schemeClr val="tx1">
                <a:lumMod val="50000"/>
                <a:lumOff val="50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直接连接符 14">
            <a:extLst>
              <a:ext uri="{FF2B5EF4-FFF2-40B4-BE49-F238E27FC236}">
                <a16:creationId xmlns:a16="http://schemas.microsoft.com/office/drawing/2014/main" id="{ECF9E7F0-5655-41C0-982D-7067D62EB007}"/>
              </a:ext>
            </a:extLst>
          </p:cNvPr>
          <p:cNvCxnSpPr>
            <a:cxnSpLocks/>
          </p:cNvCxnSpPr>
          <p:nvPr/>
        </p:nvCxnSpPr>
        <p:spPr>
          <a:xfrm>
            <a:off x="720850" y="3993685"/>
            <a:ext cx="4624336" cy="0"/>
          </a:xfrm>
          <a:prstGeom prst="line">
            <a:avLst/>
          </a:prstGeom>
          <a:ln w="3175" cap="rnd">
            <a:solidFill>
              <a:schemeClr val="bg1">
                <a:lumMod val="85000"/>
              </a:schemeClr>
            </a:solidFill>
            <a:round/>
            <a:headEnd type="none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>
          <a:xfrm>
            <a:off x="606785" y="2571218"/>
            <a:ext cx="3499776" cy="1187516"/>
            <a:chOff x="588061" y="4221367"/>
            <a:chExt cx="3499776" cy="1187516"/>
          </a:xfrm>
        </p:grpSpPr>
        <p:sp>
          <p:nvSpPr>
            <p:cNvPr id="34" name="矩形 33"/>
            <p:cNvSpPr/>
            <p:nvPr/>
          </p:nvSpPr>
          <p:spPr>
            <a:xfrm>
              <a:off x="825405" y="4221367"/>
              <a:ext cx="3262432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prstClr val="black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新生排球争霸赛（班级赛）</a:t>
              </a:r>
            </a:p>
          </p:txBody>
        </p:sp>
        <p:sp>
          <p:nvSpPr>
            <p:cNvPr id="35" name="矩形 34"/>
            <p:cNvSpPr/>
            <p:nvPr/>
          </p:nvSpPr>
          <p:spPr>
            <a:xfrm>
              <a:off x="588061" y="4647584"/>
              <a:ext cx="3185318" cy="76129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开学的第一学期就参与了我热爱排球比赛，在不懈的努力和同学间的密切配合之下，我们获得了冠军。</a:t>
              </a:r>
            </a:p>
          </p:txBody>
        </p:sp>
      </p:grpSp>
      <p:grpSp>
        <p:nvGrpSpPr>
          <p:cNvPr id="37" name="组合 36"/>
          <p:cNvGrpSpPr/>
          <p:nvPr/>
        </p:nvGrpSpPr>
        <p:grpSpPr>
          <a:xfrm>
            <a:off x="606785" y="4264828"/>
            <a:ext cx="3185318" cy="1024647"/>
            <a:chOff x="2204676" y="4973221"/>
            <a:chExt cx="3185318" cy="1024647"/>
          </a:xfrm>
        </p:grpSpPr>
        <p:sp>
          <p:nvSpPr>
            <p:cNvPr id="38" name="矩形 37"/>
            <p:cNvSpPr/>
            <p:nvPr/>
          </p:nvSpPr>
          <p:spPr>
            <a:xfrm>
              <a:off x="2406045" y="4973221"/>
              <a:ext cx="1467068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新生运动会</a:t>
              </a:r>
            </a:p>
          </p:txBody>
        </p:sp>
        <p:sp>
          <p:nvSpPr>
            <p:cNvPr id="39" name="矩形 38"/>
            <p:cNvSpPr/>
            <p:nvPr/>
          </p:nvSpPr>
          <p:spPr>
            <a:xfrm>
              <a:off x="2204676" y="5468877"/>
              <a:ext cx="3185318" cy="52899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171450" indent="-171450">
                <a:lnSpc>
                  <a:spcPct val="125000"/>
                </a:lnSpc>
                <a:buFont typeface="Arial" panose="020B0604020202020204" pitchFamily="34" charset="0"/>
                <a:buChar char="•"/>
              </a:pPr>
              <a:r>
                <a:rPr lang="zh-CN" altLang="en-US" sz="12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Century Gothic" panose="020B0502020202020204" pitchFamily="34" charset="0"/>
                </a:rPr>
                <a:t>开学的第一学期我也积极参加并晋级代表了学院参加了比赛。</a:t>
              </a:r>
            </a:p>
          </p:txBody>
        </p:sp>
      </p:grpSp>
      <p:sp>
        <p:nvSpPr>
          <p:cNvPr id="28" name="Shape 3948">
            <a:extLst>
              <a:ext uri="{FF2B5EF4-FFF2-40B4-BE49-F238E27FC236}">
                <a16:creationId xmlns:a16="http://schemas.microsoft.com/office/drawing/2014/main" id="{166B60E0-3386-4977-8E43-7C3C7EB32558}"/>
              </a:ext>
            </a:extLst>
          </p:cNvPr>
          <p:cNvSpPr/>
          <p:nvPr/>
        </p:nvSpPr>
        <p:spPr>
          <a:xfrm>
            <a:off x="877545" y="1525202"/>
            <a:ext cx="406294" cy="558655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10372" y="92727"/>
                </a:moveTo>
                <a:lnTo>
                  <a:pt x="29461" y="69583"/>
                </a:lnTo>
                <a:lnTo>
                  <a:pt x="29411" y="69561"/>
                </a:lnTo>
                <a:cubicBezTo>
                  <a:pt x="29750" y="69150"/>
                  <a:pt x="30000" y="68694"/>
                  <a:pt x="30000" y="68183"/>
                </a:cubicBezTo>
                <a:cubicBezTo>
                  <a:pt x="30000" y="66672"/>
                  <a:pt x="28322" y="65455"/>
                  <a:pt x="26250" y="65455"/>
                </a:cubicBezTo>
                <a:lnTo>
                  <a:pt x="18750" y="65455"/>
                </a:lnTo>
                <a:lnTo>
                  <a:pt x="36750" y="48000"/>
                </a:lnTo>
                <a:lnTo>
                  <a:pt x="36700" y="47972"/>
                </a:lnTo>
                <a:cubicBezTo>
                  <a:pt x="37172" y="47516"/>
                  <a:pt x="37500" y="46977"/>
                  <a:pt x="37500" y="46361"/>
                </a:cubicBezTo>
                <a:cubicBezTo>
                  <a:pt x="37500" y="44861"/>
                  <a:pt x="35822" y="43638"/>
                  <a:pt x="33750" y="43638"/>
                </a:cubicBezTo>
                <a:lnTo>
                  <a:pt x="26972" y="43638"/>
                </a:lnTo>
                <a:lnTo>
                  <a:pt x="47488" y="26583"/>
                </a:lnTo>
                <a:lnTo>
                  <a:pt x="47466" y="26566"/>
                </a:lnTo>
                <a:cubicBezTo>
                  <a:pt x="48238" y="26061"/>
                  <a:pt x="48750" y="25355"/>
                  <a:pt x="48750" y="24544"/>
                </a:cubicBezTo>
                <a:cubicBezTo>
                  <a:pt x="48750" y="23038"/>
                  <a:pt x="47072" y="21816"/>
                  <a:pt x="45000" y="21816"/>
                </a:cubicBezTo>
                <a:lnTo>
                  <a:pt x="39050" y="21816"/>
                </a:lnTo>
                <a:lnTo>
                  <a:pt x="60000" y="6583"/>
                </a:lnTo>
                <a:lnTo>
                  <a:pt x="80950" y="21816"/>
                </a:lnTo>
                <a:lnTo>
                  <a:pt x="75000" y="21816"/>
                </a:lnTo>
                <a:cubicBezTo>
                  <a:pt x="72933" y="21816"/>
                  <a:pt x="71250" y="23038"/>
                  <a:pt x="71250" y="24544"/>
                </a:cubicBezTo>
                <a:cubicBezTo>
                  <a:pt x="71250" y="25355"/>
                  <a:pt x="71761" y="26061"/>
                  <a:pt x="72533" y="26566"/>
                </a:cubicBezTo>
                <a:lnTo>
                  <a:pt x="72511" y="26583"/>
                </a:lnTo>
                <a:lnTo>
                  <a:pt x="93022" y="43638"/>
                </a:lnTo>
                <a:lnTo>
                  <a:pt x="86250" y="43638"/>
                </a:lnTo>
                <a:cubicBezTo>
                  <a:pt x="84183" y="43638"/>
                  <a:pt x="82500" y="44861"/>
                  <a:pt x="82500" y="46361"/>
                </a:cubicBezTo>
                <a:cubicBezTo>
                  <a:pt x="82500" y="46977"/>
                  <a:pt x="82827" y="47516"/>
                  <a:pt x="83300" y="47972"/>
                </a:cubicBezTo>
                <a:lnTo>
                  <a:pt x="83250" y="48000"/>
                </a:lnTo>
                <a:lnTo>
                  <a:pt x="101250" y="65455"/>
                </a:lnTo>
                <a:lnTo>
                  <a:pt x="93750" y="65455"/>
                </a:lnTo>
                <a:cubicBezTo>
                  <a:pt x="91683" y="65455"/>
                  <a:pt x="90000" y="66672"/>
                  <a:pt x="90000" y="68183"/>
                </a:cubicBezTo>
                <a:cubicBezTo>
                  <a:pt x="90000" y="68694"/>
                  <a:pt x="90244" y="69150"/>
                  <a:pt x="90588" y="69561"/>
                </a:cubicBezTo>
                <a:lnTo>
                  <a:pt x="90533" y="69583"/>
                </a:lnTo>
                <a:lnTo>
                  <a:pt x="109627" y="92727"/>
                </a:lnTo>
                <a:cubicBezTo>
                  <a:pt x="109627" y="92727"/>
                  <a:pt x="10372" y="92727"/>
                  <a:pt x="10372" y="92727"/>
                </a:cubicBezTo>
                <a:close/>
                <a:moveTo>
                  <a:pt x="67500" y="114544"/>
                </a:moveTo>
                <a:lnTo>
                  <a:pt x="52500" y="114544"/>
                </a:lnTo>
                <a:lnTo>
                  <a:pt x="52500" y="98183"/>
                </a:lnTo>
                <a:lnTo>
                  <a:pt x="67500" y="98183"/>
                </a:lnTo>
                <a:cubicBezTo>
                  <a:pt x="67500" y="98183"/>
                  <a:pt x="67500" y="114544"/>
                  <a:pt x="67500" y="114544"/>
                </a:cubicBezTo>
                <a:close/>
                <a:moveTo>
                  <a:pt x="119411" y="94072"/>
                </a:moveTo>
                <a:lnTo>
                  <a:pt x="119461" y="94050"/>
                </a:lnTo>
                <a:lnTo>
                  <a:pt x="100372" y="70911"/>
                </a:lnTo>
                <a:lnTo>
                  <a:pt x="108750" y="70911"/>
                </a:lnTo>
                <a:cubicBezTo>
                  <a:pt x="110822" y="70911"/>
                  <a:pt x="112500" y="69688"/>
                  <a:pt x="112500" y="68183"/>
                </a:cubicBezTo>
                <a:cubicBezTo>
                  <a:pt x="112500" y="67566"/>
                  <a:pt x="112172" y="67033"/>
                  <a:pt x="111700" y="66572"/>
                </a:cubicBezTo>
                <a:lnTo>
                  <a:pt x="111750" y="66544"/>
                </a:lnTo>
                <a:lnTo>
                  <a:pt x="93750" y="49088"/>
                </a:lnTo>
                <a:lnTo>
                  <a:pt x="101250" y="49088"/>
                </a:lnTo>
                <a:cubicBezTo>
                  <a:pt x="103322" y="49088"/>
                  <a:pt x="105000" y="47872"/>
                  <a:pt x="105000" y="46361"/>
                </a:cubicBezTo>
                <a:cubicBezTo>
                  <a:pt x="105000" y="45555"/>
                  <a:pt x="104488" y="44844"/>
                  <a:pt x="103716" y="44344"/>
                </a:cubicBezTo>
                <a:lnTo>
                  <a:pt x="103738" y="44322"/>
                </a:lnTo>
                <a:lnTo>
                  <a:pt x="83222" y="27272"/>
                </a:lnTo>
                <a:lnTo>
                  <a:pt x="90000" y="27272"/>
                </a:lnTo>
                <a:cubicBezTo>
                  <a:pt x="92072" y="27272"/>
                  <a:pt x="93750" y="26055"/>
                  <a:pt x="93750" y="24544"/>
                </a:cubicBezTo>
                <a:cubicBezTo>
                  <a:pt x="93750" y="23794"/>
                  <a:pt x="93333" y="23111"/>
                  <a:pt x="92650" y="22616"/>
                </a:cubicBezTo>
                <a:lnTo>
                  <a:pt x="62650" y="800"/>
                </a:lnTo>
                <a:cubicBezTo>
                  <a:pt x="61972" y="305"/>
                  <a:pt x="61033" y="0"/>
                  <a:pt x="60000" y="0"/>
                </a:cubicBezTo>
                <a:cubicBezTo>
                  <a:pt x="58966" y="0"/>
                  <a:pt x="58027" y="305"/>
                  <a:pt x="57350" y="800"/>
                </a:cubicBezTo>
                <a:lnTo>
                  <a:pt x="27350" y="22616"/>
                </a:lnTo>
                <a:cubicBezTo>
                  <a:pt x="26672" y="23111"/>
                  <a:pt x="26250" y="23794"/>
                  <a:pt x="26250" y="24544"/>
                </a:cubicBezTo>
                <a:cubicBezTo>
                  <a:pt x="26250" y="26055"/>
                  <a:pt x="27933" y="27272"/>
                  <a:pt x="30000" y="27272"/>
                </a:cubicBezTo>
                <a:lnTo>
                  <a:pt x="36772" y="27272"/>
                </a:lnTo>
                <a:lnTo>
                  <a:pt x="16261" y="44322"/>
                </a:lnTo>
                <a:lnTo>
                  <a:pt x="16283" y="44344"/>
                </a:lnTo>
                <a:cubicBezTo>
                  <a:pt x="15511" y="44844"/>
                  <a:pt x="15000" y="45555"/>
                  <a:pt x="15000" y="46361"/>
                </a:cubicBezTo>
                <a:cubicBezTo>
                  <a:pt x="15000" y="47872"/>
                  <a:pt x="16683" y="49088"/>
                  <a:pt x="18750" y="49088"/>
                </a:cubicBezTo>
                <a:lnTo>
                  <a:pt x="26250" y="49088"/>
                </a:lnTo>
                <a:lnTo>
                  <a:pt x="8250" y="66544"/>
                </a:lnTo>
                <a:lnTo>
                  <a:pt x="8300" y="66572"/>
                </a:lnTo>
                <a:cubicBezTo>
                  <a:pt x="7827" y="67033"/>
                  <a:pt x="7500" y="67566"/>
                  <a:pt x="7500" y="68183"/>
                </a:cubicBezTo>
                <a:cubicBezTo>
                  <a:pt x="7500" y="69688"/>
                  <a:pt x="9183" y="70911"/>
                  <a:pt x="11250" y="70911"/>
                </a:cubicBezTo>
                <a:lnTo>
                  <a:pt x="19627" y="70911"/>
                </a:lnTo>
                <a:lnTo>
                  <a:pt x="533" y="94050"/>
                </a:lnTo>
                <a:lnTo>
                  <a:pt x="588" y="94072"/>
                </a:lnTo>
                <a:cubicBezTo>
                  <a:pt x="244" y="94483"/>
                  <a:pt x="0" y="94938"/>
                  <a:pt x="0" y="95455"/>
                </a:cubicBezTo>
                <a:cubicBezTo>
                  <a:pt x="0" y="96961"/>
                  <a:pt x="1683" y="98183"/>
                  <a:pt x="3750" y="98183"/>
                </a:cubicBezTo>
                <a:lnTo>
                  <a:pt x="45000" y="98183"/>
                </a:lnTo>
                <a:lnTo>
                  <a:pt x="45000" y="117272"/>
                </a:lnTo>
                <a:cubicBezTo>
                  <a:pt x="45000" y="118777"/>
                  <a:pt x="46683" y="120000"/>
                  <a:pt x="48750" y="120000"/>
                </a:cubicBezTo>
                <a:lnTo>
                  <a:pt x="71250" y="120000"/>
                </a:lnTo>
                <a:cubicBezTo>
                  <a:pt x="73322" y="120000"/>
                  <a:pt x="75000" y="118777"/>
                  <a:pt x="75000" y="117272"/>
                </a:cubicBezTo>
                <a:lnTo>
                  <a:pt x="75000" y="98183"/>
                </a:lnTo>
                <a:lnTo>
                  <a:pt x="116250" y="98183"/>
                </a:lnTo>
                <a:cubicBezTo>
                  <a:pt x="118322" y="98183"/>
                  <a:pt x="120000" y="96961"/>
                  <a:pt x="120000" y="95455"/>
                </a:cubicBezTo>
                <a:cubicBezTo>
                  <a:pt x="120000" y="94938"/>
                  <a:pt x="119750" y="94483"/>
                  <a:pt x="119411" y="94072"/>
                </a:cubicBezTo>
              </a:path>
            </a:pathLst>
          </a:custGeom>
          <a:solidFill>
            <a:srgbClr val="53585F"/>
          </a:solidFill>
          <a:ln>
            <a:noFill/>
          </a:ln>
        </p:spPr>
        <p:txBody>
          <a:bodyPr lIns="38075" tIns="38075" rIns="38075" bIns="38075" anchor="ctr" anchorCtr="0">
            <a:noAutofit/>
          </a:bodyPr>
          <a:lstStyle/>
          <a:p>
            <a:endParaRPr sz="3000">
              <a:solidFill>
                <a:prstClr val="black"/>
              </a:solidFill>
              <a:latin typeface="Lato" panose="020F0502020204030203"/>
              <a:ea typeface="Lato" panose="020F0502020204030203"/>
              <a:cs typeface="Lato" panose="020F0502020204030203"/>
              <a:sym typeface="Lato" panose="020F0502020204030203"/>
            </a:endParaRPr>
          </a:p>
        </p:txBody>
      </p:sp>
      <p:sp>
        <p:nvSpPr>
          <p:cNvPr id="31" name="文本框 30">
            <a:extLst>
              <a:ext uri="{FF2B5EF4-FFF2-40B4-BE49-F238E27FC236}">
                <a16:creationId xmlns:a16="http://schemas.microsoft.com/office/drawing/2014/main" id="{692B9299-F67C-4D74-B45B-C62647B72E62}"/>
              </a:ext>
            </a:extLst>
          </p:cNvPr>
          <p:cNvSpPr txBox="1"/>
          <p:nvPr/>
        </p:nvSpPr>
        <p:spPr>
          <a:xfrm>
            <a:off x="1283839" y="1570466"/>
            <a:ext cx="162095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800" b="1" dirty="0">
                <a:solidFill>
                  <a:prstClr val="black"/>
                </a:solidFill>
                <a:latin typeface="华文仿宋" panose="02010600040101010101" pitchFamily="2" charset="-122"/>
                <a:ea typeface="华文仿宋" panose="02010600040101010101" pitchFamily="2" charset="-122"/>
              </a:rPr>
              <a:t>体育活动</a:t>
            </a:r>
            <a:endParaRPr lang="en-US" altLang="zh-CN" sz="2800" b="1" dirty="0">
              <a:solidFill>
                <a:prstClr val="black"/>
              </a:solidFill>
              <a:latin typeface="华文仿宋" panose="02010600040101010101" pitchFamily="2" charset="-122"/>
              <a:ea typeface="华文仿宋" panose="02010600040101010101" pitchFamily="2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D773AB75-0CC7-49D6-99D8-77DC44FBF2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12855" y="1072827"/>
            <a:ext cx="3811089" cy="2540726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C1AABB57-DE41-462C-8864-348FDA5E99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15088" y="1067632"/>
            <a:ext cx="3837740" cy="2540725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67B9CB5A-B456-49DD-8244-A385722632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60610" y="3618747"/>
            <a:ext cx="3892218" cy="2919164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C1E6A0FD-BAD0-43F7-800D-AB90F7F4227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68392" y="3629137"/>
            <a:ext cx="3892218" cy="2919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62399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8 0.00186 L 8.33333E-7 -4.07407E-6 " pathEditMode="relative" rAng="0" ptsTypes="AA">
                                      <p:cBhvr>
                                        <p:cTn id="17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3"/>
                                    </p:animMotion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42" presetClass="pat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3268 0.00185 L 1.45833E-6 2.22222E-6 " pathEditMode="relative" rAng="0" ptsTypes="AA">
                                      <p:cBhvr>
                                        <p:cTn id="22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641" y="-9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第一PPT，www.1ppt.com">
  <a:themeElements>
    <a:clrScheme name="自定义 13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82828"/>
      </a:accent1>
      <a:accent2>
        <a:srgbClr val="8BC145"/>
      </a:accent2>
      <a:accent3>
        <a:srgbClr val="36AFCE"/>
      </a:accent3>
      <a:accent4>
        <a:srgbClr val="1D6FA9"/>
      </a:accent4>
      <a:accent5>
        <a:srgbClr val="B74919"/>
      </a:accent5>
      <a:accent6>
        <a:srgbClr val="F19D19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AE6F2518-B084-4896-AF52-66CC2144AA26}"/>
    </a:ext>
  </a:extLst>
</a:theme>
</file>

<file path=ppt/theme/theme2.xml><?xml version="1.0" encoding="utf-8"?>
<a:theme xmlns:a="http://schemas.openxmlformats.org/drawingml/2006/main" name="b6288cad1d37ca975be72df32d7f5067047c2666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Office 主题">
  <a:themeElements>
    <a:clrScheme name="办公室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奥斯汀">
      <a:maj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/>
        <a:ea typeface=""/>
        <a:cs typeface=""/>
        <a:font script="Jpan" typeface="ＭＳ ゴシック"/>
        <a:font script="Hang" typeface="HY중고딕"/>
        <a:font script="Hans" typeface="微软雅黑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办公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4.xml><?xml version="1.0" encoding="utf-8"?>
<a:theme xmlns:a="http://schemas.openxmlformats.org/drawingml/2006/main" name="1_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1_第一PPT，www.1ppt.com">
  <a:themeElements>
    <a:clrScheme name="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alt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/>
</a:theme>
</file>

<file path=ppt/theme/theme6.xml><?xml version="1.0" encoding="utf-8"?>
<a:theme xmlns:a="http://schemas.openxmlformats.org/drawingml/2006/main" name="2_第一PPT，www.1ppt.com">
  <a:themeElements>
    <a:clrScheme name="Office 主题 1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FFFFFF"/>
      </a:accent3>
      <a:accent4>
        <a:srgbClr val="000000"/>
      </a:accent4>
      <a:accent5>
        <a:srgbClr val="B5CBE7"/>
      </a:accent5>
      <a:accent6>
        <a:srgbClr val="D7712B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宋体"/>
        <a:cs typeface=""/>
      </a:majorFont>
      <a:minorFont>
        <a:latin typeface="Calibri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Calibri" pitchFamily="34" charset="0"/>
            <a:ea typeface="宋体" pitchFamily="2" charset="-122"/>
          </a:defRPr>
        </a:defPPr>
      </a:lstStyle>
    </a:lnDef>
  </a:objectDefaults>
  <a:extraClrSchemeLst>
    <a:extraClrScheme>
      <a:clrScheme name="Office 主题 1">
        <a:dk1>
          <a:srgbClr val="000000"/>
        </a:dk1>
        <a:lt1>
          <a:srgbClr val="FFFFFF"/>
        </a:lt1>
        <a:dk2>
          <a:srgbClr val="44546A"/>
        </a:dk2>
        <a:lt2>
          <a:srgbClr val="E7E6E6"/>
        </a:lt2>
        <a:accent1>
          <a:srgbClr val="5B9BD5"/>
        </a:accent1>
        <a:accent2>
          <a:srgbClr val="ED7D31"/>
        </a:accent2>
        <a:accent3>
          <a:srgbClr val="FFFFFF"/>
        </a:accent3>
        <a:accent4>
          <a:srgbClr val="000000"/>
        </a:accent4>
        <a:accent5>
          <a:srgbClr val="B5CBE7"/>
        </a:accent5>
        <a:accent6>
          <a:srgbClr val="D7712B"/>
        </a:accent6>
        <a:hlink>
          <a:srgbClr val="0563C1"/>
        </a:hlink>
        <a:folHlink>
          <a:srgbClr val="954F72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7.xml><?xml version="1.0" encoding="utf-8"?>
<a:theme xmlns:a="http://schemas.openxmlformats.org/drawingml/2006/main" name="3_第一PPT，www.1ppt.com">
  <a:themeElements>
    <a:clrScheme name="自定义 1">
      <a:dk1>
        <a:srgbClr val="C4261D"/>
      </a:dk1>
      <a:lt1>
        <a:srgbClr val="FF9900"/>
      </a:lt1>
      <a:dk2>
        <a:srgbClr val="4D4D4D"/>
      </a:dk2>
      <a:lt2>
        <a:srgbClr val="C2C1C1"/>
      </a:lt2>
      <a:accent1>
        <a:srgbClr val="080808"/>
      </a:accent1>
      <a:accent2>
        <a:srgbClr val="333333"/>
      </a:accent2>
      <a:accent3>
        <a:srgbClr val="C4261D"/>
      </a:accent3>
      <a:accent4>
        <a:srgbClr val="FF9900"/>
      </a:accent4>
      <a:accent5>
        <a:srgbClr val="4D4D4D"/>
      </a:accent5>
      <a:accent6>
        <a:srgbClr val="999999"/>
      </a:accent6>
      <a:hlink>
        <a:srgbClr val="080808"/>
      </a:hlink>
      <a:folHlink>
        <a:srgbClr val="DEDEDD"/>
      </a:folHlink>
    </a:clrScheme>
    <a:fontScheme name="默认设计模板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 typeface="Arial" pitchFamily="34" charset="0"/>
          <a:buNone/>
          <a:tabLst/>
          <a:defRPr kumimoji="0" lang="zh-CN" sz="18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itchFamily="34" charset="0"/>
            <a:ea typeface="宋体" pitchFamily="2" charset="-122"/>
          </a:defRPr>
        </a:defPPr>
      </a:lstStyle>
    </a:lnDef>
  </a:objectDefaults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FDEF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4ECF8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7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9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3">
        <a:dk1>
          <a:srgbClr val="000000"/>
        </a:dk1>
        <a:lt1>
          <a:srgbClr val="FFFFD9"/>
        </a:lt1>
        <a:dk2>
          <a:srgbClr val="2B2E30"/>
        </a:dk2>
        <a:lt2>
          <a:srgbClr val="777777"/>
        </a:lt2>
        <a:accent1>
          <a:srgbClr val="7FBA00"/>
        </a:accent1>
        <a:accent2>
          <a:srgbClr val="FCDB00"/>
        </a:accent2>
        <a:accent3>
          <a:srgbClr val="FFFFE9"/>
        </a:accent3>
        <a:accent4>
          <a:srgbClr val="000000"/>
        </a:accent4>
        <a:accent5>
          <a:srgbClr val="C0D9AA"/>
        </a:accent5>
        <a:accent6>
          <a:srgbClr val="E4C600"/>
        </a:accent6>
        <a:hlink>
          <a:srgbClr val="21A3D0"/>
        </a:hlink>
        <a:folHlink>
          <a:srgbClr val="DA251D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8.xml><?xml version="1.0" encoding="utf-8"?>
<a:theme xmlns:a="http://schemas.openxmlformats.org/drawingml/2006/main" name="4_第一PPT，www.1ppt.com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dirty="0" smtClean="0">
            <a:solidFill>
              <a:schemeClr val="bg1"/>
            </a:solidFill>
            <a:latin typeface="MyriadSetPro-Thin" panose="02000203050000020004" pitchFamily="2" charset="0"/>
          </a:defRPr>
        </a:defPPr>
      </a:lstStyle>
    </a:txDef>
  </a:objectDefaults>
  <a:extraClrSchemeLst/>
</a:theme>
</file>

<file path=ppt/theme/theme9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5017</TotalTime>
  <Words>1095</Words>
  <Application>Microsoft Office PowerPoint</Application>
  <PresentationFormat>宽屏</PresentationFormat>
  <Paragraphs>135</Paragraphs>
  <Slides>17</Slides>
  <Notes>5</Notes>
  <HiddenSlides>0</HiddenSlides>
  <MMClips>0</MMClips>
  <ScaleCrop>false</ScaleCrop>
  <HeadingPairs>
    <vt:vector size="6" baseType="variant">
      <vt:variant>
        <vt:lpstr>已用的字体</vt:lpstr>
      </vt:variant>
      <vt:variant>
        <vt:i4>22</vt:i4>
      </vt:variant>
      <vt:variant>
        <vt:lpstr>主题</vt:lpstr>
      </vt:variant>
      <vt:variant>
        <vt:i4>8</vt:i4>
      </vt:variant>
      <vt:variant>
        <vt:lpstr>幻灯片标题</vt:lpstr>
      </vt:variant>
      <vt:variant>
        <vt:i4>17</vt:i4>
      </vt:variant>
    </vt:vector>
  </HeadingPairs>
  <TitlesOfParts>
    <vt:vector size="47" baseType="lpstr">
      <vt:lpstr>FZLanTingKanHei-R-GBK</vt:lpstr>
      <vt:lpstr>Lato</vt:lpstr>
      <vt:lpstr>Microsoft JhengHei</vt:lpstr>
      <vt:lpstr>Microsoft JhengHei Light</vt:lpstr>
      <vt:lpstr>Montserrat</vt:lpstr>
      <vt:lpstr>MyriadSetPro-Thin</vt:lpstr>
      <vt:lpstr>等线</vt:lpstr>
      <vt:lpstr>等线 Light</vt:lpstr>
      <vt:lpstr>方正兰亭细黑_GBK</vt:lpstr>
      <vt:lpstr>华文仿宋</vt:lpstr>
      <vt:lpstr>楷体</vt:lpstr>
      <vt:lpstr>宋体</vt:lpstr>
      <vt:lpstr>微软雅黑</vt:lpstr>
      <vt:lpstr>微软雅黑 Light</vt:lpstr>
      <vt:lpstr>张海山锐谐体</vt:lpstr>
      <vt:lpstr>Arial</vt:lpstr>
      <vt:lpstr>Calibri</vt:lpstr>
      <vt:lpstr>Calibri Light</vt:lpstr>
      <vt:lpstr>Century Gothic</vt:lpstr>
      <vt:lpstr>Microsoft PhagsPa</vt:lpstr>
      <vt:lpstr>Segoe UI Light</vt:lpstr>
      <vt:lpstr>Wingdings</vt:lpstr>
      <vt:lpstr>第一PPT，www.1ppt.com</vt:lpstr>
      <vt:lpstr>b6288cad1d37ca975be72df32d7f5067047c2666</vt:lpstr>
      <vt:lpstr>Office 主题</vt:lpstr>
      <vt:lpstr>1_Office 主题</vt:lpstr>
      <vt:lpstr>1_第一PPT，www.1ppt.com</vt:lpstr>
      <vt:lpstr>2_第一PPT，www.1ppt.com</vt:lpstr>
      <vt:lpstr>3_第一PPT，www.1ppt.com</vt:lpstr>
      <vt:lpstr>4_第一PPT，www.1ppt.com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>第一PPT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魅族手机</dc:title>
  <dc:creator>第一PPT</dc:creator>
  <cp:keywords>www.1ppt.com</cp:keywords>
  <cp:lastModifiedBy>kehong liu</cp:lastModifiedBy>
  <cp:revision>456</cp:revision>
  <dcterms:created xsi:type="dcterms:W3CDTF">2015-11-26T12:54:06Z</dcterms:created>
  <dcterms:modified xsi:type="dcterms:W3CDTF">2019-04-16T18:04:59Z</dcterms:modified>
</cp:coreProperties>
</file>